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8FF74-35C9-48A3-A1BA-D9DDE6B68601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DFDCB-53B6-4B37-AC15-A6909D1B9CC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36383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3DFDCB-53B6-4B37-AC15-A6909D1B9CCF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21382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75893-F245-EE77-A861-778D874383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70AAAC-41A4-26DA-C753-A9EBB6E40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3D400-CC5C-4765-7F02-35ECBF80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ABAA3-C0B4-61DF-8396-589F163D5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E493A-36CC-0AA2-8FF2-C90F52A54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786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CF92E-4892-D3B2-8CC6-73A9BDC6F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AC347A-65BB-46A6-2B48-68D2ADC6A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A0549-5A55-D475-6FFB-F156B45B2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3B466-1AF4-1C5A-351B-526612D32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9BBA1-8122-6AAA-5D16-6D6FCE74E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898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96E3E7-260A-F7CC-23F0-F532FA1267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859F7A-B476-A3A9-05E4-052AADD39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3266F-039B-6F9C-0B0B-5C36F9A30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7AB6B-D3A4-031B-AD74-39A2D7802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195C7-3FF5-2B6A-90DE-05E63D8FA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1522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BB39B-9DE6-0532-449C-40EF36E92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49D8B-9C28-EB58-F366-F72865F58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4CA65-16B9-9733-4835-5F3A664D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66C35-93FA-BC38-8100-78A12A7A9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055B0-692A-1133-8DEC-4FB7F176F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7211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F562C-AD78-D893-861A-A470B16CA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F8BDFF-8315-5758-79BE-0309DE3F9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B2A35-4F33-383F-B869-8E10D3F6F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91274-6D38-3645-7AAD-F9B30D95E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5ADE5-5A24-A0DD-ED0C-87B43288F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215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63D9F-47EE-1AD2-96C1-363E9D8EB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53487-6934-4995-3B17-A2391F0E3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440903-2029-B392-F144-4C5EC14EF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6CE984-B744-7365-C560-092A748DD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47C00-5929-C9BA-48E4-F74CB6360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CE149-F1D5-BA9D-8DF6-AAB7BD67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794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43E87-C736-EAF7-96FD-AA9DF39C0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4684BE-6FB6-D7CD-5BE8-462F8880E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4ABF0-604B-72D4-C6A3-B6F3072A9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B95593-6D2A-C421-4C8D-17EAAA2D58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E6D97C-9E68-6099-ACF3-0B7C6AED05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4565B-9FD2-0127-B37A-FF454246C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20BF7D-9B5E-8DAC-4748-E623122D2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D8046F-D360-1A94-1E73-4C75BA5E3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8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C8E59-8083-6044-8CC0-0A9F32FAA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6065D1-894E-D110-3237-12F3EBD33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10EAF-20C1-6B9C-50AE-AFB454129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E80767-B083-6D75-A7BC-0325B51A5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0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5AEA28-1D23-A345-6D9B-09EEB1DAF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DAB5D0-E718-AFBA-45E1-83B1EB469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EEE535-A2D9-7D74-33D0-FCCCEF072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3570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77967-8ACC-18F0-C184-0EC50CC5C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B1963-8EEC-E1CF-DCC2-138159FDA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3C5963-6D48-EDCE-3223-3AA11BB46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B4BDC-6D02-01BC-4168-4AD6B4DF0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9CC673-04DC-8FA8-07F7-590E91DE6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C6C8A6-3278-C50E-9231-059B88F5F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758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2A650-A6D9-8C94-E92C-E6E465B4F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DFCAA8-E207-EA1A-CC3D-ABAE1A7BA8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7C4F44-71B8-DE82-4287-52222E23BF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4EBD-0386-391D-06E7-484DEA0BF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697F4-D706-BCAC-4CD0-5A0757306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BDC49-60F1-7E77-9CDD-E0224C25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2207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893FE2-81AE-406E-C395-C5ECB287D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84CB4-9C7F-0772-BCE4-9C643C2BA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6F1B6-E226-6ADC-7AE2-21C0CABC2A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087F1-2AC1-466B-B6CE-1042C955C23D}" type="datetimeFigureOut">
              <a:rPr lang="en-MY" smtClean="0"/>
              <a:t>13/1/2023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503E0-19A2-525C-7AA0-84447569D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61A95-603A-7282-6AA1-B40A3876D0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67E64-A902-4395-A9AC-D9471CF4AA8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31355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nacademy.org/math/algebra-home/alg-intro-to-algebra/algebra-alternate-number-bases/v/number-systems-introduction" TargetMode="External"/><Relationship Id="rId2" Type="http://schemas.openxmlformats.org/officeDocument/2006/relationships/hyperlink" Target="https://kb.iu.edu/d/afd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62453-07D5-3E57-735E-05A8943F16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Binary and Hex number systems</a:t>
            </a:r>
            <a:endParaRPr lang="en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110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31C29-2BE2-6E00-294A-302637641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4072"/>
            <a:ext cx="10515600" cy="414289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Traditionally we are using base-10 (decimal number system)</a:t>
            </a:r>
          </a:p>
          <a:p>
            <a:r>
              <a:rPr lang="en-US" dirty="0"/>
              <a:t>Where we use the digits 0, 1, 2, 3, 4, 5, 6, 7, 8, 9 to represent numbers</a:t>
            </a:r>
          </a:p>
          <a:p>
            <a:endParaRPr lang="en-US" dirty="0"/>
          </a:p>
          <a:p>
            <a:endParaRPr lang="en-MY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BEF898-25F0-1423-9E0F-85C6B2CD4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Base-10 (Decimal number system)</a:t>
            </a:r>
            <a:endParaRPr lang="en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69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31C29-2BE2-6E00-294A-302637641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110" y="1838131"/>
            <a:ext cx="10588690" cy="4338832"/>
          </a:xfrm>
        </p:spPr>
        <p:txBody>
          <a:bodyPr/>
          <a:lstStyle/>
          <a:p>
            <a:r>
              <a:rPr lang="en-US" dirty="0"/>
              <a:t>Computer hardware understands only two symbols: 0 and 1</a:t>
            </a:r>
          </a:p>
          <a:p>
            <a:r>
              <a:rPr lang="en-US" dirty="0"/>
              <a:t>0 = low voltage and 1 = high voltage</a:t>
            </a:r>
          </a:p>
          <a:p>
            <a:r>
              <a:rPr lang="en-US" dirty="0"/>
              <a:t>Everything in the computer memory and hardware is therefore constructed from only 0 and 1</a:t>
            </a:r>
          </a:p>
          <a:p>
            <a:r>
              <a:rPr lang="en-US" dirty="0"/>
              <a:t>Using only 0 and 1 is called the binary number system, or base-2 number system</a:t>
            </a:r>
          </a:p>
          <a:p>
            <a:r>
              <a:rPr lang="en-US" dirty="0"/>
              <a:t>In base 2 we only use two digits, i.e. 0, 1</a:t>
            </a:r>
          </a:p>
          <a:p>
            <a:r>
              <a:rPr lang="en-US" dirty="0"/>
              <a:t>Compare this with base-10 where we use 10 digits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MY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57B7ED6-A83E-5E16-BFE8-059628678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Base-2 (Binary number system)</a:t>
            </a:r>
            <a:endParaRPr lang="en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917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02A20-E21C-85F5-C0AA-C9F6D3F5D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Base-16 (Hexadecimal number system)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EC3CA-48CB-2B0D-ADA0-D7452B617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base-16 number systems, we use 16 digits to represent numbers.</a:t>
            </a:r>
          </a:p>
          <a:p>
            <a:r>
              <a:rPr lang="en-US" dirty="0"/>
              <a:t>i.e. 0, 1, 2, 3, 4, 5, 6, 7, 8, 9, A, B, C, D, E, F</a:t>
            </a:r>
          </a:p>
          <a:p>
            <a:endParaRPr lang="en-US" dirty="0"/>
          </a:p>
          <a:p>
            <a:r>
              <a:rPr lang="en-US" dirty="0"/>
              <a:t>A = 10</a:t>
            </a:r>
          </a:p>
          <a:p>
            <a:r>
              <a:rPr lang="en-US" dirty="0"/>
              <a:t>B = 11</a:t>
            </a:r>
          </a:p>
          <a:p>
            <a:r>
              <a:rPr lang="en-US" dirty="0"/>
              <a:t>C = 12</a:t>
            </a:r>
          </a:p>
          <a:p>
            <a:r>
              <a:rPr lang="en-US" dirty="0"/>
              <a:t>D = 13</a:t>
            </a:r>
          </a:p>
          <a:p>
            <a:r>
              <a:rPr lang="en-US" dirty="0"/>
              <a:t>E = 14</a:t>
            </a:r>
          </a:p>
          <a:p>
            <a:r>
              <a:rPr lang="en-US" dirty="0"/>
              <a:t>F = 15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1284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A5BD7-F624-C589-4DC1-8BA7C4C76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References</a:t>
            </a:r>
            <a:endParaRPr lang="en-MY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9488A-4815-AFE8-2F9E-4D925A7CB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Decimal-hex-binary conversion table:</a:t>
            </a:r>
          </a:p>
          <a:p>
            <a:r>
              <a:rPr lang="en-MY" dirty="0">
                <a:hlinkClick r:id="rId2"/>
              </a:rPr>
              <a:t>https://kb.iu.edu/d/afdl</a:t>
            </a:r>
            <a:endParaRPr lang="en-MY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Khan Academy's Free Lessons on Binary and hexadecimal number systems:</a:t>
            </a:r>
          </a:p>
          <a:p>
            <a:r>
              <a:rPr lang="en-US" dirty="0">
                <a:hlinkClick r:id="rId3"/>
              </a:rPr>
              <a:t>https://www.khanacademy.org/math/algebra-home/alg-intro-to-algebra/algebra-alternate-number-bases/v/number-systems-introduction</a:t>
            </a:r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3666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248</Words>
  <Application>Microsoft Office PowerPoint</Application>
  <PresentationFormat>Widescreen</PresentationFormat>
  <Paragraphs>30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Binary and Hex number systems</vt:lpstr>
      <vt:lpstr>Base-10 (Decimal number system)</vt:lpstr>
      <vt:lpstr>Base-2 (Binary number system)</vt:lpstr>
      <vt:lpstr>Base-16 (Hexadecimal number system)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and Hex number systems</dc:title>
  <dc:creator>Paul Chin</dc:creator>
  <cp:lastModifiedBy>Paul Chin</cp:lastModifiedBy>
  <cp:revision>1</cp:revision>
  <dcterms:created xsi:type="dcterms:W3CDTF">2023-01-13T09:43:05Z</dcterms:created>
  <dcterms:modified xsi:type="dcterms:W3CDTF">2023-01-13T10:50:03Z</dcterms:modified>
</cp:coreProperties>
</file>