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9763" autoAdjust="0"/>
  </p:normalViewPr>
  <p:slideViewPr>
    <p:cSldViewPr snapToGrid="0">
      <p:cViewPr varScale="1">
        <p:scale>
          <a:sx n="77" d="100"/>
          <a:sy n="77" d="100"/>
        </p:scale>
        <p:origin x="6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1CCA4-D9C8-E6B6-8BC6-3A0AB6336F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19F2A2-9F63-8254-FCCF-4C9A7B7CCA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35320-492D-BBFB-FBD2-6C1BDFB02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6DD8-D51C-493C-89EB-3935A0F79D08}" type="datetimeFigureOut">
              <a:rPr lang="en-MY" smtClean="0"/>
              <a:t>24/2/2023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86D23-249E-4431-2154-F88F229CC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F2BCB-6989-453D-B6FB-ADB18FBBB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4FC5-D72E-458D-AD52-09AC306274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343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B4488-F033-C192-3081-F173E20D8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1AED10-B04D-DF1A-CD6E-68FAB6301D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365CB-E6C2-7D1B-DAB5-5B6CC5E35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6DD8-D51C-493C-89EB-3935A0F79D08}" type="datetimeFigureOut">
              <a:rPr lang="en-MY" smtClean="0"/>
              <a:t>24/2/2023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0A9F5F-A969-D217-93B4-15311612F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3B384-793F-744E-D16C-F82CB0172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4FC5-D72E-458D-AD52-09AC306274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8096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6BD791-6890-FF25-8386-AECD8F9453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995A71-83C1-3929-B77C-244F7EBEA6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710A9-5ABD-171A-BB6F-6BC7EFCEE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6DD8-D51C-493C-89EB-3935A0F79D08}" type="datetimeFigureOut">
              <a:rPr lang="en-MY" smtClean="0"/>
              <a:t>24/2/2023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3D9FD-6F2A-2C36-2838-673183254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B63F6-A518-01AB-0A61-D63F1C429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4FC5-D72E-458D-AD52-09AC306274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8985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D9275-FEB5-188C-7E5E-DA1B1EDA8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6E4C1-F467-40B9-C4A4-1AAB69BD6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803FF9-E751-1BA9-98D5-C4FFBB73F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6DD8-D51C-493C-89EB-3935A0F79D08}" type="datetimeFigureOut">
              <a:rPr lang="en-MY" smtClean="0"/>
              <a:t>24/2/2023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D5928-DD52-6EA8-4552-93CB69E85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30EFD-81AC-DEA8-D1D1-00F0AF515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4FC5-D72E-458D-AD52-09AC306274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71188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FA38C-4985-7C8D-10FD-827A2CBFB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245509-91E7-A65D-D5FC-685382EFF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8FE38-F6C4-69C8-43EC-E11A9EC09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6DD8-D51C-493C-89EB-3935A0F79D08}" type="datetimeFigureOut">
              <a:rPr lang="en-MY" smtClean="0"/>
              <a:t>24/2/2023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42366-40ED-1FD4-46D2-9EB86C8D9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43A6A0-7BF9-5455-3339-8809AEA90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4FC5-D72E-458D-AD52-09AC306274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50692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50A1E-B353-94C6-D3A4-61A0103B1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446CB-DF6D-730B-4148-834FC6DF39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E023C8-03DA-CD66-5646-4DC1F686F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75934A-2FB6-8D0B-916A-F03A963E1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6DD8-D51C-493C-89EB-3935A0F79D08}" type="datetimeFigureOut">
              <a:rPr lang="en-MY" smtClean="0"/>
              <a:t>24/2/2023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E2D320-B315-A457-C666-7B02C8845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21777A-3847-44A2-1512-E18B3C103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4FC5-D72E-458D-AD52-09AC306274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1957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836DF-4A10-EC7B-FDAB-50421544F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F85972-7D0C-73A0-9621-CC0754962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ED7FCE-B59F-9F2D-D59C-9D3AEE709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F10543-EBB1-EB20-1BE5-08B66350F4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6BBFF8-DD7B-6D74-FA1D-42DD15B01F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20EF4C-DC83-9FF4-CCCC-A6A1362F7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6DD8-D51C-493C-89EB-3935A0F79D08}" type="datetimeFigureOut">
              <a:rPr lang="en-MY" smtClean="0"/>
              <a:t>24/2/2023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50D650-89A8-2667-6DE3-5F68F5773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6C9FE6-486C-33E3-2980-DF00E00DB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4FC5-D72E-458D-AD52-09AC306274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4096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E9555-2338-0A69-E989-356EAA2A6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912F68-0E7C-DD28-8107-CE5143BD4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6DD8-D51C-493C-89EB-3935A0F79D08}" type="datetimeFigureOut">
              <a:rPr lang="en-MY" smtClean="0"/>
              <a:t>24/2/2023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EA883C-AE90-44EE-3242-E94B2D14B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BCACF9-C3AE-2A62-574E-EF038F839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4FC5-D72E-458D-AD52-09AC306274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3811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E238DF-E747-7361-C5D7-8D6FDD01A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6DD8-D51C-493C-89EB-3935A0F79D08}" type="datetimeFigureOut">
              <a:rPr lang="en-MY" smtClean="0"/>
              <a:t>24/2/2023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4E0B79-C248-CBB4-1612-850AFF85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CA3B44-9137-F90B-65DD-0D7D9661F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4FC5-D72E-458D-AD52-09AC306274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6818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1D29B-9DA3-2ED1-CC02-208A0FA28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F4FD7-2336-19C9-75AE-564A53274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881A93-6CA9-CBBF-A3A3-36F9FAB72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69BB34-A094-F392-E383-9D2F77E8D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6DD8-D51C-493C-89EB-3935A0F79D08}" type="datetimeFigureOut">
              <a:rPr lang="en-MY" smtClean="0"/>
              <a:t>24/2/2023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397483-1339-76AE-46F4-E2143D98D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B97769-E131-F6C1-C852-6869C3B66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4FC5-D72E-458D-AD52-09AC306274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21376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C7697-AD59-3C27-5FD1-BD3D115BF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15CCF2-F130-E708-0406-E4BABE6FE2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56EF20-C7A0-F89A-55C0-7CD2F65EEB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F91E6C-A7DE-4CE9-CFE7-69E39875F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C6DD8-D51C-493C-89EB-3935A0F79D08}" type="datetimeFigureOut">
              <a:rPr lang="en-MY" smtClean="0"/>
              <a:t>24/2/2023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EA8AE4-DAA4-E207-20CA-ABC3A2CAB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3EDAB6-CF74-21D6-A3B5-8D931D401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44FC5-D72E-458D-AD52-09AC306274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70527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0C3DB5-2FB7-7714-70FC-AEEC4A51E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FCDA5-E41F-7CEB-7C6F-DDE5BE2E8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B10BE-F131-89DD-CC8F-2D4DF833D5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C6DD8-D51C-493C-89EB-3935A0F79D08}" type="datetimeFigureOut">
              <a:rPr lang="en-MY" smtClean="0"/>
              <a:t>24/2/2023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56EEE8-BDC9-668F-B621-E19E356F7B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48473-1979-61DE-9183-AED2FBC421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44FC5-D72E-458D-AD52-09AC3062740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20433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E0E25-CE59-C960-C5E1-CF4EAC3741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Code Caves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6EFECD-FAA4-0875-C8DC-A674FFACC4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What they are and how to use them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80690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069DF-32D9-BEF2-FA8C-834C91D23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What is a code cave?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AD227-3890-B2C1-4153-166AE42D7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Blank memory area in the .TEXT segment</a:t>
            </a:r>
          </a:p>
          <a:p>
            <a:r>
              <a:rPr lang="en-US"/>
              <a:t>.TEXT segment is Executable region</a:t>
            </a:r>
          </a:p>
          <a:p>
            <a:r>
              <a:rPr lang="en-US"/>
              <a:t>Therefore any code injected here will execute 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98380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E255E68-FE2D-5DCE-28B9-1B0F0CC0D9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690" y="1232452"/>
            <a:ext cx="7568471" cy="52743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AA30A9A-B25F-2DD4-CD86-4303BE42F6BE}"/>
              </a:ext>
            </a:extLst>
          </p:cNvPr>
          <p:cNvSpPr txBox="1"/>
          <p:nvPr/>
        </p:nvSpPr>
        <p:spPr>
          <a:xfrm>
            <a:off x="310719" y="470516"/>
            <a:ext cx="4364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Scroll down to bottom of the .TEXT segment:</a:t>
            </a:r>
            <a:endParaRPr lang="en-MY">
              <a:solidFill>
                <a:srgbClr val="FF0000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1706309-3C80-C81B-FC30-88DEBFB24D5A}"/>
              </a:ext>
            </a:extLst>
          </p:cNvPr>
          <p:cNvCxnSpPr>
            <a:cxnSpLocks/>
          </p:cNvCxnSpPr>
          <p:nvPr/>
        </p:nvCxnSpPr>
        <p:spPr>
          <a:xfrm flipH="1">
            <a:off x="5743852" y="2840854"/>
            <a:ext cx="2938509" cy="102878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155FC657-3B57-5F8F-F1D7-AC92F612FC77}"/>
              </a:ext>
            </a:extLst>
          </p:cNvPr>
          <p:cNvSpPr txBox="1"/>
          <p:nvPr/>
        </p:nvSpPr>
        <p:spPr>
          <a:xfrm>
            <a:off x="8744505" y="2547891"/>
            <a:ext cx="116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Code Cave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621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5188A-F61E-5FB0-C255-067CF948C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Why use a code cave?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1A846-10C2-428D-170F-30840E514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65955" cy="4351338"/>
          </a:xfrm>
        </p:spPr>
        <p:txBody>
          <a:bodyPr/>
          <a:lstStyle/>
          <a:p>
            <a:r>
              <a:rPr lang="en-US"/>
              <a:t>Run out of space to write code</a:t>
            </a:r>
          </a:p>
          <a:p>
            <a:r>
              <a:rPr lang="en-US"/>
              <a:t>So, jump to code cave to inject more code</a:t>
            </a:r>
          </a:p>
          <a:p>
            <a:r>
              <a:rPr lang="en-US"/>
              <a:t>Then jump back to </a:t>
            </a:r>
            <a:r>
              <a:rPr lang="en-US">
                <a:solidFill>
                  <a:srgbClr val="FF0000"/>
                </a:solidFill>
              </a:rPr>
              <a:t>after</a:t>
            </a:r>
            <a:r>
              <a:rPr lang="en-US"/>
              <a:t> jump point</a:t>
            </a:r>
            <a:endParaRPr lang="en-MY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5F945E3-5EFB-54C6-8849-7ABEDCCB1A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448481"/>
              </p:ext>
            </p:extLst>
          </p:nvPr>
        </p:nvGraphicFramePr>
        <p:xfrm>
          <a:off x="8407151" y="719666"/>
          <a:ext cx="1953089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3089">
                  <a:extLst>
                    <a:ext uri="{9D8B030D-6E8A-4147-A177-3AD203B41FA5}">
                      <a16:colId xmlns:a16="http://schemas.microsoft.com/office/drawing/2014/main" val="9850586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. . .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9237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. . .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014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. . .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0176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jump to code cave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482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. . .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148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. . .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9343039"/>
                  </a:ext>
                </a:extLst>
              </a:tr>
            </a:tbl>
          </a:graphicData>
        </a:graphic>
      </p:graphicFrame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8E39B020-71AE-B73D-0EC6-04F89B6C8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63362"/>
              </p:ext>
            </p:extLst>
          </p:nvPr>
        </p:nvGraphicFramePr>
        <p:xfrm>
          <a:off x="8407152" y="3526155"/>
          <a:ext cx="2041865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1865">
                  <a:extLst>
                    <a:ext uri="{9D8B030D-6E8A-4147-A177-3AD203B41FA5}">
                      <a16:colId xmlns:a16="http://schemas.microsoft.com/office/drawing/2014/main" val="3211005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. . .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6199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. . .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794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. . .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955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. . .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081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. . .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175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. . .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6423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. . .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896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jmp back </a:t>
                      </a:r>
                      <a:endParaRPr lang="en-MY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9063911"/>
                  </a:ext>
                </a:extLst>
              </a:tr>
            </a:tbl>
          </a:graphicData>
        </a:graphic>
      </p:graphicFrame>
      <p:sp>
        <p:nvSpPr>
          <p:cNvPr id="20" name="Arrow: Curved Left 19">
            <a:extLst>
              <a:ext uri="{FF2B5EF4-FFF2-40B4-BE49-F238E27FC236}">
                <a16:creationId xmlns:a16="http://schemas.microsoft.com/office/drawing/2014/main" id="{FDFB07D9-788B-490D-0646-03763BCAF888}"/>
              </a:ext>
            </a:extLst>
          </p:cNvPr>
          <p:cNvSpPr/>
          <p:nvPr/>
        </p:nvSpPr>
        <p:spPr>
          <a:xfrm>
            <a:off x="10449017" y="1977091"/>
            <a:ext cx="1179766" cy="2028379"/>
          </a:xfrm>
          <a:prstGeom prst="curvedLeftArrow">
            <a:avLst>
              <a:gd name="adj1" fmla="val 19864"/>
              <a:gd name="adj2" fmla="val 50000"/>
              <a:gd name="adj3" fmla="val 25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21" name="Arrow: Curved Left 20">
            <a:extLst>
              <a:ext uri="{FF2B5EF4-FFF2-40B4-BE49-F238E27FC236}">
                <a16:creationId xmlns:a16="http://schemas.microsoft.com/office/drawing/2014/main" id="{BCCAC255-9597-9B57-963F-F5B5698E0674}"/>
              </a:ext>
            </a:extLst>
          </p:cNvPr>
          <p:cNvSpPr/>
          <p:nvPr/>
        </p:nvSpPr>
        <p:spPr>
          <a:xfrm rot="10800000">
            <a:off x="7007085" y="2002564"/>
            <a:ext cx="1311288" cy="4490311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F399422-B8BA-E8F7-44C0-AB8A5EE45C10}"/>
              </a:ext>
            </a:extLst>
          </p:cNvPr>
          <p:cNvCxnSpPr>
            <a:cxnSpLocks/>
          </p:cNvCxnSpPr>
          <p:nvPr/>
        </p:nvCxnSpPr>
        <p:spPr>
          <a:xfrm>
            <a:off x="7803256" y="1861068"/>
            <a:ext cx="603895" cy="141498"/>
          </a:xfrm>
          <a:prstGeom prst="straightConnector1">
            <a:avLst/>
          </a:prstGeom>
          <a:ln w="762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A288480-5D4F-FEF2-9783-95883BA469C9}"/>
              </a:ext>
            </a:extLst>
          </p:cNvPr>
          <p:cNvSpPr txBox="1"/>
          <p:nvPr/>
        </p:nvSpPr>
        <p:spPr>
          <a:xfrm>
            <a:off x="6616336" y="1607760"/>
            <a:ext cx="1224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Jump Point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759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123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Code Caves</vt:lpstr>
      <vt:lpstr>What is a code cave?</vt:lpstr>
      <vt:lpstr>PowerPoint Presentation</vt:lpstr>
      <vt:lpstr>Why use a code cave?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 Caves</dc:title>
  <dc:creator>Paul Chin</dc:creator>
  <cp:lastModifiedBy>Paul Chin</cp:lastModifiedBy>
  <cp:revision>3</cp:revision>
  <dcterms:created xsi:type="dcterms:W3CDTF">2023-02-21T09:56:51Z</dcterms:created>
  <dcterms:modified xsi:type="dcterms:W3CDTF">2023-02-24T09:52:44Z</dcterms:modified>
</cp:coreProperties>
</file>