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FB487-BFEA-A1BE-67F0-DA7E5EC4B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3A8C2E-E0A8-1FE4-5699-F6F7CAC121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48B5D6-F0B1-E724-D683-59C6F1324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7D59-D70C-49AE-9FB1-F68A30C648D9}" type="datetimeFigureOut">
              <a:rPr lang="en-MY" smtClean="0"/>
              <a:t>25/3/2023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35FBEC-93EF-DF9A-817E-6E97AC600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4C1D9-25B7-02ED-6F6A-FE2FBDFCF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B902-09B8-4741-B2D5-0CF4E24F089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77881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F0AD5-94B9-4A49-9890-F31500A16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E148AE-6E2C-A698-B99F-DDC194EB1D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A90C7F-F51D-C19F-43E3-371309261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7D59-D70C-49AE-9FB1-F68A30C648D9}" type="datetimeFigureOut">
              <a:rPr lang="en-MY" smtClean="0"/>
              <a:t>25/3/2023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871602-DD7F-3240-6A72-8D39FEDEF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288DA-0263-64AB-BA21-8A8459232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B902-09B8-4741-B2D5-0CF4E24F089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47441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D3EE7B-FCEE-358D-0387-AE67DD77B2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4D5C3E-2607-F6E5-F1F7-AA9F603F64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BB4B9-6B7A-C7C3-25AD-29A05E1AF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7D59-D70C-49AE-9FB1-F68A30C648D9}" type="datetimeFigureOut">
              <a:rPr lang="en-MY" smtClean="0"/>
              <a:t>25/3/2023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54453-94F1-CEF1-358A-42E7D7A20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BFFEC-F6FD-719C-2BDD-4BEDBA4AE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B902-09B8-4741-B2D5-0CF4E24F089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6693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4C331-26D1-D0C6-C618-A2F4F56FC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08B37-2B11-8209-C9AC-6CF23BB2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B6C93-2A4A-4040-9D2D-2B1548C53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7D59-D70C-49AE-9FB1-F68A30C648D9}" type="datetimeFigureOut">
              <a:rPr lang="en-MY" smtClean="0"/>
              <a:t>25/3/2023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28C03-74DA-E0EA-8984-0052681F9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0CA3F-D824-E64D-25B8-181F1D0DA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B902-09B8-4741-B2D5-0CF4E24F089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32093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86BAC-B901-96B8-91B4-0819C196F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7677F0-418B-D84A-D83B-1278D1905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57A50-A32D-08E2-B554-03E5E48BE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7D59-D70C-49AE-9FB1-F68A30C648D9}" type="datetimeFigureOut">
              <a:rPr lang="en-MY" smtClean="0"/>
              <a:t>25/3/2023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EE3E88-718C-03CD-2E45-63F2CF51C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D298E-8D96-9C46-4B5D-6869B04FE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B902-09B8-4741-B2D5-0CF4E24F089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11829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579DE-3292-78E7-7688-BE6C44712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97654-AF54-D7F7-183C-1848D3C158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F39861-0FBA-509C-41CF-98C358D600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EDBB6E-085C-B7BF-5BD5-D352090D4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7D59-D70C-49AE-9FB1-F68A30C648D9}" type="datetimeFigureOut">
              <a:rPr lang="en-MY" smtClean="0"/>
              <a:t>25/3/2023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40135A-90A6-79F3-81BD-E1753EE3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03A83-C3EE-31B1-D2E6-3DB75A5CC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B902-09B8-4741-B2D5-0CF4E24F089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8926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5C8E2-F73C-C238-1266-BC25512A6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EDC452-D14C-3E44-6841-B69643962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CB74DC-9119-D4E4-1A41-4CA8D6AC85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2CEDCF-8712-17B5-0D40-35FA2A696E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15DD0B-8FBB-56C6-38EB-D6F67919C0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ECDB5B-4920-3F2A-3F45-B5C1EA044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7D59-D70C-49AE-9FB1-F68A30C648D9}" type="datetimeFigureOut">
              <a:rPr lang="en-MY" smtClean="0"/>
              <a:t>25/3/2023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D39DBC-4F4B-87F0-7BC4-A6C23721C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D49008-5435-62A8-BD35-173130142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B902-09B8-4741-B2D5-0CF4E24F089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4937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6414D-20B1-C254-897C-92CA3042B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5B0333-4D65-6CE7-5392-492018067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7D59-D70C-49AE-9FB1-F68A30C648D9}" type="datetimeFigureOut">
              <a:rPr lang="en-MY" smtClean="0"/>
              <a:t>25/3/2023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46107B-9A94-FE34-CD58-21746D77F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73D128-1DEF-2B9A-8694-5EDDB7B23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B902-09B8-4741-B2D5-0CF4E24F089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00444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7CBE33-60F2-B7EB-AE20-31E0F03CE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7D59-D70C-49AE-9FB1-F68A30C648D9}" type="datetimeFigureOut">
              <a:rPr lang="en-MY" smtClean="0"/>
              <a:t>25/3/2023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E871B7-9D0B-F876-D0CF-5E0B36500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A541AA-EB45-30AB-A5C9-B908238DB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B902-09B8-4741-B2D5-0CF4E24F089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70212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3DB85-6E7C-CC04-64CA-3532D6D37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A46B6-3B03-EBF4-E18D-C5ECC5D0B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F4B3AA-616F-6C04-886D-E493E6B846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5F3300-8C9E-D69B-551F-7A26BFC3A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7D59-D70C-49AE-9FB1-F68A30C648D9}" type="datetimeFigureOut">
              <a:rPr lang="en-MY" smtClean="0"/>
              <a:t>25/3/2023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572B51-0875-14CB-545F-6BDDB5782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40895E-84B8-DAA2-5F34-6D83F77BE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B902-09B8-4741-B2D5-0CF4E24F089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51020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D7A89-6499-E7F6-071E-2C3CA466C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7F3626-DF0D-F43A-57D2-0F2485B173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BDE854-8C8B-368E-5500-67AF72F871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CEEBAF-A71B-091A-BD1F-670586C48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7D59-D70C-49AE-9FB1-F68A30C648D9}" type="datetimeFigureOut">
              <a:rPr lang="en-MY" smtClean="0"/>
              <a:t>25/3/2023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7F1855-5926-66F0-0DC6-A6AF95BA8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A5A1A1-5F51-F29D-A940-F648CE91D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B902-09B8-4741-B2D5-0CF4E24F089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9698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E3E5A6-9C03-24FE-9E52-97EB4016C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552C1B-AFDC-681B-D22D-A32D21963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B5B2F-7A2E-C993-1ECC-EFD2376B6F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97D59-D70C-49AE-9FB1-F68A30C648D9}" type="datetimeFigureOut">
              <a:rPr lang="en-MY" smtClean="0"/>
              <a:t>25/3/2023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E490E-7E3A-2CC8-E41F-2E8E6194E5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BC37B1-5F27-FE7B-3BE9-93D15F6EAC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9B902-09B8-4741-B2D5-0CF4E24F089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85794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EA5F4-C9E5-27F9-13B2-742F1BA89D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Other jumps</a:t>
            </a:r>
            <a:endParaRPr lang="en-MY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426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9EF05-DE26-E66E-D872-BA5AE8E17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JS and JNS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8A3B29-6801-BB49-05DE-99772F953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JS = Jump if SF (sign flag) is set</a:t>
            </a:r>
          </a:p>
          <a:p>
            <a:r>
              <a:rPr lang="en-US"/>
              <a:t>JNS = Jump if SF is cleared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34144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966CC-F9E0-CCC7-29EA-233B0B86A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JC and JNC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79F66-15DC-EA51-4E15-D4252BDDC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JC = Jump if CF (carry flag) is set</a:t>
            </a:r>
          </a:p>
          <a:p>
            <a:r>
              <a:rPr lang="en-US"/>
              <a:t>JNC = Jump if CF is cleared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06130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966CC-F9E0-CCC7-29EA-233B0B86A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JO and JNO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79F66-15DC-EA51-4E15-D4252BDDC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JO = Jump if OF (overflow flag) is set</a:t>
            </a:r>
          </a:p>
          <a:p>
            <a:r>
              <a:rPr lang="en-US"/>
              <a:t>JNO = Jump if OF is cleared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29027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DCAC2-7593-B49A-CEA7-4A05C0774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Reading Flags Register Indirectly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89721-5C57-9B68-07A8-020E55BE0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Cannot read Flags Register directly</a:t>
            </a:r>
          </a:p>
          <a:p>
            <a:r>
              <a:rPr lang="en-US"/>
              <a:t>So, we can use the conditional jumps as an indirect way to read the Flags Register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27924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91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Other jumps</vt:lpstr>
      <vt:lpstr>JS and JNS</vt:lpstr>
      <vt:lpstr>JC and JNC</vt:lpstr>
      <vt:lpstr>JO and JNO</vt:lpstr>
      <vt:lpstr>Reading Flags Register Indirectly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Other jumps</dc:title>
  <dc:creator>Paul Chin</dc:creator>
  <cp:lastModifiedBy>Paul Chin</cp:lastModifiedBy>
  <cp:revision>3</cp:revision>
  <dcterms:created xsi:type="dcterms:W3CDTF">2023-03-24T09:44:17Z</dcterms:created>
  <dcterms:modified xsi:type="dcterms:W3CDTF">2023-03-25T06:47:38Z</dcterms:modified>
</cp:coreProperties>
</file>