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67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4DAA4-528A-B4A4-6FF7-78B483B0C0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D66CC3-8FED-6FB6-A063-A694CAD34F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782B5-23B9-DDAC-3F44-EDF3F52D6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4714-7341-4B7D-BCED-E865E59B5936}" type="datetimeFigureOut">
              <a:rPr lang="en-MY" smtClean="0"/>
              <a:t>17/4/2023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EAEC6-8194-4883-5592-2D894A3C1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2DD02-0DF7-F3DC-731A-89756106B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F6E86-F41D-4B30-90D9-5EE41B45783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4046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37559-45DE-17A5-6B74-6C5EF2DC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E86528-B5CF-A7AE-DEE2-4DCA1DA325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C1F06-660A-FA4A-E132-ECF18CA08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4714-7341-4B7D-BCED-E865E59B5936}" type="datetimeFigureOut">
              <a:rPr lang="en-MY" smtClean="0"/>
              <a:t>17/4/2023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35C40-9440-41F7-D30A-21CEC8D32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7ECF5-D6F0-386E-2D8C-06052DD73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F6E86-F41D-4B30-90D9-5EE41B45783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141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F7D98E-2183-C5BF-2E59-C02524ACE1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210618-C08B-CF3F-AB0D-16615192E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9102B-89DC-3140-C49B-87801FF02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4714-7341-4B7D-BCED-E865E59B5936}" type="datetimeFigureOut">
              <a:rPr lang="en-MY" smtClean="0"/>
              <a:t>17/4/2023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8032D-63D3-3F8A-BFDB-4C1510E75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9FBF7-DE25-9A95-5D89-9D073DF0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F6E86-F41D-4B30-90D9-5EE41B45783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6833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803FF-ACE5-DDF7-AAD1-288F29589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AE594-B6B8-0C1B-9B69-051C553B1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D2C4F-8844-A5A9-FE68-E1B527DF2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4714-7341-4B7D-BCED-E865E59B5936}" type="datetimeFigureOut">
              <a:rPr lang="en-MY" smtClean="0"/>
              <a:t>17/4/2023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8D14B-7D29-DD3E-DAB0-7473DC649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DDE08-00F7-88F6-1A19-68E1EE0D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F6E86-F41D-4B30-90D9-5EE41B45783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7418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DAF4A-E500-667D-093D-B48C48DF2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D6C50-4687-3752-2EF9-232518EE3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DE718-0D3C-2FD6-F26A-C6BEA502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4714-7341-4B7D-BCED-E865E59B5936}" type="datetimeFigureOut">
              <a:rPr lang="en-MY" smtClean="0"/>
              <a:t>17/4/2023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7029F-E400-20D6-392C-59444C730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768B3-F106-8572-E3F6-C045150C4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F6E86-F41D-4B30-90D9-5EE41B45783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951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F8D66-A4BD-1684-D07D-D18FCE74C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0AC97-4C7A-7222-6793-4BEBDCC297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2A575D-1622-0014-9205-568AC04715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633198-21B5-3C90-A385-E1CFBE75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4714-7341-4B7D-BCED-E865E59B5936}" type="datetimeFigureOut">
              <a:rPr lang="en-MY" smtClean="0"/>
              <a:t>17/4/2023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BC3337-82E5-6168-0B3A-77E1AAA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C89EA9-0FD2-A67E-C83C-CDAA68E83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F6E86-F41D-4B30-90D9-5EE41B45783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972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1E129-BBEB-AEC2-CFB9-3A77490AF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2BCAA-E948-3082-4FBF-5ED6B50C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F75A-C60C-C322-A733-EF9C00CBD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72E5EF-2DDC-03AE-D61B-28B4782DC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B91F72-90FA-7D3F-BFD2-0F617F364A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03C11F-5B17-13AA-843A-90D00A5A5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4714-7341-4B7D-BCED-E865E59B5936}" type="datetimeFigureOut">
              <a:rPr lang="en-MY" smtClean="0"/>
              <a:t>17/4/2023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F34ED5-D430-397A-193B-A4E3E9DFF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E94957-76D7-75B2-4DEA-4AC2AFD16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F6E86-F41D-4B30-90D9-5EE41B45783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3761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8EAF5-19C3-35F0-D9FE-7CC2FF336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522F5B-2AD4-AC39-8845-46A993EA1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4714-7341-4B7D-BCED-E865E59B5936}" type="datetimeFigureOut">
              <a:rPr lang="en-MY" smtClean="0"/>
              <a:t>17/4/2023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CC1104-ED41-0BA6-9FC1-D046DD413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8B285B-ABB5-1C0F-9AC1-34C718C8B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F6E86-F41D-4B30-90D9-5EE41B45783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43974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E4507F-B26D-2912-A06E-1EE4D54C0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4714-7341-4B7D-BCED-E865E59B5936}" type="datetimeFigureOut">
              <a:rPr lang="en-MY" smtClean="0"/>
              <a:t>17/4/2023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8A450-C490-4D30-C99E-C058755F1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76C86-AA53-3440-65CA-0DD0CF9E2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F6E86-F41D-4B30-90D9-5EE41B45783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5381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0D663-7EFF-09AF-F533-C57DB90C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D6FD2-EF99-A2C6-B952-B65B8D400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133BC-51B0-8BCD-2861-9BB505D99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114CE-B4EA-AAD9-09FF-E4A2932FD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4714-7341-4B7D-BCED-E865E59B5936}" type="datetimeFigureOut">
              <a:rPr lang="en-MY" smtClean="0"/>
              <a:t>17/4/2023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074D4B-85A1-E129-A951-EB2841615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5E5622-DFA7-637C-1CB5-78A46DFF5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F6E86-F41D-4B30-90D9-5EE41B45783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59554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E6182-0202-9C0D-529E-95DFFD85E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4ADA9C-3D1E-A615-8695-AEF44A1A5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B41015-84E4-E893-A107-57B7DDBF2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073B00-CC04-5ED5-2A40-B34FD3EFA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4714-7341-4B7D-BCED-E865E59B5936}" type="datetimeFigureOut">
              <a:rPr lang="en-MY" smtClean="0"/>
              <a:t>17/4/2023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C46995-9545-2F1D-43B8-D26754E67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D7B0C4-AE0A-4EA0-7F1B-00E2A293B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F6E86-F41D-4B30-90D9-5EE41B45783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1187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19BDCD-7C36-3C66-5205-CAE0120B3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E52463-9342-FFF1-AA41-52F4C0A3E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4EC88-68B1-C446-D556-6F010BEFB9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E4714-7341-4B7D-BCED-E865E59B5936}" type="datetimeFigureOut">
              <a:rPr lang="en-MY" smtClean="0"/>
              <a:t>17/4/2023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5BC70-0557-199A-DBD6-91D768021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602AB-6969-674C-86F0-62D56CE32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F6E86-F41D-4B30-90D9-5EE41B45783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5457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705CE-DEAF-7CA1-4904-43E562F96C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Converting Bytes, Words and Doublewords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77447-6D86-D36F-C074-17E1E35FC2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Using CBW, CWDE, CWD and CDQ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88940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3EDF-5D95-A8A0-A9F6-439764C67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799"/>
            <a:ext cx="10515600" cy="4348163"/>
          </a:xfrm>
        </p:spPr>
        <p:txBody>
          <a:bodyPr/>
          <a:lstStyle/>
          <a:p>
            <a:r>
              <a:rPr lang="en-US"/>
              <a:t>CBW Converts Byte to Word (2 bytes)</a:t>
            </a:r>
          </a:p>
          <a:p>
            <a:r>
              <a:rPr lang="en-US"/>
              <a:t>No arguments</a:t>
            </a:r>
          </a:p>
          <a:p>
            <a:r>
              <a:rPr lang="en-US"/>
              <a:t>It extends AL to AX based on the sign</a:t>
            </a:r>
          </a:p>
          <a:p>
            <a:r>
              <a:rPr lang="en-US"/>
              <a:t>example:</a:t>
            </a:r>
          </a:p>
          <a:p>
            <a:pPr lvl="1"/>
            <a:r>
              <a:rPr lang="en-US"/>
              <a:t>mov al, 10000001</a:t>
            </a:r>
          </a:p>
          <a:p>
            <a:pPr lvl="1"/>
            <a:r>
              <a:rPr lang="en-US"/>
              <a:t>cbw</a:t>
            </a:r>
          </a:p>
          <a:p>
            <a:pPr lvl="1"/>
            <a:r>
              <a:rPr lang="en-US"/>
              <a:t>ax == </a:t>
            </a:r>
            <a:r>
              <a:rPr lang="en-US">
                <a:solidFill>
                  <a:srgbClr val="FF0000"/>
                </a:solidFill>
              </a:rPr>
              <a:t>11111111</a:t>
            </a:r>
            <a:r>
              <a:rPr lang="en-US"/>
              <a:t>10000001</a:t>
            </a:r>
          </a:p>
          <a:p>
            <a:endParaRPr lang="en-MY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F0E91C-6EE1-A2A0-66D8-C14973884E06}"/>
              </a:ext>
            </a:extLst>
          </p:cNvPr>
          <p:cNvSpPr txBox="1"/>
          <p:nvPr/>
        </p:nvSpPr>
        <p:spPr>
          <a:xfrm>
            <a:off x="1691013" y="681038"/>
            <a:ext cx="13017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</a:rPr>
              <a:t>CBW</a:t>
            </a:r>
            <a:endParaRPr lang="en-MY" sz="4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097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3EDF-5D95-A8A0-A9F6-439764C67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799"/>
            <a:ext cx="10515600" cy="4348163"/>
          </a:xfrm>
        </p:spPr>
        <p:txBody>
          <a:bodyPr/>
          <a:lstStyle/>
          <a:p>
            <a:r>
              <a:rPr lang="en-US"/>
              <a:t>CWDE Converts Byte, or, Word(2 bytes) to Doubleword(4 bytes)</a:t>
            </a:r>
          </a:p>
          <a:p>
            <a:r>
              <a:rPr lang="en-US"/>
              <a:t>No arguments</a:t>
            </a:r>
          </a:p>
          <a:p>
            <a:r>
              <a:rPr lang="en-US"/>
              <a:t>It extends AX, or, AL to EAX based on the sign</a:t>
            </a:r>
          </a:p>
          <a:p>
            <a:r>
              <a:rPr lang="en-US"/>
              <a:t>example:</a:t>
            </a:r>
          </a:p>
          <a:p>
            <a:pPr lvl="1"/>
            <a:r>
              <a:rPr lang="en-US"/>
              <a:t>mov al, 10000001</a:t>
            </a:r>
          </a:p>
          <a:p>
            <a:pPr lvl="1"/>
            <a:r>
              <a:rPr lang="en-US"/>
              <a:t>cwde</a:t>
            </a:r>
          </a:p>
          <a:p>
            <a:pPr lvl="1"/>
            <a:r>
              <a:rPr lang="en-US"/>
              <a:t>eax == </a:t>
            </a:r>
            <a:r>
              <a:rPr lang="en-US">
                <a:solidFill>
                  <a:srgbClr val="FF0000"/>
                </a:solidFill>
              </a:rPr>
              <a:t>111111111111111111111111</a:t>
            </a:r>
            <a:r>
              <a:rPr lang="en-US"/>
              <a:t>10000001</a:t>
            </a:r>
          </a:p>
          <a:p>
            <a:endParaRPr lang="en-MY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F0E91C-6EE1-A2A0-66D8-C14973884E06}"/>
              </a:ext>
            </a:extLst>
          </p:cNvPr>
          <p:cNvSpPr txBox="1"/>
          <p:nvPr/>
        </p:nvSpPr>
        <p:spPr>
          <a:xfrm>
            <a:off x="1691013" y="681038"/>
            <a:ext cx="16257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</a:rPr>
              <a:t>CWDE</a:t>
            </a:r>
            <a:endParaRPr lang="en-MY" sz="4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64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3EDF-5D95-A8A0-A9F6-439764C67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799"/>
            <a:ext cx="10515600" cy="4348163"/>
          </a:xfrm>
        </p:spPr>
        <p:txBody>
          <a:bodyPr/>
          <a:lstStyle/>
          <a:p>
            <a:r>
              <a:rPr lang="en-US"/>
              <a:t>CWD Converts Byte, or, Word(2 bytes) to Doubleword(4 bytes)</a:t>
            </a:r>
          </a:p>
          <a:p>
            <a:r>
              <a:rPr lang="en-US"/>
              <a:t>No arguments</a:t>
            </a:r>
          </a:p>
          <a:p>
            <a:r>
              <a:rPr lang="en-US"/>
              <a:t>It extends AX to </a:t>
            </a:r>
            <a:r>
              <a:rPr lang="en-US">
                <a:solidFill>
                  <a:srgbClr val="FF0000"/>
                </a:solidFill>
              </a:rPr>
              <a:t>DX:AX </a:t>
            </a:r>
            <a:r>
              <a:rPr lang="en-US"/>
              <a:t>based on the sign</a:t>
            </a:r>
          </a:p>
          <a:p>
            <a:r>
              <a:rPr lang="en-US"/>
              <a:t>example:</a:t>
            </a:r>
          </a:p>
          <a:p>
            <a:pPr lvl="1"/>
            <a:r>
              <a:rPr lang="en-US"/>
              <a:t>mov ax, 1000000000000001</a:t>
            </a:r>
          </a:p>
          <a:p>
            <a:pPr lvl="1"/>
            <a:r>
              <a:rPr lang="en-US"/>
              <a:t>cwd</a:t>
            </a:r>
          </a:p>
          <a:p>
            <a:pPr lvl="1"/>
            <a:r>
              <a:rPr lang="en-US"/>
              <a:t>dx == </a:t>
            </a:r>
            <a:r>
              <a:rPr lang="en-US">
                <a:solidFill>
                  <a:srgbClr val="FF0000"/>
                </a:solidFill>
              </a:rPr>
              <a:t>111111111111111</a:t>
            </a:r>
          </a:p>
          <a:p>
            <a:pPr lvl="1"/>
            <a:r>
              <a:rPr lang="en-US"/>
              <a:t>ax == 1000000000000001</a:t>
            </a:r>
          </a:p>
          <a:p>
            <a:endParaRPr lang="en-MY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F0E91C-6EE1-A2A0-66D8-C14973884E06}"/>
              </a:ext>
            </a:extLst>
          </p:cNvPr>
          <p:cNvSpPr txBox="1"/>
          <p:nvPr/>
        </p:nvSpPr>
        <p:spPr>
          <a:xfrm>
            <a:off x="1691013" y="681038"/>
            <a:ext cx="13500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</a:rPr>
              <a:t>CWD</a:t>
            </a:r>
            <a:endParaRPr lang="en-MY" sz="4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088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3EDF-5D95-A8A0-A9F6-439764C67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799"/>
            <a:ext cx="10515600" cy="4348163"/>
          </a:xfrm>
        </p:spPr>
        <p:txBody>
          <a:bodyPr/>
          <a:lstStyle/>
          <a:p>
            <a:r>
              <a:rPr lang="en-US"/>
              <a:t>CDQ Converts Doubleword(4 bytes) to Quadword(8 bytes)</a:t>
            </a:r>
          </a:p>
          <a:p>
            <a:r>
              <a:rPr lang="en-US"/>
              <a:t>No arguments</a:t>
            </a:r>
          </a:p>
          <a:p>
            <a:r>
              <a:rPr lang="en-US"/>
              <a:t>It extends EAX to </a:t>
            </a:r>
            <a:r>
              <a:rPr lang="en-US">
                <a:solidFill>
                  <a:srgbClr val="FF0000"/>
                </a:solidFill>
              </a:rPr>
              <a:t>EDX:EAX </a:t>
            </a:r>
            <a:r>
              <a:rPr lang="en-US"/>
              <a:t>based on the sign</a:t>
            </a:r>
          </a:p>
          <a:p>
            <a:r>
              <a:rPr lang="en-US"/>
              <a:t>example:</a:t>
            </a:r>
          </a:p>
          <a:p>
            <a:pPr lvl="1"/>
            <a:r>
              <a:rPr lang="en-US"/>
              <a:t>mov eax, 10000000000000000000000000000001</a:t>
            </a:r>
          </a:p>
          <a:p>
            <a:pPr lvl="1"/>
            <a:r>
              <a:rPr lang="en-US"/>
              <a:t>cdq</a:t>
            </a:r>
          </a:p>
          <a:p>
            <a:pPr lvl="1"/>
            <a:r>
              <a:rPr lang="en-US"/>
              <a:t>edx== </a:t>
            </a:r>
            <a:r>
              <a:rPr lang="en-US">
                <a:solidFill>
                  <a:srgbClr val="FF0000"/>
                </a:solidFill>
              </a:rPr>
              <a:t>11111111111111111111111111111111</a:t>
            </a:r>
          </a:p>
          <a:p>
            <a:pPr lvl="1"/>
            <a:r>
              <a:rPr lang="en-US"/>
              <a:t>eax == 10000000000000000000000000000001</a:t>
            </a:r>
          </a:p>
          <a:p>
            <a:endParaRPr lang="en-MY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F0E91C-6EE1-A2A0-66D8-C14973884E06}"/>
              </a:ext>
            </a:extLst>
          </p:cNvPr>
          <p:cNvSpPr txBox="1"/>
          <p:nvPr/>
        </p:nvSpPr>
        <p:spPr>
          <a:xfrm>
            <a:off x="1691013" y="681038"/>
            <a:ext cx="122501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</a:rPr>
              <a:t>CDQ</a:t>
            </a:r>
            <a:endParaRPr lang="en-MY" sz="4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103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172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Converting Bytes, Words and Doublewords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Converting Bytes and Words</dc:title>
  <dc:creator>Paul Chin</dc:creator>
  <cp:lastModifiedBy>Paul Chin</cp:lastModifiedBy>
  <cp:revision>5</cp:revision>
  <dcterms:created xsi:type="dcterms:W3CDTF">2023-04-17T06:54:33Z</dcterms:created>
  <dcterms:modified xsi:type="dcterms:W3CDTF">2023-04-17T07:48:56Z</dcterms:modified>
</cp:coreProperties>
</file>