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46" d="100"/>
          <a:sy n="46" d="100"/>
        </p:scale>
        <p:origin x="53" y="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CD2AD-633A-20D1-4959-370BA20E76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9406F4-94B0-DC21-3D53-BB97007DB4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E056-4ADE-89BF-3EC3-E334768AC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AC61E-09C4-1124-1230-4A6BA449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A555-52B3-EA69-4549-21E0A3202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78322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817E-A38A-C0EF-FCDC-2A144370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37CB1-1FE2-7D3E-AF80-F8514AC67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E3A68-82B4-5D43-E18C-FD6371415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147D0-8D41-DFF1-68D7-1A211C99A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C4629-503C-9650-606D-A44DA79C6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9525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602B6-A925-9DF0-E16E-C4C883DDD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E501F-390C-F0BB-07FF-7D479E41A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BBA16-0FA9-5525-4D96-598FE7F7C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49D63-A6F0-F82C-6D65-775EEAA7A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0CA9B-1877-EDD8-9BA5-C72DA01E7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629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288D0-7B00-019C-5E16-0B9CDE306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2EBE9-0327-B3FF-D00A-99172685B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6AA18-2426-8726-832C-8319F1FE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2F33D-586C-0369-5193-E4EBCFD1D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09322-832A-2AB1-3407-E6CF009C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9245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0C2E6-EC4E-EE52-CE2F-C8499CB8F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04CB2-9FFE-26D8-E02B-E800AD1555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BED17-74A0-0394-2963-8347D06B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CD697-D401-B96C-CB70-E38D0325A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2EB5D-BE9D-28E1-5A6A-95AB1992F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900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D7B3F-517B-142B-D76F-568B14387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DFFAB-5FEE-1393-B772-1D2D388FE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2C55B-6632-7D0D-56C2-6F1EA77FE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351804-0A4C-461B-839B-356903E8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4F1FAB-5889-0537-A7BC-64C7D4839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11307-F194-D71B-1B46-500943F68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126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37780-47ED-1956-6A00-A3A09332D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5FEC5-96B8-98B6-56D9-F1FAA2F28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E26BA-109A-CA93-D90C-B0D3D4414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CC3AF7-2D59-DE65-C6B9-3738B682F7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D6B34-0696-829B-B018-8B161601D0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E9275C-C713-CED7-662E-B81E4215C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A9EDFE-159C-2A09-1D18-DF40CE850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9E2BE4-D893-89EC-19A3-C46E0544D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2225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8344E-6DB6-1B6E-9F83-FC61B06E6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B0CF77-FD43-E9DD-05DD-74B1ED9CD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9BBA01-B7CF-0EC6-1187-6C9EF26C3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F661AD-FF85-3CE3-E26D-A56184A23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0229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48BEB4-AE93-C8D3-A281-F41DBFCA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6C0A2-D042-60CF-C358-53B535C73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93D24-4315-CAB9-B16F-FF4568339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50592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267C-8C78-DCB2-73C5-3C4E985A2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3882D-7855-EF37-71FA-894759F80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B4ECF2-B93A-0046-50E0-85F457248D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14B211-8758-56B4-1A1D-CB41EB9C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48070-3D96-7C93-3F0C-318BC3E02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731D7-B60A-F26B-366C-B008820A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630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992E5-DD4E-9F79-5A6D-9CCAC8127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F7BA60-5B98-F8FD-BB54-3371CAA89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D2D2CA-A3B9-98C3-FAFA-B54B6C7B7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6034E-A07B-46DA-1B85-B717B3ACB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C3518-E229-43C8-08B3-2DA6A817E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E451E1-DEAB-82C0-B75F-A05AFE90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7359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4ACA42-0018-FC4A-1DE3-D1EFF26D5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1E500-90B8-61F3-C966-7585A4CB2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98D50-E166-00B7-CCBB-0782BD049B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03CE-9E42-4A56-AC92-7E8BA5C66AFB}" type="datetimeFigureOut">
              <a:rPr lang="en-MY" smtClean="0"/>
              <a:t>24/1/2023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51C97-5B17-162A-DC13-0C7D038647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3734F-B701-F388-B466-4A75EFCE33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F7E28-5B20-4D30-A2BD-6CB44517E11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7690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69F0D-2CA5-6A9A-E3D3-CFAF9DFDAB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INC and DEC</a:t>
            </a:r>
            <a:br>
              <a:rPr lang="en-US">
                <a:solidFill>
                  <a:srgbClr val="FF0000"/>
                </a:solidFill>
              </a:rPr>
            </a:br>
            <a:r>
              <a:rPr lang="en-US">
                <a:solidFill>
                  <a:srgbClr val="FF0000"/>
                </a:solidFill>
              </a:rPr>
              <a:t>Instructions</a:t>
            </a:r>
            <a:endParaRPr lang="en-MY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425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Examples of INC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INC register</a:t>
            </a:r>
          </a:p>
          <a:p>
            <a:r>
              <a:rPr lang="en-US"/>
              <a:t>register </a:t>
            </a:r>
            <a:r>
              <a:rPr lang="en-US">
                <a:sym typeface="Wingdings" panose="05000000000000000000" pitchFamily="2" charset="2"/>
              </a:rPr>
              <a:t> register + 1</a:t>
            </a:r>
            <a:endParaRPr lang="en-US"/>
          </a:p>
          <a:p>
            <a:r>
              <a:rPr lang="en-US" err="1"/>
              <a:t>inc</a:t>
            </a:r>
            <a:r>
              <a:rPr lang="en-US"/>
              <a:t> </a:t>
            </a:r>
            <a:r>
              <a:rPr lang="en-US" err="1"/>
              <a:t>eax</a:t>
            </a:r>
            <a:endParaRPr lang="en-US"/>
          </a:p>
          <a:p>
            <a:r>
              <a:rPr lang="en-US" err="1"/>
              <a:t>eax</a:t>
            </a:r>
            <a:r>
              <a:rPr lang="en-US"/>
              <a:t> </a:t>
            </a:r>
            <a:r>
              <a:rPr lang="en-US">
                <a:sym typeface="Wingdings" panose="05000000000000000000" pitchFamily="2" charset="2"/>
              </a:rPr>
              <a:t> </a:t>
            </a:r>
            <a:r>
              <a:rPr lang="en-US" err="1">
                <a:sym typeface="Wingdings" panose="05000000000000000000" pitchFamily="2" charset="2"/>
              </a:rPr>
              <a:t>eax</a:t>
            </a:r>
            <a:r>
              <a:rPr lang="en-US">
                <a:sym typeface="Wingdings" panose="05000000000000000000" pitchFamily="2" charset="2"/>
              </a:rPr>
              <a:t> + 1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3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Examples of DEC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DEC register</a:t>
            </a:r>
          </a:p>
          <a:p>
            <a:r>
              <a:rPr lang="en-US"/>
              <a:t>register </a:t>
            </a:r>
            <a:r>
              <a:rPr lang="en-US">
                <a:sym typeface="Wingdings" panose="05000000000000000000" pitchFamily="2" charset="2"/>
              </a:rPr>
              <a:t> register - 1</a:t>
            </a:r>
            <a:endParaRPr lang="en-US"/>
          </a:p>
          <a:p>
            <a:r>
              <a:rPr lang="en-US"/>
              <a:t>dec </a:t>
            </a:r>
            <a:r>
              <a:rPr lang="en-US" err="1"/>
              <a:t>si</a:t>
            </a:r>
            <a:endParaRPr lang="en-US"/>
          </a:p>
          <a:p>
            <a:r>
              <a:rPr lang="en-US" err="1"/>
              <a:t>si</a:t>
            </a:r>
            <a:r>
              <a:rPr lang="en-US"/>
              <a:t> </a:t>
            </a:r>
            <a:r>
              <a:rPr lang="en-US">
                <a:sym typeface="Wingdings" panose="05000000000000000000" pitchFamily="2" charset="2"/>
              </a:rPr>
              <a:t></a:t>
            </a:r>
            <a:r>
              <a:rPr lang="en-US" err="1">
                <a:sym typeface="Wingdings" panose="05000000000000000000" pitchFamily="2" charset="2"/>
              </a:rPr>
              <a:t>si</a:t>
            </a:r>
            <a:r>
              <a:rPr lang="en-US">
                <a:sym typeface="Wingdings" panose="05000000000000000000" pitchFamily="2" charset="2"/>
              </a:rPr>
              <a:t> - 1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37063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69F4-D08E-C66B-D20E-03733B7E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INC, DEC exercise</a:t>
            </a:r>
            <a:endParaRPr lang="en-MY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69EA2-F4F4-6B43-5292-E3BCCCECE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mov </a:t>
            </a:r>
            <a:r>
              <a:rPr lang="en-US" err="1"/>
              <a:t>eax</a:t>
            </a:r>
            <a:r>
              <a:rPr lang="en-US"/>
              <a:t>, FFFFFFF</a:t>
            </a:r>
            <a:r>
              <a:rPr lang="en-US">
                <a:solidFill>
                  <a:srgbClr val="FF0000"/>
                </a:solidFill>
              </a:rPr>
              <a:t>E</a:t>
            </a:r>
          </a:p>
          <a:p>
            <a:r>
              <a:rPr lang="en-US" err="1"/>
              <a:t>inc</a:t>
            </a:r>
            <a:r>
              <a:rPr lang="en-US"/>
              <a:t> eax</a:t>
            </a:r>
          </a:p>
          <a:p>
            <a:r>
              <a:rPr lang="en-US"/>
              <a:t>inc al</a:t>
            </a:r>
          </a:p>
          <a:p>
            <a:r>
              <a:rPr lang="en-US"/>
              <a:t>dec al</a:t>
            </a:r>
          </a:p>
          <a:p>
            <a:r>
              <a:rPr lang="en-US"/>
              <a:t>inc ax</a:t>
            </a:r>
          </a:p>
          <a:p>
            <a:r>
              <a:rPr lang="en-US"/>
              <a:t>dec ax</a:t>
            </a:r>
          </a:p>
          <a:p>
            <a:r>
              <a:rPr lang="en-US"/>
              <a:t>inc eax</a:t>
            </a:r>
          </a:p>
          <a:p>
            <a:r>
              <a:rPr lang="en-US"/>
              <a:t>inc eax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51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61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INC and DEC Instructions</vt:lpstr>
      <vt:lpstr>Examples of INC</vt:lpstr>
      <vt:lpstr>Examples of DEC</vt:lpstr>
      <vt:lpstr>INC, DEC exercise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Arithmetic</dc:title>
  <dc:creator>Paul Chin</dc:creator>
  <cp:lastModifiedBy>Paul Chin</cp:lastModifiedBy>
  <cp:revision>10</cp:revision>
  <dcterms:created xsi:type="dcterms:W3CDTF">2023-01-21T07:58:32Z</dcterms:created>
  <dcterms:modified xsi:type="dcterms:W3CDTF">2023-01-24T10:04:06Z</dcterms:modified>
</cp:coreProperties>
</file>