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2" r:id="rId5"/>
    <p:sldId id="258" r:id="rId6"/>
    <p:sldId id="263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38" y="9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99692-DB4F-763B-43E3-73885D977D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632AAE-796B-F095-7EFA-6088853571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67F9F1-2676-9EC5-9C76-9A5B2D938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7917B-1BD6-42AB-A39F-D619E560AA16}" type="datetimeFigureOut">
              <a:rPr lang="en-MY" smtClean="0"/>
              <a:t>16/2/2023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913141-9AA3-287C-9722-E6CAD2113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9D5956-BA6E-7784-404C-CC0160488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2073-04CC-4BE0-9C79-F33BC4149E9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93500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1714F-C0F2-C985-8C4B-9151BD67E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0D3096-C4A2-C10A-4E53-7782AAAE36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3F1FBE-4325-4B13-CEDE-91CECA2FD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7917B-1BD6-42AB-A39F-D619E560AA16}" type="datetimeFigureOut">
              <a:rPr lang="en-MY" smtClean="0"/>
              <a:t>16/2/2023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7385F4-BB03-1D82-1AC0-42E2A46A4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F68FB7-E25E-E0E4-E0AF-87B823153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2073-04CC-4BE0-9C79-F33BC4149E9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93453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885174-D336-AF74-33DD-5580CB24A9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99B322-6F3D-9E01-40DC-71419EBDBD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9AF25E-BCB0-EBEC-B5E4-65AED9526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7917B-1BD6-42AB-A39F-D619E560AA16}" type="datetimeFigureOut">
              <a:rPr lang="en-MY" smtClean="0"/>
              <a:t>16/2/2023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04E1AC-5E78-2DB8-C3BE-F34747888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E236F0-4406-FC59-EE1B-7B2B8200C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2073-04CC-4BE0-9C79-F33BC4149E9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95127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6BE86-9E56-A0EC-B1E9-D2E637DFB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23EA65-A1AC-725D-B888-716AC8EBE6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14C1E0-2A61-504A-CD61-74C4AE186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7917B-1BD6-42AB-A39F-D619E560AA16}" type="datetimeFigureOut">
              <a:rPr lang="en-MY" smtClean="0"/>
              <a:t>16/2/2023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0C6EC-0AB2-8888-D0D1-E5201A1F0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C3C0D6-EF99-AFCF-9385-0E1A72616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2073-04CC-4BE0-9C79-F33BC4149E9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98792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9A644-9656-CE23-B4E8-4D4E2B032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150F7F-C802-E71F-B194-77D6E642E2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55FFEF-9194-7605-3001-0E6EC7B80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7917B-1BD6-42AB-A39F-D619E560AA16}" type="datetimeFigureOut">
              <a:rPr lang="en-MY" smtClean="0"/>
              <a:t>16/2/2023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DA8943-0A6B-2351-0029-53B1A6465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DD2664-712E-A420-647B-C93F661D4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2073-04CC-4BE0-9C79-F33BC4149E9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97119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9C10D-20F8-21D4-9817-7D5BF32C3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24BD56-A980-67BF-C8BA-A1115BA9FC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EAC008-DB74-96FB-0113-2F60514B07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C60F3E-AC19-E7EF-688B-3F6AFB350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7917B-1BD6-42AB-A39F-D619E560AA16}" type="datetimeFigureOut">
              <a:rPr lang="en-MY" smtClean="0"/>
              <a:t>16/2/2023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CBBD50-5EC8-694D-350D-9CF63DB44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B93368-F387-2D4B-969F-87B67FE17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2073-04CC-4BE0-9C79-F33BC4149E9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63416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E059C-1A57-35BB-D3B4-E8E45BB69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47DF5-BBB4-3D16-BA69-49CF5D2BDA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C34EA4-7074-80C5-44EA-C00181B957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ACD90B-3A66-AA38-CD64-8A9632A025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7849EB-8499-5783-B01C-5F2DDE1790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92D91D-ADFF-49F0-1713-23645FC1B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7917B-1BD6-42AB-A39F-D619E560AA16}" type="datetimeFigureOut">
              <a:rPr lang="en-MY" smtClean="0"/>
              <a:t>16/2/2023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426B48-6D38-7DA6-0325-DCE8031D9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3B3701-1155-7F1E-6040-685DF19F2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2073-04CC-4BE0-9C79-F33BC4149E9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21959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6A56B-9EFA-F3B9-6C43-EC9E75E34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2BC8D2-3758-27B9-6A08-2298BE708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7917B-1BD6-42AB-A39F-D619E560AA16}" type="datetimeFigureOut">
              <a:rPr lang="en-MY" smtClean="0"/>
              <a:t>16/2/2023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6B8FDD-6DFA-642A-0342-20729FC44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FEDCD2-524F-61A5-C738-E660CB25E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2073-04CC-4BE0-9C79-F33BC4149E9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39387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6CA028-9C78-C7D6-BBAD-B1289EB4D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7917B-1BD6-42AB-A39F-D619E560AA16}" type="datetimeFigureOut">
              <a:rPr lang="en-MY" smtClean="0"/>
              <a:t>16/2/2023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7B7A37-A6F9-3E29-1B71-BA2DC7069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40A910-F681-9066-C224-83DDA7C92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2073-04CC-4BE0-9C79-F33BC4149E9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96426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50A06-BC84-CC78-D97D-1456FD1DE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1B414D-3AC6-51A2-5E9E-2D552C9D77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370DAB-DDF6-C566-B5F4-CE3B390EEF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486E9B-6C5B-096A-A3E0-F11F038F6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7917B-1BD6-42AB-A39F-D619E560AA16}" type="datetimeFigureOut">
              <a:rPr lang="en-MY" smtClean="0"/>
              <a:t>16/2/2023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E9D160-C481-00AB-A2CE-063A64F18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36BADF-AEFE-0734-A3F9-7BCE72413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2073-04CC-4BE0-9C79-F33BC4149E9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62098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7C199-396C-DC18-524E-71DA62D84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854C1D-0357-A2D1-4306-383CDC0EF2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4B388D-A718-5C99-B146-03DB68F354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48A715-18CC-7406-BEE8-2A82D2E1B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7917B-1BD6-42AB-A39F-D619E560AA16}" type="datetimeFigureOut">
              <a:rPr lang="en-MY" smtClean="0"/>
              <a:t>16/2/2023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52BA40-9C43-58DB-E910-D76118A81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502D24-DE69-7A13-E1D4-E3F029957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2073-04CC-4BE0-9C79-F33BC4149E9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71139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1DAAC2-6595-AA02-A8CE-E0E931385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29412C-9357-4B71-CB0A-4FA30BBF72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40CBC9-99E8-527C-DCBC-FDEBED1610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7917B-1BD6-42AB-A39F-D619E560AA16}" type="datetimeFigureOut">
              <a:rPr lang="en-MY" smtClean="0"/>
              <a:t>16/2/2023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7C28A-764B-C188-39DF-E7951C9E77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284AEF-29AC-396A-D9C1-BD6A86E96F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72073-04CC-4BE0-9C79-F33BC4149E9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48243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52E33-C9BA-F363-1295-5F37EF7C4B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Intro to Function Calls</a:t>
            </a:r>
            <a:endParaRPr lang="en-MY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7707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BF41A-ECC1-E664-D3FE-A0DDF60CF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x86 calling convention (1 parameter)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B908C-A30A-C528-07F0-17535415B9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6533"/>
            <a:ext cx="10515600" cy="4280430"/>
          </a:xfrm>
        </p:spPr>
        <p:txBody>
          <a:bodyPr/>
          <a:lstStyle/>
          <a:p>
            <a:pPr marL="0" indent="0">
              <a:buNone/>
            </a:pPr>
            <a:r>
              <a:rPr lang="en-US">
                <a:solidFill>
                  <a:srgbClr val="FF0000"/>
                </a:solidFill>
              </a:rPr>
              <a:t>C:</a:t>
            </a:r>
          </a:p>
          <a:p>
            <a:pPr marL="0" indent="0">
              <a:buNone/>
            </a:pPr>
            <a:r>
              <a:rPr lang="en-US"/>
              <a:t>function(parameter1);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>
                <a:solidFill>
                  <a:srgbClr val="FF0000"/>
                </a:solidFill>
              </a:rPr>
              <a:t>Assembly:</a:t>
            </a:r>
          </a:p>
          <a:p>
            <a:pPr marL="0" indent="0">
              <a:buNone/>
            </a:pPr>
            <a:r>
              <a:rPr lang="en-US"/>
              <a:t>push parameter1</a:t>
            </a:r>
          </a:p>
          <a:p>
            <a:pPr marL="0" indent="0">
              <a:buNone/>
            </a:pPr>
            <a:r>
              <a:rPr lang="en-US"/>
              <a:t>call function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7813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8A5BB7-0D31-3141-CB55-AFF920616E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>
                <a:solidFill>
                  <a:srgbClr val="FF0000"/>
                </a:solidFill>
              </a:rPr>
              <a:t>printf(“hello world”);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push string</a:t>
            </a:r>
          </a:p>
          <a:p>
            <a:pPr marL="0" indent="0">
              <a:buNone/>
            </a:pPr>
            <a:r>
              <a:rPr lang="en-US"/>
              <a:t>call printf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output:</a:t>
            </a:r>
          </a:p>
          <a:p>
            <a:pPr marL="0" indent="0">
              <a:buNone/>
            </a:pPr>
            <a:r>
              <a:rPr lang="en-US">
                <a:solidFill>
                  <a:srgbClr val="FF0000"/>
                </a:solidFill>
              </a:rPr>
              <a:t>hello world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MY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56B902B-EF60-29BF-79ED-25BA59CE9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1 param example</a:t>
            </a:r>
            <a:endParaRPr lang="en-MY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427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BF41A-ECC1-E664-D3FE-A0DDF60CF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x86 calling convention (2 parameters)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B908C-A30A-C528-07F0-17535415B9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6533"/>
            <a:ext cx="10515600" cy="4280430"/>
          </a:xfrm>
        </p:spPr>
        <p:txBody>
          <a:bodyPr/>
          <a:lstStyle/>
          <a:p>
            <a:pPr marL="0" indent="0">
              <a:buNone/>
            </a:pPr>
            <a:r>
              <a:rPr lang="en-US">
                <a:solidFill>
                  <a:srgbClr val="FF0000"/>
                </a:solidFill>
              </a:rPr>
              <a:t>C:</a:t>
            </a:r>
          </a:p>
          <a:p>
            <a:pPr marL="0" indent="0">
              <a:buNone/>
            </a:pPr>
            <a:r>
              <a:rPr lang="en-US"/>
              <a:t>function(parameter1, parameter2);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>
                <a:solidFill>
                  <a:srgbClr val="FF0000"/>
                </a:solidFill>
              </a:rPr>
              <a:t>Assembly</a:t>
            </a:r>
            <a:r>
              <a:rPr lang="en-US"/>
              <a:t>:</a:t>
            </a:r>
          </a:p>
          <a:p>
            <a:pPr marL="0" indent="0">
              <a:buNone/>
            </a:pPr>
            <a:r>
              <a:rPr lang="en-US"/>
              <a:t>push parameter2</a:t>
            </a:r>
          </a:p>
          <a:p>
            <a:pPr marL="0" indent="0">
              <a:buNone/>
            </a:pPr>
            <a:r>
              <a:rPr lang="en-US"/>
              <a:t>push parameter1</a:t>
            </a:r>
          </a:p>
          <a:p>
            <a:pPr marL="0" indent="0">
              <a:buNone/>
            </a:pPr>
            <a:r>
              <a:rPr lang="en-US"/>
              <a:t>call function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96279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8A5BB7-0D31-3141-CB55-AFF920616E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>
                <a:solidFill>
                  <a:srgbClr val="FF0000"/>
                </a:solidFill>
              </a:rPr>
              <a:t>printf(“hello, %s”, string);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push string</a:t>
            </a:r>
          </a:p>
          <a:p>
            <a:pPr marL="0" indent="0">
              <a:buNone/>
            </a:pPr>
            <a:r>
              <a:rPr lang="en-US"/>
              <a:t>push “hello, %s”</a:t>
            </a:r>
          </a:p>
          <a:p>
            <a:pPr marL="0" indent="0">
              <a:buNone/>
            </a:pPr>
            <a:r>
              <a:rPr lang="en-US"/>
              <a:t>call printf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MY"/>
              <a:t>output:</a:t>
            </a:r>
          </a:p>
          <a:p>
            <a:pPr marL="0" indent="0">
              <a:buNone/>
            </a:pPr>
            <a:r>
              <a:rPr lang="en-MY">
                <a:solidFill>
                  <a:srgbClr val="FF0000"/>
                </a:solidFill>
              </a:rPr>
              <a:t>hello, paul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324939-1A0F-5755-9DE6-938670A88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2 params example</a:t>
            </a:r>
            <a:endParaRPr lang="en-MY">
              <a:solidFill>
                <a:srgbClr val="FF0000"/>
              </a:solidFill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5978440E-AFF3-FBF6-7B91-71573B6BAD39}"/>
              </a:ext>
            </a:extLst>
          </p:cNvPr>
          <p:cNvCxnSpPr>
            <a:cxnSpLocks/>
          </p:cNvCxnSpPr>
          <p:nvPr/>
        </p:nvCxnSpPr>
        <p:spPr>
          <a:xfrm flipH="1" flipV="1">
            <a:off x="3239911" y="2246489"/>
            <a:ext cx="372533" cy="406400"/>
          </a:xfrm>
          <a:prstGeom prst="straightConnector1">
            <a:avLst/>
          </a:prstGeom>
          <a:ln w="762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627DBD8D-F08B-CD16-D711-239807F5BFCD}"/>
              </a:ext>
            </a:extLst>
          </p:cNvPr>
          <p:cNvSpPr/>
          <p:nvPr/>
        </p:nvSpPr>
        <p:spPr>
          <a:xfrm>
            <a:off x="3239911" y="2724592"/>
            <a:ext cx="1332088" cy="48542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Format Specifier</a:t>
            </a:r>
            <a:endParaRPr lang="en-MY">
              <a:solidFill>
                <a:schemeClr val="tx1"/>
              </a:solidFill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9637588-5912-3F77-0155-CF501C73B941}"/>
              </a:ext>
            </a:extLst>
          </p:cNvPr>
          <p:cNvCxnSpPr/>
          <p:nvPr/>
        </p:nvCxnSpPr>
        <p:spPr>
          <a:xfrm flipH="1" flipV="1">
            <a:off x="4226279" y="2282341"/>
            <a:ext cx="778933" cy="406400"/>
          </a:xfrm>
          <a:prstGeom prst="straightConnector1">
            <a:avLst/>
          </a:prstGeom>
          <a:ln w="762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B9F1162B-D5CD-4B08-9D9C-DAAE7F6B92EC}"/>
              </a:ext>
            </a:extLst>
          </p:cNvPr>
          <p:cNvSpPr/>
          <p:nvPr/>
        </p:nvSpPr>
        <p:spPr>
          <a:xfrm>
            <a:off x="5005212" y="2652889"/>
            <a:ext cx="1332088" cy="48542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paul</a:t>
            </a:r>
            <a:endParaRPr lang="en-MY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46722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8A5BB7-0D31-3141-CB55-AFF920616E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>
                <a:solidFill>
                  <a:srgbClr val="FF0000"/>
                </a:solidFill>
              </a:rPr>
              <a:t>printf(“number: %d”, number);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push number</a:t>
            </a:r>
          </a:p>
          <a:p>
            <a:pPr marL="0" indent="0">
              <a:buNone/>
            </a:pPr>
            <a:r>
              <a:rPr lang="en-US"/>
              <a:t>push “number: %d”</a:t>
            </a:r>
          </a:p>
          <a:p>
            <a:pPr marL="0" indent="0">
              <a:buNone/>
            </a:pPr>
            <a:r>
              <a:rPr lang="en-US"/>
              <a:t>call printf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output:</a:t>
            </a:r>
          </a:p>
          <a:p>
            <a:pPr marL="0" indent="0">
              <a:buNone/>
            </a:pPr>
            <a:r>
              <a:rPr lang="en-US">
                <a:solidFill>
                  <a:srgbClr val="FF0000"/>
                </a:solidFill>
              </a:rPr>
              <a:t>number: 1337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MY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98F995-C897-FE9F-B3D3-F4E8BE29D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another 2 param example</a:t>
            </a:r>
            <a:endParaRPr lang="en-MY">
              <a:solidFill>
                <a:srgbClr val="FF0000"/>
              </a:solidFill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FEFC67D3-465C-A417-08DC-6B398381B902}"/>
              </a:ext>
            </a:extLst>
          </p:cNvPr>
          <p:cNvCxnSpPr/>
          <p:nvPr/>
        </p:nvCxnSpPr>
        <p:spPr>
          <a:xfrm flipH="1" flipV="1">
            <a:off x="3646311" y="2229556"/>
            <a:ext cx="778933" cy="406400"/>
          </a:xfrm>
          <a:prstGeom prst="straightConnector1">
            <a:avLst/>
          </a:prstGeom>
          <a:ln w="762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F31316A2-1493-94B4-F0E2-A0B136B6337F}"/>
              </a:ext>
            </a:extLst>
          </p:cNvPr>
          <p:cNvSpPr/>
          <p:nvPr/>
        </p:nvSpPr>
        <p:spPr>
          <a:xfrm>
            <a:off x="4425244" y="2635956"/>
            <a:ext cx="1332088" cy="48542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Format Specifier</a:t>
            </a:r>
            <a:endParaRPr lang="en-MY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115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BF41A-ECC1-E664-D3FE-A0DDF60CF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x86 calling convention (3 parameters)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B908C-A30A-C528-07F0-17535415B9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9422"/>
            <a:ext cx="10515600" cy="4167541"/>
          </a:xfrm>
        </p:spPr>
        <p:txBody>
          <a:bodyPr/>
          <a:lstStyle/>
          <a:p>
            <a:pPr marL="0" indent="0">
              <a:buNone/>
            </a:pPr>
            <a:r>
              <a:rPr lang="en-US">
                <a:solidFill>
                  <a:srgbClr val="FF0000"/>
                </a:solidFill>
              </a:rPr>
              <a:t>C:</a:t>
            </a:r>
          </a:p>
          <a:p>
            <a:pPr marL="0" indent="0">
              <a:buNone/>
            </a:pPr>
            <a:r>
              <a:rPr lang="en-US"/>
              <a:t>function(parameter1, parameter2, parameter3);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>
                <a:solidFill>
                  <a:srgbClr val="FF0000"/>
                </a:solidFill>
              </a:rPr>
              <a:t>Assembly:</a:t>
            </a:r>
          </a:p>
          <a:p>
            <a:pPr marL="0" indent="0">
              <a:buNone/>
            </a:pPr>
            <a:r>
              <a:rPr lang="en-US"/>
              <a:t>push parameter3</a:t>
            </a:r>
          </a:p>
          <a:p>
            <a:pPr marL="0" indent="0">
              <a:buNone/>
            </a:pPr>
            <a:r>
              <a:rPr lang="en-US"/>
              <a:t>push parameter2</a:t>
            </a:r>
          </a:p>
          <a:p>
            <a:pPr marL="0" indent="0">
              <a:buNone/>
            </a:pPr>
            <a:r>
              <a:rPr lang="en-US"/>
              <a:t>push parameter1</a:t>
            </a:r>
          </a:p>
          <a:p>
            <a:pPr marL="0" indent="0">
              <a:buNone/>
            </a:pPr>
            <a:r>
              <a:rPr lang="en-US"/>
              <a:t>call function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78245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8A5BB7-0D31-3141-CB55-AFF920616E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>
                <a:solidFill>
                  <a:srgbClr val="FF0000"/>
                </a:solidFill>
              </a:rPr>
              <a:t>printf(“hello, %s %s”, string1, string2);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push string2</a:t>
            </a:r>
          </a:p>
          <a:p>
            <a:pPr marL="0" indent="0">
              <a:buNone/>
            </a:pPr>
            <a:r>
              <a:rPr lang="en-US"/>
              <a:t>push string1</a:t>
            </a:r>
          </a:p>
          <a:p>
            <a:pPr marL="0" indent="0">
              <a:buNone/>
            </a:pPr>
            <a:r>
              <a:rPr lang="en-US"/>
              <a:t>push “hello, %s %s”</a:t>
            </a:r>
          </a:p>
          <a:p>
            <a:pPr marL="0" indent="0">
              <a:buNone/>
            </a:pPr>
            <a:r>
              <a:rPr lang="en-US"/>
              <a:t>call printf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MY"/>
              <a:t>output:</a:t>
            </a:r>
          </a:p>
          <a:p>
            <a:pPr marL="0" indent="0">
              <a:buNone/>
            </a:pPr>
            <a:r>
              <a:rPr lang="en-MY">
                <a:solidFill>
                  <a:srgbClr val="FF0000"/>
                </a:solidFill>
              </a:rPr>
              <a:t>hello, paul chin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FBF366-8F91-9D77-C33C-DAE9A7B90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3 params example</a:t>
            </a:r>
            <a:endParaRPr lang="en-MY">
              <a:solidFill>
                <a:srgbClr val="FF0000"/>
              </a:solidFill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371A7215-5721-E1FA-D6E7-BFD96665109C}"/>
              </a:ext>
            </a:extLst>
          </p:cNvPr>
          <p:cNvCxnSpPr>
            <a:cxnSpLocks/>
          </p:cNvCxnSpPr>
          <p:nvPr/>
        </p:nvCxnSpPr>
        <p:spPr>
          <a:xfrm flipH="1" flipV="1">
            <a:off x="4504267" y="2253368"/>
            <a:ext cx="203200" cy="704849"/>
          </a:xfrm>
          <a:prstGeom prst="straightConnector1">
            <a:avLst/>
          </a:prstGeom>
          <a:ln w="762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9439A003-4E1F-871F-5B80-5F00EBC86F66}"/>
              </a:ext>
            </a:extLst>
          </p:cNvPr>
          <p:cNvSpPr/>
          <p:nvPr/>
        </p:nvSpPr>
        <p:spPr>
          <a:xfrm>
            <a:off x="4213580" y="3093154"/>
            <a:ext cx="1332088" cy="48542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paul</a:t>
            </a:r>
            <a:endParaRPr lang="en-MY">
              <a:solidFill>
                <a:schemeClr val="tx1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4CAD6FE-F477-D738-37F7-01627F3ADC17}"/>
              </a:ext>
            </a:extLst>
          </p:cNvPr>
          <p:cNvCxnSpPr>
            <a:cxnSpLocks/>
          </p:cNvCxnSpPr>
          <p:nvPr/>
        </p:nvCxnSpPr>
        <p:spPr>
          <a:xfrm flipH="1" flipV="1">
            <a:off x="5819425" y="2185899"/>
            <a:ext cx="389464" cy="772318"/>
          </a:xfrm>
          <a:prstGeom prst="straightConnector1">
            <a:avLst/>
          </a:prstGeom>
          <a:ln w="762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B93228E1-AEE0-748E-38CC-AD1980B90AB4}"/>
              </a:ext>
            </a:extLst>
          </p:cNvPr>
          <p:cNvSpPr/>
          <p:nvPr/>
        </p:nvSpPr>
        <p:spPr>
          <a:xfrm>
            <a:off x="5774269" y="3093154"/>
            <a:ext cx="1332088" cy="48542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chin</a:t>
            </a:r>
            <a:endParaRPr lang="en-MY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485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190</Words>
  <Application>Microsoft Office PowerPoint</Application>
  <PresentationFormat>Widescreen</PresentationFormat>
  <Paragraphs>66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Intro to Function Calls</vt:lpstr>
      <vt:lpstr>x86 calling convention (1 parameter)</vt:lpstr>
      <vt:lpstr>1 param example</vt:lpstr>
      <vt:lpstr>x86 calling convention (2 parameters)</vt:lpstr>
      <vt:lpstr>2 params example</vt:lpstr>
      <vt:lpstr>another 2 param example</vt:lpstr>
      <vt:lpstr>x86 calling convention (3 parameters)</vt:lpstr>
      <vt:lpstr>3 params example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 to Function Calls</dc:title>
  <dc:creator>Paul Chin</dc:creator>
  <cp:lastModifiedBy>Paul Chin</cp:lastModifiedBy>
  <cp:revision>6</cp:revision>
  <dcterms:created xsi:type="dcterms:W3CDTF">2023-02-14T08:14:47Z</dcterms:created>
  <dcterms:modified xsi:type="dcterms:W3CDTF">2023-02-16T08:10:59Z</dcterms:modified>
</cp:coreProperties>
</file>