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044A1-3734-D5EA-922D-546AEDA78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9127B-919B-DD88-A048-54E36A767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C7448-1D16-DC1E-9386-4D16EFE43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8A20A-2494-E262-C8E9-5A28B3E1A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42288-F987-5E57-FD38-043977BD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733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C514-1AA7-4EC7-452B-F12C2B855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D4C975-90DD-50A9-5A3D-00623472B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805CF-53E7-C38A-BAAB-09626968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EE459-26FB-30A8-BCFB-11032500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192A1-65A6-CC79-A416-FABD05025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926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D1295A-DD24-7039-58E2-FE8888750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92E2E-C088-D7B4-75C9-E18F308E5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229EE-2E45-B1CE-675F-FC4E767AD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2EA98-8041-D10C-C427-04571000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A19E9-4A60-FFA8-DB50-20DD5EA1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66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084B8-6668-3DAE-63BB-1AA27DFD3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AEF66-2034-81B7-0B6F-B6B409652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612EB-DA64-91D8-DB16-5871D4E4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E8CC-BB81-28CA-4617-395500AED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A721F-136E-6870-D6CE-45C61695E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404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47867-6BBB-257C-8CA5-EE7904F7F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FDFA2-3148-3632-7450-C1C02F155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78FEE-B99D-D89A-F644-02823AFD9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BF226-0FF4-C4A5-E27A-4DC56B62D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82314-EBC7-21B7-43FC-B67C7E19A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46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C4653-4819-E21E-0AC7-DE7C32ED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AF4FF-79AF-FD01-1A4F-0A79C35AA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36A2A-5F19-1CE2-3BB3-E4C764987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5ABFA-76A2-E252-07D5-04341866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15319-22BD-A690-B5E8-E4107886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1F984-91DC-C554-2B71-9F3B04A6F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102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79B3F-4C76-82B5-2254-4BB57A69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179B9-8BA3-44FC-C74D-ECB35963B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38CE3-AF3B-3969-6E64-8798C9391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10470-2FB3-64E3-EF77-5A0D61962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0A460-E7C3-F91D-E340-34263A1C4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E2BDB-07B1-E3D7-04F3-9FCBCDB54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7A2691-C329-7B0D-368E-467FDF91B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28C77-14DA-81DE-F38F-DD5F65288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530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F7BE0-40FE-F6D7-5382-2C489321B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B29C3B-CE7E-522F-6CF7-019140D7C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2834A-D94D-C7B2-5255-8FC047E3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A1DCA-8A38-64ED-6A00-91012A42A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894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151F5A-38AF-692C-C8AC-C1880422F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9B8235-1038-D0DE-E157-041143DA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42806-8DCF-2702-77BB-73E9D3068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335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871DD-60DD-D7BD-1018-D5AD669E9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27965-07BE-0C79-9AAD-962851311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A6971F-AB10-8F77-B6B5-E07FE8D48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B8935-5011-67DC-F1E1-B6C0F6F3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D6048-31DA-E32E-1B1C-6EDC239C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6CC0D-75AF-7147-D167-C8C37CF41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252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A53A6-DA5D-5AA4-0C36-0812EFD1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711573-BEFF-3459-7751-71E50615A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C4A1D-F4B2-D702-3DC9-61153178C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25032-9AC4-B2BA-4572-9822B90A5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258CF-6A0B-C56A-CBB0-B772203E1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2747F-49A6-D476-A9F2-91CC5DDE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226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D3CCFF-1F08-3098-B053-5E41D21F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05E3A-F0C2-652F-DCE6-E8F1BA522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58BC7-B9A3-7543-8572-C28561632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7A0C3-CE7F-456D-8F35-8FDF933A7B0A}" type="datetimeFigureOut">
              <a:rPr lang="en-MY" smtClean="0"/>
              <a:t>17/2/2023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E57FD-9F37-4A5E-2A22-736EDB1CD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210DB-75BB-CFCE-7DB8-DE8B38C10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87DCB-9433-4384-998F-87D6BA26334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055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F75B1-F1B7-EEBB-FCF3-895F9DF9B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Getting Input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using scanf() function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07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A538B-2A03-B0A7-0F4B-B9535B54B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scanf() function for input of numbers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3813F-121C-DA7E-70C8-BAC535AB4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int number;</a:t>
            </a:r>
          </a:p>
          <a:p>
            <a:pPr marL="0" indent="0">
              <a:buNone/>
            </a:pPr>
            <a:r>
              <a:rPr lang="en-US"/>
              <a:t>scanf(“%d”, </a:t>
            </a:r>
            <a:r>
              <a:rPr lang="en-US">
                <a:solidFill>
                  <a:srgbClr val="FF0000"/>
                </a:solidFill>
              </a:rPr>
              <a:t>&amp;</a:t>
            </a:r>
            <a:r>
              <a:rPr lang="en-US"/>
              <a:t>number);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“%d” = format specifier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&amp;</a:t>
            </a:r>
            <a:r>
              <a:rPr lang="en-US"/>
              <a:t>number = </a:t>
            </a:r>
            <a:r>
              <a:rPr lang="en-US">
                <a:solidFill>
                  <a:srgbClr val="FF0000"/>
                </a:solidFill>
              </a:rPr>
              <a:t>address-of</a:t>
            </a:r>
            <a:r>
              <a:rPr lang="en-US"/>
              <a:t> number variable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75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A538B-2A03-B0A7-0F4B-B9535B54B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scanf() function for input of strings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3813F-121C-DA7E-70C8-BAC535AB4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char str[32];</a:t>
            </a:r>
          </a:p>
          <a:p>
            <a:pPr marL="0" indent="0">
              <a:buNone/>
            </a:pPr>
            <a:r>
              <a:rPr lang="en-US"/>
              <a:t>scanf(“%s”, str);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“%s” = format specifier</a:t>
            </a: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str = address-of str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064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Getting Input using scanf() function</vt:lpstr>
      <vt:lpstr>scanf() function for input of numbers</vt:lpstr>
      <vt:lpstr>scanf() function for input of strings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Input</dc:title>
  <dc:creator>Paul Chin</dc:creator>
  <cp:lastModifiedBy>Paul Chin</cp:lastModifiedBy>
  <cp:revision>2</cp:revision>
  <dcterms:created xsi:type="dcterms:W3CDTF">2023-02-17T09:26:50Z</dcterms:created>
  <dcterms:modified xsi:type="dcterms:W3CDTF">2023-02-17T09:32:50Z</dcterms:modified>
</cp:coreProperties>
</file>