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7"/>
  </p:notesMasterIdLst>
  <p:sldIdLst>
    <p:sldId id="333" r:id="rId2"/>
    <p:sldId id="257" r:id="rId3"/>
    <p:sldId id="276" r:id="rId4"/>
    <p:sldId id="277" r:id="rId5"/>
    <p:sldId id="278" r:id="rId6"/>
    <p:sldId id="264" r:id="rId7"/>
    <p:sldId id="303" r:id="rId8"/>
    <p:sldId id="304" r:id="rId9"/>
    <p:sldId id="305" r:id="rId10"/>
    <p:sldId id="307" r:id="rId11"/>
    <p:sldId id="306" r:id="rId12"/>
    <p:sldId id="308" r:id="rId13"/>
    <p:sldId id="310" r:id="rId14"/>
    <p:sldId id="311" r:id="rId15"/>
    <p:sldId id="312" r:id="rId16"/>
    <p:sldId id="302" r:id="rId17"/>
    <p:sldId id="265" r:id="rId18"/>
    <p:sldId id="279" r:id="rId19"/>
    <p:sldId id="280" r:id="rId20"/>
    <p:sldId id="281" r:id="rId21"/>
    <p:sldId id="294" r:id="rId22"/>
    <p:sldId id="300" r:id="rId23"/>
    <p:sldId id="301" r:id="rId24"/>
    <p:sldId id="295" r:id="rId25"/>
    <p:sldId id="315" r:id="rId26"/>
    <p:sldId id="316" r:id="rId27"/>
    <p:sldId id="267" r:id="rId28"/>
    <p:sldId id="285" r:id="rId29"/>
    <p:sldId id="287" r:id="rId30"/>
    <p:sldId id="288" r:id="rId31"/>
    <p:sldId id="286" r:id="rId32"/>
    <p:sldId id="326" r:id="rId33"/>
    <p:sldId id="327" r:id="rId34"/>
    <p:sldId id="328" r:id="rId35"/>
    <p:sldId id="329" r:id="rId36"/>
    <p:sldId id="330" r:id="rId37"/>
    <p:sldId id="284" r:id="rId38"/>
    <p:sldId id="334" r:id="rId39"/>
    <p:sldId id="335" r:id="rId40"/>
    <p:sldId id="336" r:id="rId41"/>
    <p:sldId id="323" r:id="rId42"/>
    <p:sldId id="325" r:id="rId43"/>
    <p:sldId id="318" r:id="rId44"/>
    <p:sldId id="321" r:id="rId45"/>
    <p:sldId id="322" r:id="rId46"/>
    <p:sldId id="317" r:id="rId47"/>
    <p:sldId id="268" r:id="rId48"/>
    <p:sldId id="269" r:id="rId49"/>
    <p:sldId id="274" r:id="rId50"/>
    <p:sldId id="282" r:id="rId51"/>
    <p:sldId id="299" r:id="rId52"/>
    <p:sldId id="298" r:id="rId53"/>
    <p:sldId id="283" r:id="rId54"/>
    <p:sldId id="296" r:id="rId55"/>
    <p:sldId id="297" r:id="rId56"/>
    <p:sldId id="291" r:id="rId57"/>
    <p:sldId id="292" r:id="rId58"/>
    <p:sldId id="293" r:id="rId59"/>
    <p:sldId id="270" r:id="rId60"/>
    <p:sldId id="271" r:id="rId61"/>
    <p:sldId id="275" r:id="rId62"/>
    <p:sldId id="272" r:id="rId63"/>
    <p:sldId id="273" r:id="rId64"/>
    <p:sldId id="313" r:id="rId65"/>
    <p:sldId id="314" r:id="rId66"/>
    <p:sldId id="289" r:id="rId67"/>
    <p:sldId id="290" r:id="rId68"/>
    <p:sldId id="332" r:id="rId69"/>
    <p:sldId id="331" r:id="rId70"/>
    <p:sldId id="258" r:id="rId71"/>
    <p:sldId id="259" r:id="rId72"/>
    <p:sldId id="260" r:id="rId73"/>
    <p:sldId id="261" r:id="rId74"/>
    <p:sldId id="262" r:id="rId75"/>
    <p:sldId id="309" r:id="rId76"/>
  </p:sldIdLst>
  <p:sldSz cx="3813175" cy="3813175"/>
  <p:notesSz cx="6858000" cy="9144000"/>
  <p:defaultTextStyle>
    <a:defPPr>
      <a:defRPr lang="en-US"/>
    </a:defPPr>
    <a:lvl1pPr marL="0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17711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35422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53134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70845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088556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06267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23978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741690" algn="l" defTabSz="21771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840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74" autoAdjust="0"/>
    <p:restoredTop sz="94747" autoAdjust="0"/>
  </p:normalViewPr>
  <p:slideViewPr>
    <p:cSldViewPr snapToGrid="0" snapToObjects="1">
      <p:cViewPr>
        <p:scale>
          <a:sx n="100" d="100"/>
          <a:sy n="100" d="100"/>
        </p:scale>
        <p:origin x="-2256" y="-744"/>
      </p:cViewPr>
      <p:guideLst>
        <p:guide orient="horz" pos="1201"/>
        <p:guide pos="1201"/>
      </p:guideLst>
    </p:cSldViewPr>
  </p:slideViewPr>
  <p:outlineViewPr>
    <p:cViewPr>
      <p:scale>
        <a:sx n="33" d="100"/>
        <a:sy n="33" d="100"/>
      </p:scale>
      <p:origin x="0" y="5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52C79-3425-344C-866D-568C9EE1BE6A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AFEDB-7D19-174E-8B4E-16708A80C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3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17711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35422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53134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870845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088556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06267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523978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741690" algn="l" defTabSz="217711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FEDB-7D19-174E-8B4E-16708A80CC7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FEDB-7D19-174E-8B4E-16708A80CC7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8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FEDB-7D19-174E-8B4E-16708A80CC7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714500" y="685800"/>
            <a:ext cx="3429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AFEDB-7D19-174E-8B4E-16708A80CC7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88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988" y="1184574"/>
            <a:ext cx="3241199" cy="817361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977" y="2160799"/>
            <a:ext cx="2669222" cy="9744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7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3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0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8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62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23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41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7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47396" y="857983"/>
            <a:ext cx="3614572" cy="18275877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3018" y="857983"/>
            <a:ext cx="10780825" cy="18275877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5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87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16" y="2450336"/>
            <a:ext cx="3241199" cy="757339"/>
          </a:xfrm>
        </p:spPr>
        <p:txBody>
          <a:bodyPr anchor="t"/>
          <a:lstStyle>
            <a:lvl1pPr algn="l">
              <a:defRPr sz="19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16" y="1616186"/>
            <a:ext cx="3241199" cy="834132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177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354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5313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87084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08855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0626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52397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74169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76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3018" y="4997749"/>
            <a:ext cx="7197368" cy="1413611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63939" y="4997749"/>
            <a:ext cx="7198030" cy="14136111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0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59" y="152722"/>
            <a:ext cx="3431858" cy="63552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659" y="853557"/>
            <a:ext cx="1684814" cy="35571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7711" indent="0">
              <a:buNone/>
              <a:defRPr sz="900" b="1"/>
            </a:lvl2pPr>
            <a:lvl3pPr marL="435422" indent="0">
              <a:buNone/>
              <a:defRPr sz="900" b="1"/>
            </a:lvl3pPr>
            <a:lvl4pPr marL="653134" indent="0">
              <a:buNone/>
              <a:defRPr sz="800" b="1"/>
            </a:lvl4pPr>
            <a:lvl5pPr marL="870845" indent="0">
              <a:buNone/>
              <a:defRPr sz="800" b="1"/>
            </a:lvl5pPr>
            <a:lvl6pPr marL="1088556" indent="0">
              <a:buNone/>
              <a:defRPr sz="800" b="1"/>
            </a:lvl6pPr>
            <a:lvl7pPr marL="1306267" indent="0">
              <a:buNone/>
              <a:defRPr sz="800" b="1"/>
            </a:lvl7pPr>
            <a:lvl8pPr marL="1523978" indent="0">
              <a:buNone/>
              <a:defRPr sz="800" b="1"/>
            </a:lvl8pPr>
            <a:lvl9pPr marL="1741690" indent="0">
              <a:buNone/>
              <a:defRPr sz="8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0659" y="1209289"/>
            <a:ext cx="1684814" cy="219698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37040" y="853557"/>
            <a:ext cx="1685476" cy="355719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17711" indent="0">
              <a:buNone/>
              <a:defRPr sz="900" b="1"/>
            </a:lvl2pPr>
            <a:lvl3pPr marL="435422" indent="0">
              <a:buNone/>
              <a:defRPr sz="900" b="1"/>
            </a:lvl3pPr>
            <a:lvl4pPr marL="653134" indent="0">
              <a:buNone/>
              <a:defRPr sz="800" b="1"/>
            </a:lvl4pPr>
            <a:lvl5pPr marL="870845" indent="0">
              <a:buNone/>
              <a:defRPr sz="800" b="1"/>
            </a:lvl5pPr>
            <a:lvl6pPr marL="1088556" indent="0">
              <a:buNone/>
              <a:defRPr sz="800" b="1"/>
            </a:lvl6pPr>
            <a:lvl7pPr marL="1306267" indent="0">
              <a:buNone/>
              <a:defRPr sz="800" b="1"/>
            </a:lvl7pPr>
            <a:lvl8pPr marL="1523978" indent="0">
              <a:buNone/>
              <a:defRPr sz="800" b="1"/>
            </a:lvl8pPr>
            <a:lvl9pPr marL="1741690" indent="0">
              <a:buNone/>
              <a:defRPr sz="8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37040" y="1209289"/>
            <a:ext cx="1685476" cy="2196989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8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0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96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659" y="151839"/>
            <a:ext cx="1254508" cy="64612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54" y="151839"/>
            <a:ext cx="2131671" cy="3254439"/>
          </a:xfrm>
        </p:spPr>
        <p:txBody>
          <a:bodyPr/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659" y="797942"/>
            <a:ext cx="1254508" cy="2608318"/>
          </a:xfrm>
        </p:spPr>
        <p:txBody>
          <a:bodyPr/>
          <a:lstStyle>
            <a:lvl1pPr marL="0" indent="0">
              <a:buNone/>
              <a:defRPr sz="700"/>
            </a:lvl1pPr>
            <a:lvl2pPr marL="217711" indent="0">
              <a:buNone/>
              <a:defRPr sz="600"/>
            </a:lvl2pPr>
            <a:lvl3pPr marL="435422" indent="0">
              <a:buNone/>
              <a:defRPr sz="500"/>
            </a:lvl3pPr>
            <a:lvl4pPr marL="653134" indent="0">
              <a:buNone/>
              <a:defRPr sz="400"/>
            </a:lvl4pPr>
            <a:lvl5pPr marL="870845" indent="0">
              <a:buNone/>
              <a:defRPr sz="400"/>
            </a:lvl5pPr>
            <a:lvl6pPr marL="1088556" indent="0">
              <a:buNone/>
              <a:defRPr sz="400"/>
            </a:lvl6pPr>
            <a:lvl7pPr marL="1306267" indent="0">
              <a:buNone/>
              <a:defRPr sz="400"/>
            </a:lvl7pPr>
            <a:lvl8pPr marL="1523978" indent="0">
              <a:buNone/>
              <a:defRPr sz="400"/>
            </a:lvl8pPr>
            <a:lvl9pPr marL="1741690" indent="0">
              <a:buNone/>
              <a:defRPr sz="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49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418" y="2669240"/>
            <a:ext cx="2287905" cy="315117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47418" y="340732"/>
            <a:ext cx="2287905" cy="2287905"/>
          </a:xfrm>
        </p:spPr>
        <p:txBody>
          <a:bodyPr/>
          <a:lstStyle>
            <a:lvl1pPr marL="0" indent="0">
              <a:buNone/>
              <a:defRPr sz="1500"/>
            </a:lvl1pPr>
            <a:lvl2pPr marL="217711" indent="0">
              <a:buNone/>
              <a:defRPr sz="1300"/>
            </a:lvl2pPr>
            <a:lvl3pPr marL="435422" indent="0">
              <a:buNone/>
              <a:defRPr sz="1100"/>
            </a:lvl3pPr>
            <a:lvl4pPr marL="653134" indent="0">
              <a:buNone/>
              <a:defRPr sz="900"/>
            </a:lvl4pPr>
            <a:lvl5pPr marL="870845" indent="0">
              <a:buNone/>
              <a:defRPr sz="900"/>
            </a:lvl5pPr>
            <a:lvl6pPr marL="1088556" indent="0">
              <a:buNone/>
              <a:defRPr sz="900"/>
            </a:lvl6pPr>
            <a:lvl7pPr marL="1306267" indent="0">
              <a:buNone/>
              <a:defRPr sz="900"/>
            </a:lvl7pPr>
            <a:lvl8pPr marL="1523978" indent="0">
              <a:buNone/>
              <a:defRPr sz="900"/>
            </a:lvl8pPr>
            <a:lvl9pPr marL="1741690" indent="0">
              <a:buNone/>
              <a:defRPr sz="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7418" y="2984339"/>
            <a:ext cx="2287905" cy="447518"/>
          </a:xfrm>
        </p:spPr>
        <p:txBody>
          <a:bodyPr/>
          <a:lstStyle>
            <a:lvl1pPr marL="0" indent="0">
              <a:buNone/>
              <a:defRPr sz="700"/>
            </a:lvl1pPr>
            <a:lvl2pPr marL="217711" indent="0">
              <a:buNone/>
              <a:defRPr sz="600"/>
            </a:lvl2pPr>
            <a:lvl3pPr marL="435422" indent="0">
              <a:buNone/>
              <a:defRPr sz="500"/>
            </a:lvl3pPr>
            <a:lvl4pPr marL="653134" indent="0">
              <a:buNone/>
              <a:defRPr sz="400"/>
            </a:lvl4pPr>
            <a:lvl5pPr marL="870845" indent="0">
              <a:buNone/>
              <a:defRPr sz="400"/>
            </a:lvl5pPr>
            <a:lvl6pPr marL="1088556" indent="0">
              <a:buNone/>
              <a:defRPr sz="400"/>
            </a:lvl6pPr>
            <a:lvl7pPr marL="1306267" indent="0">
              <a:buNone/>
              <a:defRPr sz="400"/>
            </a:lvl7pPr>
            <a:lvl8pPr marL="1523978" indent="0">
              <a:buNone/>
              <a:defRPr sz="400"/>
            </a:lvl8pPr>
            <a:lvl9pPr marL="1741690" indent="0">
              <a:buNone/>
              <a:defRPr sz="4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66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659" y="152722"/>
            <a:ext cx="3431858" cy="635529"/>
          </a:xfrm>
          <a:prstGeom prst="rect">
            <a:avLst/>
          </a:prstGeom>
        </p:spPr>
        <p:txBody>
          <a:bodyPr vert="horz" lIns="43542" tIns="21771" rIns="43542" bIns="21771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659" y="889759"/>
            <a:ext cx="3431858" cy="2516519"/>
          </a:xfrm>
          <a:prstGeom prst="rect">
            <a:avLst/>
          </a:prstGeom>
        </p:spPr>
        <p:txBody>
          <a:bodyPr vert="horz" lIns="43542" tIns="21771" rIns="43542" bIns="21771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662" y="3534249"/>
            <a:ext cx="889741" cy="203016"/>
          </a:xfrm>
          <a:prstGeom prst="rect">
            <a:avLst/>
          </a:prstGeom>
        </p:spPr>
        <p:txBody>
          <a:bodyPr vert="horz" lIns="43542" tIns="21771" rIns="43542" bIns="21771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97B14-03D2-0049-8753-0A593CE8CCB7}" type="datetimeFigureOut">
              <a:rPr lang="en-US" smtClean="0"/>
              <a:t>01/09/13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2844" y="3534249"/>
            <a:ext cx="1207505" cy="203016"/>
          </a:xfrm>
          <a:prstGeom prst="rect">
            <a:avLst/>
          </a:prstGeom>
        </p:spPr>
        <p:txBody>
          <a:bodyPr vert="horz" lIns="43542" tIns="21771" rIns="43542" bIns="21771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32775" y="3534249"/>
            <a:ext cx="889741" cy="203016"/>
          </a:xfrm>
          <a:prstGeom prst="rect">
            <a:avLst/>
          </a:prstGeom>
        </p:spPr>
        <p:txBody>
          <a:bodyPr vert="horz" lIns="43542" tIns="21771" rIns="43542" bIns="21771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C1754-AA28-0E4E-9B68-7AD2A48053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6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7711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3283" indent="-163283" algn="l" defTabSz="21771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3781" indent="-136069" algn="l" defTabSz="217711" rtl="0" eaLnBrk="1" latinLnBrk="0" hangingPunct="1">
        <a:spcBef>
          <a:spcPct val="20000"/>
        </a:spcBef>
        <a:buFont typeface="Arial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44278" indent="-108856" algn="l" defTabSz="217711" rtl="0" eaLnBrk="1" latinLnBrk="0" hangingPunct="1">
        <a:spcBef>
          <a:spcPct val="20000"/>
        </a:spcBef>
        <a:buFont typeface="Arial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61989" indent="-108856" algn="l" defTabSz="217711" rtl="0" eaLnBrk="1" latinLnBrk="0" hangingPunct="1">
        <a:spcBef>
          <a:spcPct val="20000"/>
        </a:spcBef>
        <a:buFont typeface="Arial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79700" indent="-108856" algn="l" defTabSz="217711" rtl="0" eaLnBrk="1" latinLnBrk="0" hangingPunct="1">
        <a:spcBef>
          <a:spcPct val="20000"/>
        </a:spcBef>
        <a:buFont typeface="Arial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97412" indent="-108856" algn="l" defTabSz="21771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5123" indent="-108856" algn="l" defTabSz="21771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32834" indent="-108856" algn="l" defTabSz="21771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50545" indent="-108856" algn="l" defTabSz="217711" rtl="0" eaLnBrk="1" latinLnBrk="0" hangingPunct="1">
        <a:spcBef>
          <a:spcPct val="20000"/>
        </a:spcBef>
        <a:buFont typeface="Arial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17711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35422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53134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870845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088556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06267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3978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1690" algn="l" defTabSz="217711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e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0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6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12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2907643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459" y="584844"/>
            <a:ext cx="3609816" cy="1752278"/>
          </a:xfrm>
        </p:spPr>
        <p:txBody>
          <a:bodyPr>
            <a:noAutofit/>
          </a:bodyPr>
          <a:lstStyle/>
          <a:p>
            <a:r>
              <a:rPr lang="es-ES_tradnl" sz="2400" dirty="0" smtClean="0">
                <a:solidFill>
                  <a:schemeClr val="bg1"/>
                </a:solidFill>
                <a:latin typeface="Impact"/>
                <a:cs typeface="Impact"/>
              </a:rPr>
              <a:t>PLANTILLAS</a:t>
            </a:r>
            <a:r>
              <a:rPr lang="es-ES_tradnl" sz="2400" dirty="0" smtClean="0">
                <a:solidFill>
                  <a:schemeClr val="bg1"/>
                </a:solidFill>
                <a:latin typeface="Cambria"/>
                <a:cs typeface="Cambria"/>
              </a:rPr>
              <a:t/>
            </a:r>
            <a:br>
              <a:rPr lang="es-ES_tradnl" sz="24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s-ES_tradnl" sz="2000" dirty="0" smtClean="0">
                <a:solidFill>
                  <a:schemeClr val="bg1"/>
                </a:solidFill>
                <a:latin typeface="Cambria"/>
                <a:cs typeface="Cambria"/>
              </a:rPr>
              <a:t>de </a:t>
            </a:r>
            <a:r>
              <a:rPr lang="es-ES_tradnl" sz="2000" dirty="0" err="1" smtClean="0">
                <a:solidFill>
                  <a:schemeClr val="bg1"/>
                </a:solidFill>
                <a:latin typeface="Cambria"/>
                <a:cs typeface="Cambria"/>
              </a:rPr>
              <a:t>Power</a:t>
            </a:r>
            <a:r>
              <a:rPr lang="es-ES_tradnl" sz="2000" dirty="0" smtClean="0">
                <a:solidFill>
                  <a:schemeClr val="bg1"/>
                </a:solidFill>
                <a:latin typeface="Cambria"/>
                <a:cs typeface="Cambria"/>
              </a:rPr>
              <a:t> Point para crear</a:t>
            </a:r>
            <a:br>
              <a:rPr lang="es-ES_tradnl" sz="2000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s-ES_tradnl" sz="2000" dirty="0" smtClean="0">
                <a:solidFill>
                  <a:schemeClr val="bg1"/>
                </a:solidFill>
                <a:latin typeface="Cambria"/>
                <a:cs typeface="Cambria"/>
              </a:rPr>
              <a:t>publicaciones en </a:t>
            </a:r>
            <a:r>
              <a:rPr lang="es-ES_tradnl" sz="2000" b="1" dirty="0" smtClean="0">
                <a:solidFill>
                  <a:schemeClr val="bg1"/>
                </a:solidFill>
                <a:latin typeface="Cambria"/>
                <a:cs typeface="Cambria"/>
              </a:rPr>
              <a:t>FACEBOOK</a:t>
            </a:r>
            <a:endParaRPr lang="es-ES_tradnl" sz="2000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858" y="3009244"/>
            <a:ext cx="1044417" cy="6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28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0"/>
            <a:ext cx="3431858" cy="635529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Plantillas para promocionar </a:t>
            </a:r>
            <a:b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otras redes sociales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064465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1"/>
            <a:ext cx="3813175" cy="3813175"/>
          </a:xfrm>
          <a:prstGeom prst="rect">
            <a:avLst/>
          </a:prstGeom>
          <a:solidFill>
            <a:srgbClr val="1297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668206"/>
            <a:ext cx="381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 smtClean="0">
                <a:solidFill>
                  <a:srgbClr val="FFFFFF"/>
                </a:solidFill>
                <a:latin typeface="Futura"/>
                <a:cs typeface="Futura"/>
              </a:rPr>
              <a:t>   @</a:t>
            </a:r>
            <a:r>
              <a:rPr lang="es-ES_tradnl" sz="3600" b="1" dirty="0" err="1" smtClean="0">
                <a:solidFill>
                  <a:srgbClr val="FFFFFF"/>
                </a:solidFill>
                <a:latin typeface="Futura"/>
                <a:cs typeface="Futura"/>
              </a:rPr>
              <a:t>vilmanunez</a:t>
            </a:r>
            <a:endParaRPr lang="en-US" sz="3600" b="1" dirty="0">
              <a:solidFill>
                <a:srgbClr val="FFFFFF"/>
              </a:solidFill>
              <a:latin typeface="Futura"/>
              <a:cs typeface="Futu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76915"/>
            <a:ext cx="381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S</a:t>
            </a:r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ÍGUENOS</a:t>
            </a:r>
            <a:endParaRPr lang="en-US" sz="60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5" y="1295400"/>
            <a:ext cx="1447123" cy="14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5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"/>
            <a:ext cx="3813175" cy="3813175"/>
          </a:xfrm>
          <a:prstGeom prst="rect">
            <a:avLst/>
          </a:prstGeom>
          <a:solidFill>
            <a:srgbClr val="C200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00715"/>
            <a:ext cx="381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S</a:t>
            </a:r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ÍGUENOS</a:t>
            </a:r>
            <a:endParaRPr lang="en-US" sz="60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400" y="3049006"/>
            <a:ext cx="802798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FFFFFF"/>
                </a:solidFill>
                <a:latin typeface="Futura"/>
                <a:cs typeface="Futura"/>
              </a:rPr>
              <a:t>   </a:t>
            </a:r>
            <a:r>
              <a:rPr lang="es-ES_tradnl" sz="1400" b="1" dirty="0" err="1" smtClean="0">
                <a:solidFill>
                  <a:srgbClr val="FFFFFF"/>
                </a:solidFill>
                <a:latin typeface="Futura"/>
                <a:cs typeface="Futura"/>
              </a:rPr>
              <a:t>pinterest.com</a:t>
            </a:r>
            <a:r>
              <a:rPr lang="es-ES_tradnl" sz="3200" b="1" dirty="0" smtClean="0">
                <a:solidFill>
                  <a:srgbClr val="FFFFFF"/>
                </a:solidFill>
                <a:latin typeface="Futura"/>
                <a:cs typeface="Futura"/>
              </a:rPr>
              <a:t>/</a:t>
            </a:r>
            <a:r>
              <a:rPr lang="es-ES_tradnl" sz="3200" b="1" dirty="0" err="1" smtClean="0">
                <a:solidFill>
                  <a:srgbClr val="FFFFFF"/>
                </a:solidFill>
                <a:latin typeface="Futura"/>
                <a:cs typeface="Futura"/>
              </a:rPr>
              <a:t>vilmanunez</a:t>
            </a:r>
            <a:endParaRPr lang="en-US" sz="3200" b="1" dirty="0">
              <a:solidFill>
                <a:srgbClr val="FFFFFF"/>
              </a:solidFill>
              <a:latin typeface="Futura"/>
              <a:cs typeface="Futura"/>
            </a:endParaRPr>
          </a:p>
        </p:txBody>
      </p:sp>
      <p:pic>
        <p:nvPicPr>
          <p:cNvPr id="12" name="Picture 11" descr="pinterest_badge_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65" y="1430678"/>
            <a:ext cx="1356139" cy="13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24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rgbClr val="B22A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00715"/>
            <a:ext cx="381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S</a:t>
            </a:r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ÍGUENOS</a:t>
            </a:r>
            <a:endParaRPr lang="en-US" sz="60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400" y="3049014"/>
            <a:ext cx="8027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latin typeface="Futura"/>
                <a:cs typeface="Futura"/>
              </a:rPr>
              <a:t>P</a:t>
            </a:r>
            <a:r>
              <a:rPr lang="es-ES_tradnl" sz="1400" b="1" dirty="0" err="1" smtClean="0">
                <a:solidFill>
                  <a:srgbClr val="FFFFFF"/>
                </a:solidFill>
                <a:latin typeface="Futura"/>
                <a:cs typeface="Futura"/>
              </a:rPr>
              <a:t>lus.google.com</a:t>
            </a:r>
            <a:r>
              <a:rPr lang="es-ES_tradnl" sz="1400" b="1" dirty="0" smtClean="0">
                <a:solidFill>
                  <a:srgbClr val="FFFFFF"/>
                </a:solidFill>
                <a:latin typeface="Futura"/>
                <a:cs typeface="Futura"/>
              </a:rPr>
              <a:t>/120445340654764</a:t>
            </a:r>
            <a:endParaRPr lang="en-US" sz="3200" b="1" dirty="0">
              <a:solidFill>
                <a:srgbClr val="FFFFFF"/>
              </a:solidFill>
              <a:latin typeface="Futura"/>
              <a:cs typeface="Futur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866" y="1554171"/>
            <a:ext cx="1211012" cy="121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92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rgbClr val="8404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300715"/>
            <a:ext cx="381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S</a:t>
            </a:r>
            <a:r>
              <a:rPr lang="en-US" sz="6000" b="1" dirty="0" smtClean="0">
                <a:solidFill>
                  <a:schemeClr val="bg1"/>
                </a:solidFill>
                <a:latin typeface="Impact"/>
                <a:cs typeface="Impact"/>
              </a:rPr>
              <a:t>ÍGUENOS</a:t>
            </a:r>
            <a:endParaRPr lang="en-US" sz="60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049014"/>
            <a:ext cx="3813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  <a:latin typeface="Futura"/>
                <a:cs typeface="Futura"/>
              </a:rPr>
              <a:t>Y</a:t>
            </a:r>
            <a:r>
              <a:rPr lang="es-ES_tradnl" sz="1400" b="1" dirty="0" err="1" smtClean="0">
                <a:solidFill>
                  <a:srgbClr val="FFFFFF"/>
                </a:solidFill>
                <a:latin typeface="Futura"/>
                <a:cs typeface="Futura"/>
              </a:rPr>
              <a:t>outube.com</a:t>
            </a:r>
            <a:r>
              <a:rPr lang="es-ES_tradnl" sz="1400" b="1" dirty="0" smtClean="0">
                <a:solidFill>
                  <a:srgbClr val="FFFFFF"/>
                </a:solidFill>
                <a:latin typeface="Futura"/>
                <a:cs typeface="Futura"/>
              </a:rPr>
              <a:t>/</a:t>
            </a:r>
            <a:r>
              <a:rPr lang="es-ES_tradnl" sz="1400" b="1" dirty="0" err="1" smtClean="0">
                <a:solidFill>
                  <a:srgbClr val="FFFFFF"/>
                </a:solidFill>
                <a:latin typeface="Futura"/>
                <a:cs typeface="Futura"/>
              </a:rPr>
              <a:t>vilmanunez</a:t>
            </a:r>
            <a:endParaRPr lang="en-US" sz="3200" b="1" dirty="0">
              <a:solidFill>
                <a:srgbClr val="FFFFFF"/>
              </a:solidFill>
              <a:latin typeface="Futura"/>
              <a:cs typeface="Futur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59" y="1504371"/>
            <a:ext cx="3241044" cy="13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32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300715"/>
            <a:ext cx="3813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262626"/>
                </a:solidFill>
                <a:latin typeface="Impact"/>
                <a:cs typeface="Impact"/>
              </a:rPr>
              <a:t>S</a:t>
            </a:r>
            <a:r>
              <a:rPr lang="en-US" sz="6000" b="1" dirty="0" smtClean="0">
                <a:solidFill>
                  <a:srgbClr val="262626"/>
                </a:solidFill>
                <a:latin typeface="Impact"/>
                <a:cs typeface="Impact"/>
              </a:rPr>
              <a:t>ÍGUENOS</a:t>
            </a:r>
            <a:endParaRPr lang="en-US" sz="6000" b="1" dirty="0">
              <a:solidFill>
                <a:srgbClr val="262626"/>
              </a:solidFill>
              <a:latin typeface="Impact"/>
              <a:cs typeface="Impac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239514"/>
            <a:ext cx="38131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262626"/>
                </a:solidFill>
                <a:latin typeface="Futura"/>
                <a:cs typeface="Futura"/>
              </a:rPr>
              <a:t>I</a:t>
            </a:r>
            <a:r>
              <a:rPr lang="es-ES_tradnl" sz="1400" b="1" dirty="0" err="1" smtClean="0">
                <a:solidFill>
                  <a:srgbClr val="262626"/>
                </a:solidFill>
                <a:latin typeface="Futura"/>
                <a:cs typeface="Futura"/>
              </a:rPr>
              <a:t>nstagr.am</a:t>
            </a:r>
            <a:r>
              <a:rPr lang="es-ES_tradnl" sz="1400" b="1" dirty="0" smtClean="0">
                <a:solidFill>
                  <a:srgbClr val="262626"/>
                </a:solidFill>
                <a:latin typeface="Futura"/>
                <a:cs typeface="Futura"/>
              </a:rPr>
              <a:t>/</a:t>
            </a:r>
            <a:r>
              <a:rPr lang="es-ES_tradnl" sz="1400" b="1" dirty="0" err="1" smtClean="0">
                <a:solidFill>
                  <a:srgbClr val="262626"/>
                </a:solidFill>
                <a:latin typeface="Futura"/>
                <a:cs typeface="Futura"/>
              </a:rPr>
              <a:t>vilmanunez</a:t>
            </a:r>
            <a:endParaRPr lang="en-US" sz="3200" b="1" dirty="0">
              <a:solidFill>
                <a:srgbClr val="262626"/>
              </a:solidFill>
              <a:latin typeface="Futura"/>
              <a:cs typeface="Futura"/>
            </a:endParaRPr>
          </a:p>
        </p:txBody>
      </p:sp>
      <p:pic>
        <p:nvPicPr>
          <p:cNvPr id="6" name="Picture 5" descr="logo-isntagr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66" y="1505676"/>
            <a:ext cx="1543330" cy="1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78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2"/>
            <a:ext cx="3431858" cy="635529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Plantillas para juegos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64679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9" y="0"/>
            <a:ext cx="3804295" cy="707886"/>
            <a:chOff x="2447519" y="1235861"/>
            <a:chExt cx="3946383" cy="516026"/>
          </a:xfrm>
        </p:grpSpPr>
        <p:sp>
          <p:nvSpPr>
            <p:cNvPr id="26" name="TextBox 25"/>
            <p:cNvSpPr txBox="1"/>
            <p:nvPr/>
          </p:nvSpPr>
          <p:spPr>
            <a:xfrm>
              <a:off x="2447519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O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435595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K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417750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A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405826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C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969" y="972775"/>
            <a:ext cx="3804295" cy="707886"/>
            <a:chOff x="2447519" y="1235861"/>
            <a:chExt cx="3946383" cy="558925"/>
          </a:xfrm>
        </p:grpSpPr>
        <p:sp>
          <p:nvSpPr>
            <p:cNvPr id="31" name="TextBox 30"/>
            <p:cNvSpPr txBox="1"/>
            <p:nvPr/>
          </p:nvSpPr>
          <p:spPr>
            <a:xfrm>
              <a:off x="2447519" y="1235861"/>
              <a:ext cx="988076" cy="558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T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435595" y="1235861"/>
              <a:ext cx="988076" cy="558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R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417750" y="1235861"/>
              <a:ext cx="988076" cy="558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M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405826" y="1235861"/>
              <a:ext cx="988076" cy="5589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S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929" y="1869321"/>
            <a:ext cx="3804295" cy="707886"/>
            <a:chOff x="2447519" y="1235861"/>
            <a:chExt cx="3946383" cy="516026"/>
          </a:xfrm>
        </p:grpSpPr>
        <p:sp>
          <p:nvSpPr>
            <p:cNvPr id="36" name="TextBox 35"/>
            <p:cNvSpPr txBox="1"/>
            <p:nvPr/>
          </p:nvSpPr>
          <p:spPr>
            <a:xfrm>
              <a:off x="2447519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L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435595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F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417750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O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05826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W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889" y="2842095"/>
            <a:ext cx="3804295" cy="707886"/>
            <a:chOff x="2447519" y="1235861"/>
            <a:chExt cx="3946383" cy="516026"/>
          </a:xfrm>
        </p:grpSpPr>
        <p:sp>
          <p:nvSpPr>
            <p:cNvPr id="41" name="TextBox 40"/>
            <p:cNvSpPr txBox="1"/>
            <p:nvPr/>
          </p:nvSpPr>
          <p:spPr>
            <a:xfrm>
              <a:off x="2447519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U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35595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I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17750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>
                  <a:latin typeface="Century Gothic"/>
                  <a:cs typeface="Century Gothic"/>
                </a:rPr>
                <a:t>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405826" y="1235861"/>
              <a:ext cx="988076" cy="51602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4000" b="1" dirty="0" smtClean="0">
                  <a:latin typeface="Century Gothic"/>
                  <a:cs typeface="Century Gothic"/>
                </a:rPr>
                <a:t>E</a:t>
              </a:r>
              <a:endParaRPr lang="es-ES_tradnl" sz="4000" b="1" dirty="0"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783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2"/>
            <a:ext cx="3801342" cy="3102724"/>
            <a:chOff x="0" y="1"/>
            <a:chExt cx="3813175" cy="3682186"/>
          </a:xfrm>
        </p:grpSpPr>
        <p:grpSp>
          <p:nvGrpSpPr>
            <p:cNvPr id="25" name="Group 24"/>
            <p:cNvGrpSpPr/>
            <p:nvPr/>
          </p:nvGrpSpPr>
          <p:grpSpPr>
            <a:xfrm>
              <a:off x="0" y="1"/>
              <a:ext cx="3804295" cy="840091"/>
              <a:chOff x="2447519" y="1235861"/>
              <a:chExt cx="3946383" cy="61239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2447519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O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35595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K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417750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A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405826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C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2960" y="972774"/>
              <a:ext cx="3804295" cy="840091"/>
              <a:chOff x="2447519" y="1235861"/>
              <a:chExt cx="3946383" cy="66331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2447519" y="1235861"/>
                <a:ext cx="988076" cy="6633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T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435595" y="1235861"/>
                <a:ext cx="988076" cy="6633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R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17750" y="1235861"/>
                <a:ext cx="988076" cy="6633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M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5405826" y="1235861"/>
                <a:ext cx="988076" cy="66331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S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5920" y="1869322"/>
              <a:ext cx="3804295" cy="840091"/>
              <a:chOff x="2447519" y="1235861"/>
              <a:chExt cx="3946383" cy="612399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47519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L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3435595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F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417750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O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405826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W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880" y="2842096"/>
              <a:ext cx="3804295" cy="840091"/>
              <a:chOff x="2447519" y="1235861"/>
              <a:chExt cx="3946383" cy="6123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2447519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U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435595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I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417750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>
                    <a:latin typeface="Century Gothic"/>
                    <a:cs typeface="Century Gothic"/>
                  </a:rPr>
                  <a:t>T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405826" y="1235861"/>
                <a:ext cx="988076" cy="61239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_tradnl" sz="4000" b="1" dirty="0" smtClean="0">
                    <a:latin typeface="Century Gothic"/>
                    <a:cs typeface="Century Gothic"/>
                  </a:rPr>
                  <a:t>E</a:t>
                </a:r>
                <a:endParaRPr lang="es-ES_tradnl" sz="4000" b="1" dirty="0">
                  <a:latin typeface="Century Gothic"/>
                  <a:cs typeface="Century Gothic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0" y="3187717"/>
            <a:ext cx="3813175" cy="672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“</a:t>
            </a:r>
            <a:r>
              <a:rPr lang="en-US" sz="1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Una</a:t>
            </a:r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frase</a:t>
            </a:r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”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8986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3813176" cy="3813176"/>
          </a:xfrm>
          <a:prstGeom prst="rect">
            <a:avLst/>
          </a:prstGeom>
          <a:pattFill prst="pct5">
            <a:fgClr>
              <a:schemeClr val="accent3"/>
            </a:fgClr>
            <a:bgClr>
              <a:schemeClr val="accent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481" y="3407946"/>
            <a:ext cx="3612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entury"/>
                <a:cs typeface="Century"/>
              </a:rPr>
              <a:t>Descubre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las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Lucida Handwriting"/>
                <a:cs typeface="Lucida Handwriting"/>
              </a:rPr>
              <a:t>palabras</a:t>
            </a:r>
            <a:r>
              <a:rPr lang="en-US" sz="16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escondidas</a:t>
            </a:r>
            <a:endParaRPr lang="en-US" sz="16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205" y="121180"/>
            <a:ext cx="5669433" cy="3129226"/>
            <a:chOff x="87692" y="95780"/>
            <a:chExt cx="5669433" cy="3129226"/>
          </a:xfrm>
        </p:grpSpPr>
        <p:sp>
          <p:nvSpPr>
            <p:cNvPr id="6" name="TextBox 5"/>
            <p:cNvSpPr txBox="1"/>
            <p:nvPr/>
          </p:nvSpPr>
          <p:spPr>
            <a:xfrm>
              <a:off x="98981" y="95780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840" y="449846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840" y="791643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840" y="114570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92" y="1503822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92" y="1857888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92" y="2199685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92" y="2553751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692" y="291722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3379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¿Qu</a:t>
            </a:r>
            <a:r>
              <a:rPr lang="es-ES_tradnl" dirty="0" smtClean="0">
                <a:latin typeface="Cambria"/>
                <a:cs typeface="Cambria"/>
              </a:rPr>
              <a:t>é incluye esta plantilla?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02557"/>
            <a:ext cx="3441699" cy="2489961"/>
          </a:xfrm>
        </p:spPr>
        <p:txBody>
          <a:bodyPr>
            <a:normAutofit/>
          </a:bodyPr>
          <a:lstStyle/>
          <a:p>
            <a:r>
              <a:rPr lang="es-ES_tradnl" sz="1100" dirty="0" smtClean="0">
                <a:latin typeface="Century Gothic"/>
                <a:cs typeface="Century Gothic"/>
              </a:rPr>
              <a:t>Cr</a:t>
            </a:r>
            <a:r>
              <a:rPr lang="es-ES_tradnl" sz="1100" dirty="0" smtClean="0">
                <a:latin typeface="Century Gothic"/>
                <a:cs typeface="Century Gothic"/>
              </a:rPr>
              <a:t>éditos</a:t>
            </a:r>
          </a:p>
          <a:p>
            <a:r>
              <a:rPr lang="es-ES_tradnl" sz="1100" dirty="0" smtClean="0">
                <a:latin typeface="Century Gothic"/>
                <a:cs typeface="Century Gothic"/>
              </a:rPr>
              <a:t>Políticas de uso</a:t>
            </a:r>
          </a:p>
          <a:p>
            <a:r>
              <a:rPr lang="es-ES_tradnl" sz="1100" dirty="0" smtClean="0">
                <a:latin typeface="Century Gothic"/>
                <a:cs typeface="Century Gothic"/>
              </a:rPr>
              <a:t>Instrucciones Uso</a:t>
            </a:r>
          </a:p>
          <a:p>
            <a:r>
              <a:rPr lang="es-ES_tradnl" sz="1100" dirty="0" smtClean="0">
                <a:latin typeface="Century Gothic"/>
                <a:cs typeface="Century Gothic"/>
              </a:rPr>
              <a:t>Plantilla para hitos</a:t>
            </a:r>
          </a:p>
          <a:p>
            <a:r>
              <a:rPr lang="es-ES_tradnl" sz="1100" dirty="0" smtClean="0">
                <a:latin typeface="Century Gothic"/>
                <a:cs typeface="Century Gothic"/>
              </a:rPr>
              <a:t>Plantilla para promocionar redes sociales</a:t>
            </a:r>
          </a:p>
          <a:p>
            <a:r>
              <a:rPr lang="es-ES_tradnl" sz="1100" dirty="0" smtClean="0">
                <a:latin typeface="Century Gothic"/>
                <a:cs typeface="Century Gothic"/>
              </a:rPr>
              <a:t>Plantillas para juegos</a:t>
            </a:r>
            <a:endParaRPr lang="es-ES_tradnl" sz="1100" dirty="0" smtClean="0">
              <a:latin typeface="Century Gothic"/>
              <a:cs typeface="Century Gothic"/>
            </a:endParaRPr>
          </a:p>
          <a:p>
            <a:r>
              <a:rPr lang="es-ES_tradnl" sz="1100" dirty="0" smtClean="0">
                <a:latin typeface="Century Gothic"/>
                <a:cs typeface="Century Gothic"/>
              </a:rPr>
              <a:t>Plantilla para frase o mensajes</a:t>
            </a:r>
          </a:p>
          <a:p>
            <a:r>
              <a:rPr lang="es-ES_tradnl" sz="1100" dirty="0" smtClean="0">
                <a:latin typeface="Century Gothic"/>
                <a:cs typeface="Century Gothic"/>
              </a:rPr>
              <a:t>Plantilla para crear conteo regresivo</a:t>
            </a:r>
          </a:p>
          <a:p>
            <a:r>
              <a:rPr lang="es-ES_tradnl" sz="1100" dirty="0" smtClean="0">
                <a:latin typeface="Century Gothic"/>
                <a:cs typeface="Century Gothic"/>
              </a:rPr>
              <a:t>Plantilla para frase con im</a:t>
            </a:r>
            <a:r>
              <a:rPr lang="es-ES_tradnl" sz="1100" dirty="0" smtClean="0">
                <a:latin typeface="Century Gothic"/>
                <a:cs typeface="Century Gothic"/>
              </a:rPr>
              <a:t>ágenes PREMIUM</a:t>
            </a:r>
            <a:endParaRPr lang="es-ES_tradnl" sz="1100" dirty="0" smtClean="0">
              <a:latin typeface="Century Gothic"/>
              <a:cs typeface="Century Gothic"/>
            </a:endParaRPr>
          </a:p>
          <a:p>
            <a:r>
              <a:rPr lang="es-ES_tradnl" sz="1100" dirty="0" smtClean="0">
                <a:latin typeface="Century Gothic"/>
                <a:cs typeface="Century Gothic"/>
              </a:rPr>
              <a:t>L</a:t>
            </a:r>
            <a:r>
              <a:rPr lang="en-US" sz="1100" dirty="0" smtClean="0">
                <a:latin typeface="Century Gothic"/>
                <a:cs typeface="Century Gothic"/>
              </a:rPr>
              <a:t>l</a:t>
            </a:r>
            <a:r>
              <a:rPr lang="es-ES_tradnl" sz="1100" dirty="0" smtClean="0">
                <a:latin typeface="Century Gothic"/>
                <a:cs typeface="Century Gothic"/>
              </a:rPr>
              <a:t>amadas a la acci</a:t>
            </a:r>
            <a:r>
              <a:rPr lang="es-ES_tradnl" sz="1100" dirty="0" smtClean="0">
                <a:latin typeface="Century Gothic"/>
                <a:cs typeface="Century Gothic"/>
              </a:rPr>
              <a:t>ón</a:t>
            </a:r>
            <a:endParaRPr lang="es-ES_tradnl" sz="1100" dirty="0">
              <a:latin typeface="Century Gothic"/>
              <a:cs typeface="Century Gothic"/>
            </a:endParaRPr>
          </a:p>
          <a:p>
            <a:r>
              <a:rPr lang="es-ES_tradnl" sz="1100" dirty="0" smtClean="0">
                <a:latin typeface="Century Gothic"/>
                <a:cs typeface="Century Gothic"/>
              </a:rPr>
              <a:t>Logos oficiales</a:t>
            </a:r>
            <a:endParaRPr lang="es-ES_tradnl" sz="1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807777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pattFill prst="wdDnDiag">
            <a:fgClr>
              <a:schemeClr val="bg1"/>
            </a:fgClr>
            <a:bgClr>
              <a:schemeClr val="accent5">
                <a:lumMod val="40000"/>
                <a:lumOff val="6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481" y="3407946"/>
            <a:ext cx="3612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entury"/>
                <a:cs typeface="Century"/>
              </a:rPr>
              <a:t>Descubre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las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Lucida Handwriting"/>
                <a:cs typeface="Lucida Handwriting"/>
              </a:rPr>
              <a:t>palabras</a:t>
            </a:r>
            <a:r>
              <a:rPr lang="en-US" sz="16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escondidas</a:t>
            </a:r>
            <a:endParaRPr lang="en-US" sz="16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205" y="121180"/>
            <a:ext cx="5669433" cy="3129226"/>
            <a:chOff x="87692" y="95780"/>
            <a:chExt cx="5669433" cy="3129226"/>
          </a:xfrm>
        </p:grpSpPr>
        <p:sp>
          <p:nvSpPr>
            <p:cNvPr id="6" name="TextBox 5"/>
            <p:cNvSpPr txBox="1"/>
            <p:nvPr/>
          </p:nvSpPr>
          <p:spPr>
            <a:xfrm>
              <a:off x="98981" y="95780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840" y="449846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840" y="791643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840" y="114570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92" y="1503822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92" y="1857888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92" y="2199685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92" y="2553751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692" y="291722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835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481" y="3407946"/>
            <a:ext cx="3612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0000"/>
                </a:solidFill>
                <a:latin typeface="Century"/>
                <a:cs typeface="Century"/>
              </a:rPr>
              <a:t>Descubre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 Narrow"/>
                <a:cs typeface="Arial Narrow"/>
              </a:rPr>
              <a:t>las</a:t>
            </a:r>
            <a:r>
              <a:rPr lang="en-US" sz="1600" dirty="0" smtClean="0">
                <a:solidFill>
                  <a:srgbClr val="000000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Lucida Handwriting"/>
                <a:cs typeface="Lucida Handwriting"/>
              </a:rPr>
              <a:t>palabras</a:t>
            </a:r>
            <a:r>
              <a:rPr lang="en-US" sz="1600" dirty="0" smtClean="0">
                <a:solidFill>
                  <a:srgbClr val="000000"/>
                </a:solidFill>
                <a:latin typeface="Lucida Handwriting"/>
                <a:cs typeface="Lucida Handwriting"/>
              </a:rPr>
              <a:t> </a:t>
            </a:r>
            <a:r>
              <a:rPr lang="en-US" sz="1600" b="1" dirty="0" err="1" smtClean="0">
                <a:solidFill>
                  <a:srgbClr val="000000"/>
                </a:solidFill>
                <a:latin typeface="Myriad Pro"/>
                <a:cs typeface="Myriad Pro"/>
              </a:rPr>
              <a:t>escondidas</a:t>
            </a:r>
            <a:endParaRPr lang="en-US" sz="1600" dirty="0">
              <a:solidFill>
                <a:srgbClr val="000000"/>
              </a:solidFill>
              <a:latin typeface="Century"/>
              <a:cs typeface="Century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205" y="121180"/>
            <a:ext cx="5669433" cy="3129226"/>
            <a:chOff x="87692" y="95780"/>
            <a:chExt cx="5669433" cy="3129226"/>
          </a:xfrm>
        </p:grpSpPr>
        <p:sp>
          <p:nvSpPr>
            <p:cNvPr id="6" name="TextBox 5"/>
            <p:cNvSpPr txBox="1"/>
            <p:nvPr/>
          </p:nvSpPr>
          <p:spPr>
            <a:xfrm>
              <a:off x="98981" y="95780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840" y="449846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840" y="791643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840" y="114570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92" y="1503822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92" y="1857888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92" y="2199685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92" y="2553751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692" y="291722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000000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1167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90" y="127000"/>
            <a:ext cx="3151310" cy="31513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278326"/>
            <a:ext cx="3813175" cy="53486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La </a:t>
            </a:r>
            <a:r>
              <a:rPr lang="en-US" sz="2000" dirty="0" smtClean="0">
                <a:latin typeface="Lucida Handwriting"/>
                <a:cs typeface="Lucida Handwriting"/>
              </a:rPr>
              <a:t>soluci</a:t>
            </a:r>
            <a:r>
              <a:rPr lang="en-US" sz="2000" dirty="0" smtClean="0">
                <a:latin typeface="Lucida Handwriting"/>
                <a:cs typeface="Lucida Handwriting"/>
              </a:rPr>
              <a:t>ón</a:t>
            </a:r>
            <a:endParaRPr lang="en-US" sz="2000" dirty="0" smtClean="0">
              <a:latin typeface="Century"/>
              <a:cs typeface="Centur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" y="571500"/>
            <a:ext cx="3813175" cy="253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664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90" y="114300"/>
            <a:ext cx="3151310" cy="31513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354526"/>
            <a:ext cx="3813175" cy="45866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entury"/>
                <a:cs typeface="Century"/>
              </a:rPr>
              <a:t>Decubre</a:t>
            </a:r>
            <a:r>
              <a:rPr lang="en-US" sz="2000" dirty="0" smtClean="0">
                <a:latin typeface="Century"/>
                <a:cs typeface="Century"/>
              </a:rPr>
              <a:t> el </a:t>
            </a:r>
            <a:r>
              <a:rPr lang="en-US" sz="2000" dirty="0" err="1" smtClean="0">
                <a:latin typeface="Lucida Handwriting"/>
                <a:cs typeface="Lucida Handwriting"/>
              </a:rPr>
              <a:t>camino</a:t>
            </a:r>
            <a:endParaRPr lang="en-US" sz="2000" dirty="0" smtClean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637315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FFFF"/>
              </a:solidFill>
              <a:latin typeface="Century"/>
              <a:cs typeface="Century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481" y="3407946"/>
            <a:ext cx="36125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  <a:latin typeface="Century"/>
                <a:cs typeface="Century"/>
              </a:rPr>
              <a:t>Descubre</a:t>
            </a:r>
            <a:r>
              <a:rPr lang="en-US" sz="1600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Arial Narrow"/>
                <a:cs typeface="Arial Narrow"/>
              </a:rPr>
              <a:t>las</a:t>
            </a:r>
            <a:r>
              <a:rPr lang="en-US" sz="1600" dirty="0" smtClean="0">
                <a:solidFill>
                  <a:srgbClr val="FFFFFF"/>
                </a:solidFill>
                <a:latin typeface="Century"/>
                <a:cs typeface="Century"/>
              </a:rPr>
              <a:t> </a:t>
            </a:r>
            <a:r>
              <a:rPr lang="en-US" sz="1600" dirty="0" err="1" smtClean="0">
                <a:solidFill>
                  <a:srgbClr val="FFFFFF"/>
                </a:solidFill>
                <a:latin typeface="Lucida Handwriting"/>
                <a:cs typeface="Lucida Handwriting"/>
              </a:rPr>
              <a:t>palabras</a:t>
            </a:r>
            <a:r>
              <a:rPr lang="en-US" sz="16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Myriad Pro"/>
                <a:cs typeface="Myriad Pro"/>
              </a:rPr>
              <a:t>escondidas</a:t>
            </a:r>
            <a:endParaRPr lang="en-US" sz="1600" dirty="0">
              <a:solidFill>
                <a:srgbClr val="FFFFFF"/>
              </a:solidFill>
              <a:latin typeface="Century"/>
              <a:cs typeface="Century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1205" y="121180"/>
            <a:ext cx="5669433" cy="3129226"/>
            <a:chOff x="87692" y="95780"/>
            <a:chExt cx="5669433" cy="3129226"/>
          </a:xfrm>
        </p:grpSpPr>
        <p:sp>
          <p:nvSpPr>
            <p:cNvPr id="6" name="TextBox 5"/>
            <p:cNvSpPr txBox="1"/>
            <p:nvPr/>
          </p:nvSpPr>
          <p:spPr>
            <a:xfrm>
              <a:off x="98981" y="95780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90840" y="449846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0840" y="791643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0840" y="114570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92" y="1503822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7692" y="1857888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692" y="2199685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692" y="2553751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7692" y="2917229"/>
              <a:ext cx="5658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S  E  R  Y  B  C  S  G  H  O  L  A  E  V  X  Z  A</a:t>
              </a:r>
              <a:endParaRPr lang="en-US" sz="1400" dirty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61167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pattFill prst="dkDnDiag">
            <a:fgClr>
              <a:schemeClr val="bg1"/>
            </a:fgClr>
            <a:bgClr>
              <a:schemeClr val="bg2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300" y="1821150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smtClean="0">
                <a:latin typeface="Arial Narrow"/>
                <a:cs typeface="Arial Narrow"/>
              </a:rPr>
              <a:t>Lo mejor est</a:t>
            </a:r>
            <a:r>
              <a:rPr lang="es-ES_tradnl" sz="2800" dirty="0" smtClean="0">
                <a:latin typeface="Arial Narrow"/>
                <a:cs typeface="Arial Narrow"/>
              </a:rPr>
              <a:t>á por</a:t>
            </a:r>
            <a:endParaRPr lang="en-US" sz="2800" b="1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300" y="2268178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______________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09535"/>
            <a:ext cx="3813175" cy="668053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Century"/>
                <a:cs typeface="Century"/>
              </a:rPr>
              <a:t>Completa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endParaRPr lang="en-US" sz="2000" dirty="0" smtClean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3950794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pattFill prst="dkDnDiag">
            <a:fgClr>
              <a:schemeClr val="bg1"/>
            </a:fgClr>
            <a:bgClr>
              <a:schemeClr val="bg2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3100" y="1889708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Arial Narrow"/>
                <a:cs typeface="Arial Narrow"/>
              </a:rPr>
              <a:t> </a:t>
            </a:r>
            <a:r>
              <a:rPr lang="es-ES_tradnl" sz="2400" b="1" dirty="0" smtClean="0">
                <a:latin typeface="Arial Narrow"/>
                <a:cs typeface="Arial Narrow"/>
              </a:rPr>
              <a:t>Opci</a:t>
            </a:r>
            <a:r>
              <a:rPr lang="es-ES_tradnl" sz="2400" b="1" dirty="0" smtClean="0">
                <a:latin typeface="Arial Narrow"/>
                <a:cs typeface="Arial Narrow"/>
              </a:rPr>
              <a:t>ón A</a:t>
            </a:r>
            <a:endParaRPr lang="en-US" sz="2400" b="1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30200" y="1460500"/>
            <a:ext cx="3187700" cy="0"/>
          </a:xfrm>
          <a:prstGeom prst="line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2400" y="127000"/>
            <a:ext cx="3530600" cy="3530600"/>
          </a:xfrm>
          <a:prstGeom prst="rect">
            <a:avLst/>
          </a:prstGeom>
          <a:noFill/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609535"/>
            <a:ext cx="3813175" cy="668053"/>
          </a:xfrm>
          <a:prstGeom prst="rect">
            <a:avLst/>
          </a:prstGeom>
          <a:solidFill>
            <a:schemeClr val="tx1">
              <a:alpha val="3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¿</a:t>
            </a:r>
            <a:r>
              <a:rPr lang="en-US" sz="2000" dirty="0" err="1" smtClean="0">
                <a:latin typeface="Century"/>
                <a:cs typeface="Century"/>
              </a:rPr>
              <a:t>Qu</a:t>
            </a:r>
            <a:r>
              <a:rPr lang="en-US" sz="2000" dirty="0" err="1" smtClean="0">
                <a:latin typeface="Century"/>
                <a:cs typeface="Century"/>
              </a:rPr>
              <a:t>é</a:t>
            </a:r>
            <a:r>
              <a:rPr lang="en-US" sz="2000" dirty="0" smtClean="0">
                <a:latin typeface="Century"/>
                <a:cs typeface="Century"/>
              </a:rPr>
              <a:t> </a:t>
            </a:r>
            <a:r>
              <a:rPr lang="en-US" sz="2000" dirty="0" err="1" smtClean="0">
                <a:latin typeface="Lucida Handwriting"/>
                <a:cs typeface="Lucida Handwriting"/>
              </a:rPr>
              <a:t>prefieres</a:t>
            </a:r>
            <a:r>
              <a:rPr lang="en-US" sz="2000" dirty="0" smtClean="0">
                <a:latin typeface="Lucida Handwriting"/>
                <a:cs typeface="Lucida Handwriting"/>
              </a:rPr>
              <a:t>?</a:t>
            </a:r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0200" y="1897350"/>
            <a:ext cx="447020" cy="4470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30200" y="2525851"/>
            <a:ext cx="447020" cy="44702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8320" y="2538846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latin typeface="Arial Narrow"/>
                <a:cs typeface="Arial Narrow"/>
              </a:rPr>
              <a:t> </a:t>
            </a:r>
            <a:r>
              <a:rPr lang="es-ES_tradnl" sz="2400" b="1" dirty="0" smtClean="0">
                <a:latin typeface="Arial Narrow"/>
                <a:cs typeface="Arial Narrow"/>
              </a:rPr>
              <a:t>Opci</a:t>
            </a:r>
            <a:r>
              <a:rPr lang="es-ES_tradnl" sz="2400" b="1" dirty="0" smtClean="0">
                <a:latin typeface="Arial Narrow"/>
                <a:cs typeface="Arial Narrow"/>
              </a:rPr>
              <a:t>ón B</a:t>
            </a:r>
            <a:endParaRPr lang="en-US" sz="2400" b="1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30200" y="3352800"/>
            <a:ext cx="3187700" cy="0"/>
          </a:xfrm>
          <a:prstGeom prst="line">
            <a:avLst/>
          </a:prstGeom>
          <a:ln w="38100" cmpd="sng">
            <a:solidFill>
              <a:schemeClr val="accent5">
                <a:lumMod val="60000"/>
                <a:lumOff val="40000"/>
              </a:schemeClr>
            </a:solidFill>
            <a:headEnd type="oval"/>
            <a:tailEnd type="oval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84178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2"/>
            <a:ext cx="3431858" cy="635529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Plantillas para frases </a:t>
            </a:r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o mensajes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376552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pattFill prst="ltVert">
            <a:fgClr>
              <a:schemeClr val="bg1"/>
            </a:fgClr>
            <a:bgClr>
              <a:schemeClr val="accent1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5392" y="-165100"/>
            <a:ext cx="6569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es-ES_tradn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6275" y="2857500"/>
            <a:ext cx="6569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es-ES_tradn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723909"/>
            <a:ext cx="3238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P</a:t>
            </a:r>
            <a:r>
              <a:rPr lang="en-US" sz="2800" dirty="0" smtClean="0">
                <a:latin typeface="Arial Narrow"/>
                <a:cs typeface="Arial Narrow"/>
              </a:rPr>
              <a:t>ara seguir </a:t>
            </a:r>
            <a:r>
              <a:rPr lang="en-US" sz="2800" b="1" dirty="0" smtClean="0">
                <a:solidFill>
                  <a:srgbClr val="FF0000"/>
                </a:solidFill>
                <a:latin typeface="Impact"/>
                <a:cs typeface="Impact"/>
              </a:rPr>
              <a:t>avanzando</a:t>
            </a:r>
            <a:r>
              <a:rPr lang="en-US" sz="2800" b="1" dirty="0" smtClean="0">
                <a:latin typeface="Arial Narrow"/>
                <a:cs typeface="Arial Narrow"/>
              </a:rPr>
              <a:t> </a:t>
            </a:r>
            <a:r>
              <a:rPr lang="en-US" sz="2800" dirty="0" smtClean="0">
                <a:latin typeface="Arial Narrow"/>
                <a:cs typeface="Arial Narrow"/>
              </a:rPr>
              <a:t>muchas hay que volver a </a:t>
            </a:r>
            <a:r>
              <a:rPr lang="en-US" sz="2800" dirty="0" smtClean="0">
                <a:solidFill>
                  <a:srgbClr val="FF0000"/>
                </a:solidFill>
                <a:latin typeface="Impact"/>
                <a:cs typeface="Impact"/>
              </a:rPr>
              <a:t>empezar</a:t>
            </a:r>
            <a:endParaRPr lang="en-US" sz="2800" b="1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200" y="2510592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latin typeface="Arial Narrow"/>
                <a:cs typeface="Arial Narrow"/>
              </a:rPr>
              <a:t>Autor frase</a:t>
            </a:r>
            <a:endParaRPr lang="en-US" sz="1600" b="1" i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84193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392" y="-165100"/>
            <a:ext cx="6569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es-ES_tradn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6275" y="2857500"/>
            <a:ext cx="6569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es-ES_tradn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" y="2645946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latin typeface="Arial Narrow"/>
                <a:cs typeface="Arial Narrow"/>
              </a:rPr>
              <a:t>Autor frase</a:t>
            </a:r>
            <a:endParaRPr lang="en-US" sz="1600" b="1" i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30200" y="584200"/>
            <a:ext cx="3124200" cy="2400300"/>
          </a:xfrm>
          <a:prstGeom prst="wedgeRoundRectCallout">
            <a:avLst>
              <a:gd name="adj1" fmla="val -9451"/>
              <a:gd name="adj2" fmla="val 593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30073"/>
            <a:ext cx="292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/>
                <a:cs typeface="Arial Narrow"/>
              </a:rPr>
              <a:t>P</a:t>
            </a:r>
            <a:r>
              <a:rPr lang="en-US" sz="2800" dirty="0" smtClean="0">
                <a:latin typeface="Arial Narrow"/>
                <a:cs typeface="Arial Narrow"/>
              </a:rPr>
              <a:t>ara seguir </a:t>
            </a:r>
            <a:r>
              <a:rPr lang="en-US" sz="2800" b="1" dirty="0" smtClean="0">
                <a:latin typeface="Impact"/>
                <a:cs typeface="Impact"/>
              </a:rPr>
              <a:t>avanzando</a:t>
            </a:r>
            <a:r>
              <a:rPr lang="en-US" sz="2800" b="1" dirty="0" smtClean="0">
                <a:latin typeface="Arial Narrow"/>
                <a:cs typeface="Arial Narrow"/>
              </a:rPr>
              <a:t> </a:t>
            </a:r>
            <a:r>
              <a:rPr lang="en-US" sz="2800" dirty="0" smtClean="0">
                <a:latin typeface="Arial Narrow"/>
                <a:cs typeface="Arial Narrow"/>
              </a:rPr>
              <a:t>muchas hay que volver a </a:t>
            </a:r>
            <a:r>
              <a:rPr lang="en-US" sz="2800" b="1" dirty="0" smtClean="0">
                <a:solidFill>
                  <a:srgbClr val="000000"/>
                </a:solidFill>
                <a:latin typeface="Impact"/>
                <a:cs typeface="Impact"/>
              </a:rPr>
              <a:t>empezar</a:t>
            </a:r>
            <a:endParaRPr lang="en-US" sz="2800" b="1" dirty="0">
              <a:solidFill>
                <a:srgbClr val="000000"/>
              </a:solidFill>
              <a:latin typeface="Impact"/>
              <a:cs typeface="Impac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1000" y="3026946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Autor frase</a:t>
            </a:r>
            <a:endParaRPr lang="en-US" sz="1600" b="1" i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06871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C</a:t>
            </a:r>
            <a:r>
              <a:rPr lang="es-ES_tradnl" dirty="0" smtClean="0">
                <a:latin typeface="Cambria"/>
                <a:cs typeface="Cambria"/>
              </a:rPr>
              <a:t>réditos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788251"/>
            <a:ext cx="2947814" cy="24899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1100" b="1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s-ES_tradnl" sz="1100" b="1" dirty="0" smtClean="0">
                <a:latin typeface="Century Gothic"/>
                <a:cs typeface="Century Gothic"/>
              </a:rPr>
              <a:t>Plantilla vendida </a:t>
            </a:r>
          </a:p>
          <a:p>
            <a:pPr marL="0" indent="0">
              <a:buNone/>
            </a:pPr>
            <a:r>
              <a:rPr lang="es-ES_tradnl" sz="1100" dirty="0" smtClean="0">
                <a:latin typeface="Century Gothic"/>
                <a:cs typeface="Century Gothic"/>
              </a:rPr>
              <a:t>Social Media Packs</a:t>
            </a:r>
            <a:endParaRPr lang="es-ES_tradnl" sz="1100" dirty="0">
              <a:latin typeface="Century Gothic"/>
              <a:cs typeface="Century Gothic"/>
            </a:endParaRPr>
          </a:p>
          <a:p>
            <a:pPr marL="0" indent="0">
              <a:buNone/>
            </a:pPr>
            <a:endParaRPr lang="es-ES_tradnl" sz="1100" b="1" dirty="0" smtClean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s-ES_tradnl" sz="1100" b="1" dirty="0" smtClean="0">
                <a:latin typeface="Century Gothic"/>
                <a:cs typeface="Century Gothic"/>
              </a:rPr>
              <a:t>Creatividad y diseño:</a:t>
            </a:r>
            <a:endParaRPr lang="es-ES_tradnl" sz="11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s-ES_tradnl" sz="1100" dirty="0" smtClean="0">
                <a:latin typeface="Century Gothic"/>
                <a:cs typeface="Century Gothic"/>
              </a:rPr>
              <a:t>Vilma N</a:t>
            </a:r>
            <a:r>
              <a:rPr lang="es-ES_tradnl" sz="1100" dirty="0" smtClean="0">
                <a:latin typeface="Century Gothic"/>
                <a:cs typeface="Century Gothic"/>
              </a:rPr>
              <a:t>úñez</a:t>
            </a:r>
          </a:p>
          <a:p>
            <a:pPr marL="0" indent="0">
              <a:buNone/>
            </a:pPr>
            <a:endParaRPr lang="es-ES_tradnl" sz="11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s-ES_tradnl" sz="1100" b="1" dirty="0" smtClean="0">
                <a:latin typeface="Century Gothic"/>
                <a:cs typeface="Century Gothic"/>
              </a:rPr>
              <a:t>Fotografías libre de derechos</a:t>
            </a:r>
            <a:endParaRPr lang="es-ES_tradnl" sz="1100" dirty="0">
              <a:latin typeface="Century Gothic"/>
              <a:cs typeface="Century Gothic"/>
            </a:endParaRPr>
          </a:p>
          <a:p>
            <a:pPr marL="0" indent="0">
              <a:buNone/>
            </a:pPr>
            <a:r>
              <a:rPr lang="es-ES_tradnl" sz="1100" dirty="0" err="1" smtClean="0">
                <a:latin typeface="Century Gothic"/>
                <a:cs typeface="Century Gothic"/>
              </a:rPr>
              <a:t>Jose</a:t>
            </a:r>
            <a:r>
              <a:rPr lang="es-ES_tradnl" sz="1100" dirty="0" smtClean="0">
                <a:latin typeface="Century Gothic"/>
                <a:cs typeface="Century Gothic"/>
              </a:rPr>
              <a:t> Villalobos y Vilma Núñez</a:t>
            </a:r>
            <a:endParaRPr lang="es-ES_tradnl" sz="1100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99" y="2907644"/>
            <a:ext cx="1044417" cy="6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5392" y="-165100"/>
            <a:ext cx="6569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_tradn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</a:t>
            </a:r>
            <a:endParaRPr lang="es-ES_tradn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6275" y="2857500"/>
            <a:ext cx="6569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</a:t>
            </a:r>
            <a:endParaRPr lang="es-ES_tradnl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" y="2645946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latin typeface="Arial Narrow"/>
                <a:cs typeface="Arial Narrow"/>
              </a:rPr>
              <a:t>Autor frase</a:t>
            </a:r>
            <a:endParaRPr lang="en-US" sz="1600" b="1" i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8300" y="342900"/>
            <a:ext cx="3124200" cy="3124200"/>
            <a:chOff x="330200" y="508000"/>
            <a:chExt cx="3124200" cy="3124200"/>
          </a:xfrm>
        </p:grpSpPr>
        <p:sp>
          <p:nvSpPr>
            <p:cNvPr id="3" name="Oval 2"/>
            <p:cNvSpPr/>
            <p:nvPr/>
          </p:nvSpPr>
          <p:spPr>
            <a:xfrm>
              <a:off x="330200" y="508000"/>
              <a:ext cx="3124200" cy="3124200"/>
            </a:xfrm>
            <a:prstGeom prst="ellipse">
              <a:avLst/>
            </a:prstGeom>
            <a:pattFill prst="wdDnDiag">
              <a:fgClr>
                <a:schemeClr val="bg1"/>
              </a:fgClr>
              <a:bgClr>
                <a:schemeClr val="tx1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673100"/>
              <a:ext cx="2806700" cy="2806700"/>
            </a:xfrm>
            <a:prstGeom prst="ellipse">
              <a:avLst/>
            </a:prstGeom>
            <a:solidFill>
              <a:srgbClr val="FFFF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5300" y="982691"/>
            <a:ext cx="292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Narrow"/>
                <a:cs typeface="Arial Narrow"/>
              </a:rPr>
              <a:t>P</a:t>
            </a:r>
            <a:r>
              <a:rPr lang="en-US" sz="2800" dirty="0" smtClean="0">
                <a:latin typeface="Arial Narrow"/>
                <a:cs typeface="Arial Narrow"/>
              </a:rPr>
              <a:t>ara seguir </a:t>
            </a:r>
            <a:r>
              <a:rPr lang="en-US" sz="2800" b="1" dirty="0" smtClean="0">
                <a:latin typeface="Impact"/>
                <a:cs typeface="Impact"/>
              </a:rPr>
              <a:t>avanzando</a:t>
            </a:r>
            <a:r>
              <a:rPr lang="en-US" sz="2800" b="1" dirty="0" smtClean="0">
                <a:latin typeface="Arial Narrow"/>
                <a:cs typeface="Arial Narrow"/>
              </a:rPr>
              <a:t> </a:t>
            </a:r>
            <a:r>
              <a:rPr lang="en-US" sz="2800" dirty="0" smtClean="0">
                <a:latin typeface="Arial Narrow"/>
                <a:cs typeface="Arial Narrow"/>
              </a:rPr>
              <a:t>muchas hay que volver a </a:t>
            </a:r>
            <a:r>
              <a:rPr lang="en-US" sz="2800" b="1" dirty="0" smtClean="0">
                <a:solidFill>
                  <a:srgbClr val="000000"/>
                </a:solidFill>
                <a:latin typeface="Impact"/>
                <a:cs typeface="Impact"/>
              </a:rPr>
              <a:t>empezar</a:t>
            </a:r>
            <a:endParaRPr lang="en-US" sz="2800" b="1" dirty="0">
              <a:solidFill>
                <a:srgbClr val="000000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86731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pattFill prst="ltVert">
            <a:fgClr>
              <a:schemeClr val="bg1"/>
            </a:fgClr>
            <a:bgClr>
              <a:schemeClr val="accent6">
                <a:lumMod val="20000"/>
                <a:lumOff val="80000"/>
              </a:schemeClr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7000"/>
            <a:ext cx="3530600" cy="3530600"/>
          </a:xfrm>
          <a:prstGeom prst="rect">
            <a:avLst/>
          </a:prstGeom>
          <a:noFill/>
          <a:ln w="762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Up Ribbon 2"/>
          <p:cNvSpPr/>
          <p:nvPr/>
        </p:nvSpPr>
        <p:spPr>
          <a:xfrm>
            <a:off x="558800" y="494040"/>
            <a:ext cx="2755900" cy="739120"/>
          </a:xfrm>
          <a:prstGeom prst="ribbon2">
            <a:avLst>
              <a:gd name="adj1" fmla="val 18901"/>
              <a:gd name="adj2" fmla="val 73963"/>
            </a:avLst>
          </a:prstGeom>
          <a:solidFill>
            <a:schemeClr val="accent2">
              <a:lumMod val="40000"/>
              <a:lumOff val="60000"/>
            </a:schemeClr>
          </a:solidFill>
          <a:ln w="28575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8700" y="582958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P</a:t>
            </a:r>
            <a:r>
              <a:rPr lang="en-US" sz="2400" dirty="0" smtClean="0">
                <a:solidFill>
                  <a:schemeClr val="bg1"/>
                </a:solidFill>
                <a:latin typeface="Arial Narrow Bold"/>
                <a:cs typeface="Arial Narrow Bold"/>
              </a:rPr>
              <a:t>ARA SEGUIR</a:t>
            </a:r>
            <a:endParaRPr lang="en-US" sz="2400" dirty="0">
              <a:solidFill>
                <a:schemeClr val="bg1"/>
              </a:solidFill>
              <a:latin typeface="Arial Narrow Bold"/>
              <a:cs typeface="Arial Narrow Bold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25500" y="1409700"/>
            <a:ext cx="2235200" cy="0"/>
          </a:xfrm>
          <a:prstGeom prst="line">
            <a:avLst/>
          </a:prstGeom>
          <a:ln w="28575" cmpd="sng">
            <a:solidFill>
              <a:srgbClr val="FFFFFF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" y="1422418"/>
            <a:ext cx="353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Avanzando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Copperplate Gothic Bold"/>
              <a:cs typeface="Copperplate Gothic Bold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04800" y="2094131"/>
            <a:ext cx="3251200" cy="0"/>
          </a:xfrm>
          <a:prstGeom prst="line">
            <a:avLst/>
          </a:prstGeom>
          <a:ln w="38100" cmpd="dbl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2652931"/>
            <a:ext cx="3251200" cy="0"/>
          </a:xfrm>
          <a:prstGeom prst="line">
            <a:avLst/>
          </a:prstGeom>
          <a:ln w="38100" cmpd="dbl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2183140"/>
            <a:ext cx="353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 Bold"/>
                <a:cs typeface="Arial Narrow Bold"/>
              </a:rPr>
              <a:t>A VECES HAY QUE VOLVER A</a:t>
            </a:r>
            <a:endParaRPr lang="en-US" sz="2000" dirty="0">
              <a:solidFill>
                <a:schemeClr val="accent2">
                  <a:lumMod val="60000"/>
                  <a:lumOff val="40000"/>
                </a:schemeClr>
              </a:solidFill>
              <a:latin typeface="Arial Narrow Bold"/>
              <a:cs typeface="Arial Narrow Bold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2400" y="2652949"/>
            <a:ext cx="349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pperplate Gothic Bold"/>
                <a:cs typeface="Copperplate Gothic Bold"/>
              </a:rPr>
              <a:t>EMPEZAR</a:t>
            </a:r>
            <a:endParaRPr lang="en-US" sz="3600" b="1" dirty="0">
              <a:solidFill>
                <a:schemeClr val="accent5">
                  <a:lumMod val="60000"/>
                  <a:lumOff val="40000"/>
                </a:schemeClr>
              </a:solidFill>
              <a:latin typeface="Copperplate Gothic Bold"/>
              <a:cs typeface="Copperplate Gothic Bold"/>
            </a:endParaRPr>
          </a:p>
        </p:txBody>
      </p:sp>
    </p:spTree>
    <p:extLst>
      <p:ext uri="{BB962C8B-B14F-4D97-AF65-F5344CB8AC3E}">
        <p14:creationId xmlns:p14="http://schemas.microsoft.com/office/powerpoint/2010/main" val="14372796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" y="2645946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latin typeface="Arial Narrow"/>
                <a:cs typeface="Arial Narrow"/>
              </a:rPr>
              <a:t>Autor frase</a:t>
            </a:r>
            <a:endParaRPr lang="en-US" sz="1600" b="1" i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722596"/>
            <a:ext cx="3813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Cargando 80%</a:t>
            </a:r>
            <a:endParaRPr lang="en-US" sz="1600" b="1" i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2061" y="1625600"/>
            <a:ext cx="2126954" cy="717194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490981" y="1625600"/>
            <a:ext cx="468034" cy="7171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17559"/>
            <a:ext cx="3813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>
                <a:solidFill>
                  <a:schemeClr val="bg1"/>
                </a:solidFill>
                <a:latin typeface="Arial Narrow"/>
                <a:cs typeface="Arial Narrow"/>
              </a:rPr>
              <a:t>FIN DE SEMANA</a:t>
            </a:r>
            <a:endParaRPr lang="en-US" sz="40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3515504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0200" y="2645946"/>
            <a:ext cx="3238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i="1" dirty="0" smtClean="0">
                <a:latin typeface="Arial Narrow"/>
                <a:cs typeface="Arial Narrow"/>
              </a:rPr>
              <a:t>Autor frase</a:t>
            </a:r>
            <a:endParaRPr lang="en-US" sz="1600" b="1" i="1" dirty="0">
              <a:solidFill>
                <a:srgbClr val="FF0000"/>
              </a:solidFill>
              <a:latin typeface="Arial Narrow"/>
              <a:cs typeface="Arial Narrow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722596"/>
            <a:ext cx="3813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600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Desinstalando</a:t>
            </a:r>
            <a:r>
              <a:rPr lang="en-US" sz="1600" b="1" i="1" dirty="0" smtClean="0">
                <a:solidFill>
                  <a:schemeClr val="bg1"/>
                </a:solidFill>
                <a:latin typeface="Arial Narrow"/>
                <a:cs typeface="Arial Narrow"/>
              </a:rPr>
              <a:t>…</a:t>
            </a:r>
            <a:endParaRPr lang="en-US" sz="1600" b="1" i="1" dirty="0">
              <a:solidFill>
                <a:schemeClr val="bg1"/>
              </a:solidFill>
              <a:latin typeface="Arial Narrow"/>
              <a:cs typeface="Arial Narrow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32061" y="1574800"/>
            <a:ext cx="2126954" cy="869594"/>
          </a:xfrm>
          <a:prstGeom prst="roundRect">
            <a:avLst>
              <a:gd name="adj" fmla="val 0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2766610" y="1574800"/>
            <a:ext cx="192415" cy="8695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417565"/>
            <a:ext cx="3813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400" dirty="0" smtClean="0">
                <a:solidFill>
                  <a:schemeClr val="bg1"/>
                </a:solidFill>
                <a:latin typeface="Arial Narrow"/>
                <a:cs typeface="Arial Narrow"/>
              </a:rPr>
              <a:t>EST</a:t>
            </a:r>
            <a:r>
              <a:rPr lang="es-ES_tradnl" sz="4400" dirty="0" smtClean="0">
                <a:solidFill>
                  <a:schemeClr val="bg1"/>
                </a:solidFill>
                <a:latin typeface="Arial Narrow"/>
                <a:cs typeface="Arial Narrow"/>
              </a:rPr>
              <a:t>RÉS</a:t>
            </a:r>
            <a:endParaRPr lang="en-US" sz="4400" b="1" dirty="0">
              <a:solidFill>
                <a:schemeClr val="bg1"/>
              </a:solidFill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634720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4"/>
            <a:ext cx="3431858" cy="635529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Plantillas para ofertas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926435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692" y="825103"/>
            <a:ext cx="939800" cy="1219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1801" y="1434705"/>
            <a:ext cx="2707531" cy="1294691"/>
          </a:xfrm>
          <a:prstGeom prst="rect">
            <a:avLst/>
          </a:prstGeom>
          <a:noFill/>
          <a:ln w="76200" cmpd="sng">
            <a:solidFill>
              <a:schemeClr val="tx1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  <a:latin typeface="Century"/>
              <a:cs typeface="Century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600" y="114304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  <a:latin typeface="Impact"/>
                <a:cs typeface="Impact"/>
              </a:rPr>
              <a:t>OFERTA</a:t>
            </a:r>
            <a:endParaRPr lang="en-US" sz="48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26101" y="2653514"/>
            <a:ext cx="2618631" cy="635529"/>
          </a:xfrm>
        </p:spPr>
        <p:txBody>
          <a:bodyPr>
            <a:normAutofit/>
          </a:bodyPr>
          <a:lstStyle/>
          <a:p>
            <a:pPr algn="r"/>
            <a:r>
              <a:rPr lang="es-ES_tradnl" sz="1400" b="1" dirty="0" smtClean="0">
                <a:latin typeface="Cambria"/>
                <a:cs typeface="Cambria"/>
              </a:rPr>
              <a:t>HASTA 20 OCTUBRE</a:t>
            </a:r>
            <a:endParaRPr lang="es-ES_tradnl" sz="1400" b="1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9839" y="1333101"/>
            <a:ext cx="2587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 Narrow Bold"/>
                <a:cs typeface="Arial Narrow Bold"/>
              </a:rPr>
              <a:t>20%</a:t>
            </a:r>
            <a:endParaRPr lang="en-US" sz="8800" b="1" dirty="0">
              <a:solidFill>
                <a:srgbClr val="FF0000"/>
              </a:solidFill>
              <a:latin typeface="Arial Narrow Bold"/>
              <a:cs typeface="Arial Narrow Bold"/>
            </a:endParaRPr>
          </a:p>
        </p:txBody>
      </p:sp>
    </p:spTree>
    <p:extLst>
      <p:ext uri="{BB962C8B-B14F-4D97-AF65-F5344CB8AC3E}">
        <p14:creationId xmlns:p14="http://schemas.microsoft.com/office/powerpoint/2010/main" val="555739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25659"/>
            <a:ext cx="3813175" cy="38388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114304"/>
            <a:ext cx="323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srgbClr val="FF0000"/>
                </a:solidFill>
                <a:latin typeface="Impact"/>
                <a:cs typeface="Impact"/>
              </a:rPr>
              <a:t>OFERTA</a:t>
            </a:r>
            <a:endParaRPr lang="en-US" sz="4800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839" y="1333101"/>
            <a:ext cx="25871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Arial Narrow Bold"/>
                <a:cs typeface="Arial Narrow Bold"/>
              </a:rPr>
              <a:t>20%</a:t>
            </a:r>
            <a:endParaRPr lang="en-US" sz="8800" b="1" dirty="0">
              <a:solidFill>
                <a:srgbClr val="FF0000"/>
              </a:solidFill>
              <a:latin typeface="Arial Narrow Bold"/>
              <a:cs typeface="Arial Narrow Bold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1801" y="1434705"/>
            <a:ext cx="2707531" cy="1294691"/>
          </a:xfrm>
          <a:prstGeom prst="rect">
            <a:avLst/>
          </a:prstGeom>
          <a:noFill/>
          <a:ln w="76200" cmpd="sng">
            <a:solidFill>
              <a:srgbClr val="FFFF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  <a:latin typeface="Century"/>
              <a:cs typeface="Century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901" y="825103"/>
            <a:ext cx="939800" cy="1219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801" y="2653514"/>
            <a:ext cx="2618631" cy="635529"/>
          </a:xfrm>
        </p:spPr>
        <p:txBody>
          <a:bodyPr>
            <a:normAutofit/>
          </a:bodyPr>
          <a:lstStyle/>
          <a:p>
            <a:pPr algn="r"/>
            <a:r>
              <a:rPr lang="es-ES_tradnl" sz="1400" b="1" dirty="0" smtClean="0">
                <a:solidFill>
                  <a:srgbClr val="FFFFFF"/>
                </a:solidFill>
                <a:latin typeface="Cambria"/>
                <a:cs typeface="Cambria"/>
              </a:rPr>
              <a:t>HASTA 20 OCTUBRE</a:t>
            </a:r>
            <a:endParaRPr lang="es-ES_tradnl" sz="1400" b="1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91901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2"/>
            <a:ext cx="3431858" cy="635529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Plantillas para crear conteo regresivo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4221223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3175" cy="3813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2341" y="660847"/>
            <a:ext cx="2341922" cy="2310953"/>
          </a:xfrm>
          <a:prstGeom prst="ellipse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Arial Narrow"/>
                <a:cs typeface="Arial Narrow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26022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3175" cy="3813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2341" y="660847"/>
            <a:ext cx="2341922" cy="2310953"/>
          </a:xfrm>
          <a:prstGeom prst="ellipse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Arial Narrow"/>
                <a:cs typeface="Arial Narrow"/>
              </a:rPr>
              <a:t>2</a:t>
            </a:r>
            <a:endParaRPr lang="en-US" sz="120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59979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Pol</a:t>
            </a:r>
            <a:r>
              <a:rPr lang="es-ES_tradnl" dirty="0" smtClean="0">
                <a:latin typeface="Cambria"/>
                <a:cs typeface="Cambria"/>
              </a:rPr>
              <a:t>íticas de uso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900957"/>
            <a:ext cx="2947814" cy="2489961"/>
          </a:xfrm>
        </p:spPr>
        <p:txBody>
          <a:bodyPr>
            <a:normAutofit/>
          </a:bodyPr>
          <a:lstStyle/>
          <a:p>
            <a:r>
              <a:rPr lang="es-ES_tradnl" sz="1100" dirty="0" smtClean="0">
                <a:latin typeface="Century Gothic"/>
                <a:cs typeface="Century Gothic"/>
              </a:rPr>
              <a:t>Todos los diseños e im</a:t>
            </a:r>
            <a:r>
              <a:rPr lang="es-ES_tradnl" sz="1100" dirty="0" smtClean="0">
                <a:latin typeface="Century Gothic"/>
                <a:cs typeface="Century Gothic"/>
              </a:rPr>
              <a:t>ágenes pueden ser utilizadas libremente sin ningún coste</a:t>
            </a:r>
          </a:p>
          <a:p>
            <a:endParaRPr lang="es-ES_tradnl" sz="1100" dirty="0" smtClean="0">
              <a:latin typeface="Century Gothic"/>
              <a:cs typeface="Century Gothic"/>
            </a:endParaRPr>
          </a:p>
          <a:p>
            <a:r>
              <a:rPr lang="es-ES_tradnl" sz="1100" dirty="0" smtClean="0">
                <a:latin typeface="Century Gothic"/>
                <a:cs typeface="Century Gothic"/>
              </a:rPr>
              <a:t>No se pueden vender los diseños, ilustraciones e imágenes.</a:t>
            </a:r>
          </a:p>
          <a:p>
            <a:endParaRPr lang="es-ES_tradnl" sz="1100" dirty="0" smtClean="0">
              <a:latin typeface="Century Gothic"/>
              <a:cs typeface="Century Gothic"/>
            </a:endParaRPr>
          </a:p>
          <a:p>
            <a:r>
              <a:rPr lang="es-ES_tradnl" sz="1100" dirty="0" smtClean="0">
                <a:latin typeface="Century Gothic"/>
                <a:cs typeface="Century Gothic"/>
              </a:rPr>
              <a:t>Esta plantilla no puede ser distribuida libremente en páginas como un recursos gratuito.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99" y="2907644"/>
            <a:ext cx="1044417" cy="69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678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13175" cy="38131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92341" y="660847"/>
            <a:ext cx="2341922" cy="2310953"/>
          </a:xfrm>
          <a:prstGeom prst="ellipse">
            <a:avLst/>
          </a:prstGeom>
          <a:solidFill>
            <a:schemeClr val="tx1"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dirty="0">
                <a:latin typeface="Arial Narrow"/>
                <a:cs typeface="Arial Narrow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86121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6400" y="380352"/>
            <a:ext cx="3073400" cy="2972448"/>
          </a:xfrm>
          <a:prstGeom prst="rect">
            <a:avLst/>
          </a:prstGeom>
          <a:noFill/>
          <a:ln w="76200" cmpd="sng">
            <a:solidFill>
              <a:schemeClr val="tx1">
                <a:lumMod val="85000"/>
                <a:lumOff val="1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96900" y="1040294"/>
            <a:ext cx="2679700" cy="826606"/>
            <a:chOff x="647700" y="1243952"/>
            <a:chExt cx="2679700" cy="826606"/>
          </a:xfrm>
        </p:grpSpPr>
        <p:sp>
          <p:nvSpPr>
            <p:cNvPr id="7" name="Rectangle 6"/>
            <p:cNvSpPr/>
            <p:nvPr/>
          </p:nvSpPr>
          <p:spPr>
            <a:xfrm>
              <a:off x="698500" y="1243952"/>
              <a:ext cx="1219200" cy="7118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70100" y="1243952"/>
              <a:ext cx="1219200" cy="7118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47700" y="1306804"/>
              <a:ext cx="1308100" cy="7637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19300" y="1306804"/>
              <a:ext cx="1308100" cy="7637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0800000">
            <a:off x="596900" y="1866900"/>
            <a:ext cx="2679700" cy="826606"/>
            <a:chOff x="647700" y="1243952"/>
            <a:chExt cx="2679700" cy="826606"/>
          </a:xfrm>
        </p:grpSpPr>
        <p:sp>
          <p:nvSpPr>
            <p:cNvPr id="13" name="Rectangle 12"/>
            <p:cNvSpPr/>
            <p:nvPr/>
          </p:nvSpPr>
          <p:spPr>
            <a:xfrm>
              <a:off x="698500" y="1243952"/>
              <a:ext cx="1219200" cy="7118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70100" y="1243952"/>
              <a:ext cx="1219200" cy="7118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7700" y="1306804"/>
              <a:ext cx="1308100" cy="7637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019300" y="1306804"/>
              <a:ext cx="1308100" cy="7637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7" tIns="45718" rIns="91437" bIns="45718" anchor="ctr"/>
            <a:lstStyle/>
            <a:p>
              <a:pPr algn="ctr" defTabSz="45718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84200" y="657312"/>
            <a:ext cx="132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Arial Narrow Bold"/>
                <a:cs typeface="Arial Narrow Bold"/>
              </a:rPr>
              <a:t>2</a:t>
            </a:r>
            <a:endParaRPr lang="en-US" sz="13800" b="1" dirty="0">
              <a:latin typeface="Arial Narrow Bold"/>
              <a:cs typeface="Arial Narrow Bold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06599" y="657312"/>
            <a:ext cx="1320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smtClean="0">
                <a:latin typeface="Arial Narrow Bold"/>
                <a:cs typeface="Arial Narrow Bold"/>
              </a:rPr>
              <a:t>8</a:t>
            </a:r>
            <a:endParaRPr lang="en-US" sz="13800" b="1" dirty="0">
              <a:latin typeface="Arial Narrow Bold"/>
              <a:cs typeface="Arial Narrow Bold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06400" y="393374"/>
            <a:ext cx="3073400" cy="635529"/>
          </a:xfrm>
        </p:spPr>
        <p:txBody>
          <a:bodyPr>
            <a:normAutofit/>
          </a:bodyPr>
          <a:lstStyle/>
          <a:p>
            <a:r>
              <a:rPr lang="es-ES_tradnl" b="1" dirty="0" smtClean="0">
                <a:solidFill>
                  <a:schemeClr val="bg1"/>
                </a:solidFill>
                <a:latin typeface="Cambria"/>
                <a:cs typeface="Cambria"/>
              </a:rPr>
              <a:t>FALTAN</a:t>
            </a:r>
            <a:endParaRPr lang="es-ES_tradnl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31800" y="2693515"/>
            <a:ext cx="3073400" cy="635529"/>
          </a:xfrm>
          <a:prstGeom prst="rect">
            <a:avLst/>
          </a:prstGeom>
        </p:spPr>
        <p:txBody>
          <a:bodyPr vert="horz" lIns="43542" tIns="21771" rIns="43542" bIns="21771" rtlCol="0" anchor="ctr">
            <a:normAutofit/>
          </a:bodyPr>
          <a:lstStyle>
            <a:lvl1pPr algn="ctr" defTabSz="217711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 smtClean="0">
                <a:solidFill>
                  <a:schemeClr val="bg1"/>
                </a:solidFill>
                <a:latin typeface="Cambria"/>
                <a:cs typeface="Cambria"/>
              </a:rPr>
              <a:t>d</a:t>
            </a:r>
            <a:r>
              <a:rPr lang="es-ES_tradnl" b="1" dirty="0" smtClean="0">
                <a:solidFill>
                  <a:schemeClr val="bg1"/>
                </a:solidFill>
                <a:latin typeface="Cambria"/>
                <a:cs typeface="Cambria"/>
              </a:rPr>
              <a:t>ías</a:t>
            </a:r>
            <a:endParaRPr lang="es-ES_tradnl" b="1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8705817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1"/>
            <a:ext cx="3813175" cy="243917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4000" y="1054303"/>
            <a:ext cx="3073400" cy="635529"/>
          </a:xfrm>
        </p:spPr>
        <p:txBody>
          <a:bodyPr>
            <a:normAutofit/>
          </a:bodyPr>
          <a:lstStyle/>
          <a:p>
            <a:pPr algn="l"/>
            <a:r>
              <a:rPr lang="es-ES_tradnl" sz="3600" b="1" dirty="0" smtClean="0">
                <a:solidFill>
                  <a:srgbClr val="000000"/>
                </a:solidFill>
                <a:latin typeface="Cambria"/>
                <a:cs typeface="Cambria"/>
              </a:rPr>
              <a:t>FALTAN</a:t>
            </a:r>
            <a:endParaRPr lang="es-ES_tradnl" sz="36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146300" y="1855844"/>
            <a:ext cx="3073400" cy="635529"/>
          </a:xfrm>
          <a:prstGeom prst="rect">
            <a:avLst/>
          </a:prstGeom>
        </p:spPr>
        <p:txBody>
          <a:bodyPr vert="horz" lIns="43542" tIns="21771" rIns="43542" bIns="21771" rtlCol="0" anchor="ctr">
            <a:noAutofit/>
          </a:bodyPr>
          <a:lstStyle>
            <a:lvl1pPr algn="ctr" defTabSz="217711" rtl="0" eaLnBrk="1" latinLnBrk="0" hangingPunct="1">
              <a:spcBef>
                <a:spcPct val="0"/>
              </a:spcBef>
              <a:buNone/>
              <a:defRPr sz="2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4800" b="1" dirty="0" smtClean="0">
                <a:solidFill>
                  <a:srgbClr val="000000"/>
                </a:solidFill>
                <a:latin typeface="Cambria"/>
                <a:cs typeface="Cambria"/>
              </a:rPr>
              <a:t>d</a:t>
            </a:r>
            <a:r>
              <a:rPr lang="es-ES_tradnl" sz="4800" b="1" dirty="0" smtClean="0">
                <a:solidFill>
                  <a:srgbClr val="000000"/>
                </a:solidFill>
                <a:latin typeface="Cambria"/>
                <a:cs typeface="Cambria"/>
              </a:rPr>
              <a:t>ías</a:t>
            </a:r>
            <a:endParaRPr lang="es-ES_tradnl" sz="4800" b="1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54004" y="1257300"/>
            <a:ext cx="1690795" cy="1862048"/>
            <a:chOff x="584200" y="758614"/>
            <a:chExt cx="2247899" cy="2475578"/>
          </a:xfrm>
        </p:grpSpPr>
        <p:sp>
          <p:nvSpPr>
            <p:cNvPr id="7" name="TextBox 6"/>
            <p:cNvSpPr txBox="1"/>
            <p:nvPr/>
          </p:nvSpPr>
          <p:spPr>
            <a:xfrm>
              <a:off x="584200" y="758614"/>
              <a:ext cx="1320800" cy="247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atin typeface="Arial Narrow Bold"/>
                  <a:cs typeface="Arial Narrow Bold"/>
                </a:rPr>
                <a:t>2</a:t>
              </a:r>
              <a:endParaRPr lang="en-US" sz="11500" b="1" dirty="0">
                <a:latin typeface="Arial Narrow Bold"/>
                <a:cs typeface="Arial Narrow Bold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299" y="758614"/>
              <a:ext cx="1320800" cy="2475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500" b="1" dirty="0" smtClean="0">
                  <a:latin typeface="Arial Narrow Bold"/>
                  <a:cs typeface="Arial Narrow Bold"/>
                </a:rPr>
                <a:t>8</a:t>
              </a:r>
              <a:endParaRPr lang="en-US" sz="11500" b="1" dirty="0">
                <a:latin typeface="Arial Narrow Bold"/>
                <a:cs typeface="Arial Narrow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75176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3813175" cy="3058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17508"/>
            <a:ext cx="119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3</a:t>
            </a:r>
            <a:endParaRPr lang="en-US" sz="13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59100"/>
            <a:ext cx="3813175" cy="854076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821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3813175" cy="3058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17508"/>
            <a:ext cx="119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chemeClr val="bg1"/>
                </a:solidFill>
                <a:latin typeface="Copperplate Gothic Bold"/>
                <a:cs typeface="Copperplate Gothic Bold"/>
              </a:rPr>
              <a:t>2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959100"/>
            <a:ext cx="3813175" cy="854076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0568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"/>
            <a:ext cx="3813175" cy="30589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17508"/>
            <a:ext cx="1193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Copperplate Gothic Bold"/>
                <a:cs typeface="Copperplate Gothic Bold"/>
              </a:rPr>
              <a:t>1</a:t>
            </a:r>
            <a:endParaRPr lang="en-US" sz="13800" dirty="0">
              <a:solidFill>
                <a:schemeClr val="bg1"/>
              </a:solidFill>
              <a:latin typeface="Copperplate Gothic Bold"/>
              <a:cs typeface="Copperplate Gothic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959100"/>
            <a:ext cx="3813175" cy="854076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56459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2"/>
            <a:ext cx="3431858" cy="635529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Plantillas para frases </a:t>
            </a:r>
            <a:b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</a:br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con im</a:t>
            </a:r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ágenes PREMIUM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618738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n-4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3187717"/>
            <a:ext cx="3813175" cy="67208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“</a:t>
            </a:r>
            <a:r>
              <a:rPr lang="en-US" sz="1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Una</a:t>
            </a:r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frase</a:t>
            </a:r>
            <a:r>
              <a:rPr lang="en-US" sz="1400" dirty="0" smtClean="0">
                <a:solidFill>
                  <a:srgbClr val="FFFFFF"/>
                </a:solidFill>
                <a:latin typeface="Century Gothic"/>
                <a:cs typeface="Century Gothic"/>
              </a:rPr>
              <a:t>”</a:t>
            </a:r>
            <a:endParaRPr lang="en-US" sz="14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335690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n-4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447802"/>
            <a:ext cx="3813175" cy="104140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5137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n-405.png"/>
          <p:cNvPicPr>
            <a:picLocks noChangeAspect="1"/>
          </p:cNvPicPr>
          <p:nvPr/>
        </p:nvPicPr>
        <p:blipFill>
          <a:blip r:embed="rId2">
            <a:alphaModFix amt="8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8620" y="714424"/>
            <a:ext cx="3834447" cy="2739211"/>
            <a:chOff x="2206531" y="739824"/>
            <a:chExt cx="3834447" cy="2739211"/>
          </a:xfrm>
        </p:grpSpPr>
        <p:sp>
          <p:nvSpPr>
            <p:cNvPr id="17" name="TextBox 16"/>
            <p:cNvSpPr txBox="1"/>
            <p:nvPr/>
          </p:nvSpPr>
          <p:spPr>
            <a:xfrm>
              <a:off x="2206531" y="739824"/>
              <a:ext cx="3834447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ES_tradnl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T</a:t>
              </a:r>
              <a:r>
                <a:rPr lang="es-ES_tradnl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Ú PASIÓN</a:t>
              </a:r>
            </a:p>
            <a:p>
              <a:pPr algn="ctr">
                <a:lnSpc>
                  <a:spcPct val="120000"/>
                </a:lnSpc>
              </a:pPr>
              <a:r>
                <a:rPr lang="es-ES_tradnl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AL TRABAJO</a:t>
              </a:r>
              <a:endParaRPr lang="en-US" sz="2400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dirty="0" err="1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es</a:t>
              </a:r>
              <a:r>
                <a:rPr lang="en-US" sz="2400" dirty="0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 la </a:t>
              </a:r>
              <a:r>
                <a:rPr lang="en-US" sz="2400" dirty="0" err="1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razón</a:t>
              </a:r>
              <a:endParaRPr lang="en-US" sz="2400" dirty="0">
                <a:solidFill>
                  <a:srgbClr val="FFFFFF"/>
                </a:solidFill>
                <a:latin typeface="Monotype Corsiva"/>
                <a:cs typeface="Monotype Corsiva"/>
              </a:endParaRPr>
            </a:p>
            <a:p>
              <a:pPr algn="ctr">
                <a:lnSpc>
                  <a:spcPct val="120000"/>
                </a:lnSpc>
              </a:pPr>
              <a:r>
                <a:rPr lang="es-ES_tradnl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POR LA CUAL</a:t>
              </a:r>
              <a:endParaRPr lang="en-US" sz="2400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TIENES </a:t>
              </a:r>
              <a:r>
                <a:rPr lang="en-US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ÉXITO</a:t>
              </a:r>
              <a:endParaRPr lang="en-US" sz="2400" b="1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endParaRPr lang="en-US" sz="2400" b="1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866121" y="1209367"/>
              <a:ext cx="2460192" cy="104180"/>
              <a:chOff x="2866121" y="1209367"/>
              <a:chExt cx="2460192" cy="10418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2934400" y="1257700"/>
                <a:ext cx="22932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24"/>
              <p:cNvSpPr/>
              <p:nvPr/>
            </p:nvSpPr>
            <p:spPr>
              <a:xfrm>
                <a:off x="5227670" y="1209367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866121" y="1214904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2871658" y="2510795"/>
              <a:ext cx="2460192" cy="104180"/>
              <a:chOff x="2866121" y="1209367"/>
              <a:chExt cx="2460192" cy="10418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2934400" y="1257700"/>
                <a:ext cx="22932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Oval 20"/>
              <p:cNvSpPr/>
              <p:nvPr/>
            </p:nvSpPr>
            <p:spPr>
              <a:xfrm>
                <a:off x="5227670" y="1209367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866121" y="1214904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639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471" y="866936"/>
            <a:ext cx="2133600" cy="1297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Instrucciones uso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20" y="1012453"/>
            <a:ext cx="1530471" cy="1151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900" dirty="0" smtClean="0">
                <a:latin typeface="Century Gothic"/>
                <a:cs typeface="Century Gothic"/>
              </a:rPr>
              <a:t>Selecciona todo el contenido de una </a:t>
            </a:r>
            <a:r>
              <a:rPr lang="es-ES_tradnl" sz="900" dirty="0" err="1" smtClean="0">
                <a:latin typeface="Century Gothic"/>
                <a:cs typeface="Century Gothic"/>
              </a:rPr>
              <a:t>diapositva</a:t>
            </a:r>
            <a:r>
              <a:rPr lang="es-ES_tradnl" sz="900" dirty="0" smtClean="0">
                <a:latin typeface="Century Gothic"/>
                <a:cs typeface="Century Gothic"/>
              </a:rPr>
              <a:t> y haz clic derecho para seleccionar “</a:t>
            </a:r>
            <a:r>
              <a:rPr lang="es-ES_tradnl" sz="900" dirty="0" err="1" smtClean="0">
                <a:latin typeface="Century Gothic"/>
                <a:cs typeface="Century Gothic"/>
              </a:rPr>
              <a:t>Save</a:t>
            </a:r>
            <a:r>
              <a:rPr lang="es-ES_tradnl" sz="900" dirty="0" smtClean="0">
                <a:latin typeface="Century Gothic"/>
                <a:cs typeface="Century Gothic"/>
              </a:rPr>
              <a:t> as a </a:t>
            </a:r>
            <a:r>
              <a:rPr lang="es-ES_tradnl" sz="900" dirty="0" err="1" smtClean="0">
                <a:latin typeface="Century Gothic"/>
                <a:cs typeface="Century Gothic"/>
              </a:rPr>
              <a:t>picture</a:t>
            </a:r>
            <a:r>
              <a:rPr lang="es-ES_tradnl" sz="900" dirty="0" smtClean="0">
                <a:latin typeface="Century Gothic"/>
                <a:cs typeface="Century Gothic"/>
              </a:rPr>
              <a:t>”</a:t>
            </a:r>
            <a:endParaRPr lang="es-ES_tradnl" sz="900" dirty="0">
              <a:latin typeface="Century Gothic"/>
              <a:cs typeface="Century Gothic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058" y="1026886"/>
            <a:ext cx="378156" cy="2945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181100" y="2258698"/>
            <a:ext cx="2632075" cy="624202"/>
          </a:xfrm>
          <a:prstGeom prst="rect">
            <a:avLst/>
          </a:prstGeom>
        </p:spPr>
        <p:txBody>
          <a:bodyPr vert="horz" lIns="43567" tIns="21784" rIns="43567" bIns="21784" rtlCol="0">
            <a:normAutofit/>
          </a:bodyPr>
          <a:lstStyle>
            <a:lvl1pPr marL="342866" indent="-342866" algn="l" defTabSz="457156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1pPr>
            <a:lvl2pPr marL="742877" indent="-285722" algn="l" defTabSz="457156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2pPr>
            <a:lvl3pPr marL="1142888" indent="-228577" algn="l" defTabSz="457156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3pPr>
            <a:lvl4pPr marL="1600043" indent="-228577" algn="l" defTabSz="457156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4pPr>
            <a:lvl5pPr marL="2057199" indent="-228577" algn="l" defTabSz="457156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/>
                <a:ea typeface="+mn-ea"/>
                <a:cs typeface="Cambria"/>
              </a:defRPr>
            </a:lvl5pPr>
            <a:lvl6pPr marL="2514353" indent="-228577" algn="l" defTabSz="4571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09" indent="-228577" algn="l" defTabSz="4571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63" indent="-228577" algn="l" defTabSz="4571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19" indent="-228577" algn="l" defTabSz="45715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900" dirty="0">
                <a:latin typeface="Century Gothic"/>
                <a:cs typeface="Century Gothic"/>
              </a:rPr>
              <a:t>Puedes modificar todos los textos pero intenta no modificar el tamaño porque luego no encajará en Facebook</a:t>
            </a:r>
            <a:endParaRPr lang="es-ES_tradnl" sz="900" dirty="0">
              <a:latin typeface="Century Gothic"/>
              <a:cs typeface="Century Gothic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39" y="2354499"/>
            <a:ext cx="429688" cy="404418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-8589" y="2987535"/>
            <a:ext cx="1926289" cy="1151545"/>
          </a:xfrm>
          <a:prstGeom prst="rect">
            <a:avLst/>
          </a:prstGeom>
        </p:spPr>
        <p:txBody>
          <a:bodyPr vert="horz" lIns="43542" tIns="21771" rIns="43542" bIns="21771" rtlCol="0">
            <a:normAutofit/>
          </a:bodyPr>
          <a:lstStyle>
            <a:lvl1pPr marL="163283" indent="-163283" algn="l" defTabSz="217711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3781" indent="-136069" algn="l" defTabSz="217711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4278" indent="-108856" algn="l" defTabSz="217711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1989" indent="-108856" algn="l" defTabSz="217711" rtl="0" eaLnBrk="1" latinLnBrk="0" hangingPunct="1">
              <a:spcBef>
                <a:spcPct val="20000"/>
              </a:spcBef>
              <a:buFont typeface="Arial"/>
              <a:buChar char="–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9700" indent="-108856" algn="l" defTabSz="217711" rtl="0" eaLnBrk="1" latinLnBrk="0" hangingPunct="1">
              <a:spcBef>
                <a:spcPct val="20000"/>
              </a:spcBef>
              <a:buFont typeface="Arial"/>
              <a:buChar char="»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197412" indent="-108856" algn="l" defTabSz="217711" rtl="0" eaLnBrk="1" latinLnBrk="0" hangingPunct="1">
              <a:spcBef>
                <a:spcPct val="20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15123" indent="-108856" algn="l" defTabSz="217711" rtl="0" eaLnBrk="1" latinLnBrk="0" hangingPunct="1">
              <a:spcBef>
                <a:spcPct val="20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32834" indent="-108856" algn="l" defTabSz="217711" rtl="0" eaLnBrk="1" latinLnBrk="0" hangingPunct="1">
              <a:spcBef>
                <a:spcPct val="20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0545" indent="-108856" algn="l" defTabSz="217711" rtl="0" eaLnBrk="1" latinLnBrk="0" hangingPunct="1">
              <a:spcBef>
                <a:spcPct val="20000"/>
              </a:spcBef>
              <a:buFont typeface="Arial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s-ES_tradnl" sz="900" dirty="0" smtClean="0">
                <a:latin typeface="Century Gothic"/>
                <a:cs typeface="Century Gothic"/>
              </a:rPr>
              <a:t>Todas las im</a:t>
            </a:r>
            <a:r>
              <a:rPr lang="es-ES_tradnl" sz="900" dirty="0" smtClean="0">
                <a:latin typeface="Century Gothic"/>
                <a:cs typeface="Century Gothic"/>
              </a:rPr>
              <a:t>ágenes son libre de derechos. </a:t>
            </a:r>
            <a:r>
              <a:rPr lang="en-US" sz="900" dirty="0" smtClean="0">
                <a:latin typeface="Century Gothic"/>
                <a:cs typeface="Century Gothic"/>
              </a:rPr>
              <a:t>J</a:t>
            </a:r>
            <a:r>
              <a:rPr lang="es-ES_tradnl" sz="900" dirty="0" smtClean="0">
                <a:latin typeface="Century Gothic"/>
                <a:cs typeface="Century Gothic"/>
              </a:rPr>
              <a:t>ose </a:t>
            </a:r>
            <a:r>
              <a:rPr lang="es-ES_tradnl" sz="900" dirty="0" err="1" smtClean="0">
                <a:latin typeface="Century Gothic"/>
                <a:cs typeface="Century Gothic"/>
              </a:rPr>
              <a:t>Villolobos</a:t>
            </a:r>
            <a:r>
              <a:rPr lang="es-ES_tradnl" sz="900" dirty="0" smtClean="0">
                <a:latin typeface="Century Gothic"/>
                <a:cs typeface="Century Gothic"/>
              </a:rPr>
              <a:t> las cede para que sean de libre uso. Lo que no podéis hacer es re-venderlas sin autorización.</a:t>
            </a:r>
            <a:endParaRPr lang="es-ES_tradnl" sz="900" dirty="0">
              <a:latin typeface="Century Gothic"/>
              <a:cs typeface="Century Gothic"/>
            </a:endParaRPr>
          </a:p>
        </p:txBody>
      </p:sp>
      <p:pic>
        <p:nvPicPr>
          <p:cNvPr id="12" name="Picture 11" descr="TUPAS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70" y="2847817"/>
            <a:ext cx="1818828" cy="86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7228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ardec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2886075"/>
            <a:ext cx="3813175" cy="9271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“Las </a:t>
            </a:r>
            <a:r>
              <a:rPr lang="en-US" sz="2000" dirty="0" err="1" smtClean="0">
                <a:latin typeface="Arial Narrow"/>
                <a:cs typeface="Arial Narrow"/>
              </a:rPr>
              <a:t>buenas</a:t>
            </a:r>
            <a:r>
              <a:rPr lang="en-US" sz="2000" dirty="0" smtClean="0">
                <a:latin typeface="Century"/>
                <a:cs typeface="Century"/>
              </a:rPr>
              <a:t> </a:t>
            </a:r>
            <a:r>
              <a:rPr lang="en-US" sz="2000" dirty="0" err="1" smtClean="0">
                <a:latin typeface="Monotype Corsiva"/>
                <a:cs typeface="Monotype Corsiva"/>
              </a:rPr>
              <a:t>cosas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hay</a:t>
            </a:r>
            <a:r>
              <a:rPr lang="en-US" sz="2000" dirty="0" smtClean="0">
                <a:latin typeface="Lucida Handwriting"/>
                <a:cs typeface="Lucida Handwriting"/>
              </a:rPr>
              <a:t> que </a:t>
            </a:r>
            <a:r>
              <a:rPr lang="en-US" sz="2000" dirty="0" err="1" smtClean="0">
                <a:latin typeface="Lucida Handwriting"/>
                <a:cs typeface="Lucida Handwriting"/>
              </a:rPr>
              <a:t>celebrarlas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Helvetica"/>
                <a:cs typeface="Helvetica"/>
              </a:rPr>
              <a:t>en 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GRANDE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  <a:endParaRPr lang="en-US" sz="2000" dirty="0" smtClean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487942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ardece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38300" y="2889853"/>
            <a:ext cx="207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FFFF"/>
                </a:solidFill>
                <a:latin typeface="Century"/>
                <a:cs typeface="Century"/>
              </a:rPr>
              <a:t>“</a:t>
            </a:r>
            <a:r>
              <a:rPr lang="en-US" sz="1800" dirty="0" err="1" smtClean="0">
                <a:solidFill>
                  <a:srgbClr val="FFFFFF"/>
                </a:solidFill>
                <a:latin typeface="Century"/>
                <a:cs typeface="Century"/>
              </a:rPr>
              <a:t>Aqu</a:t>
            </a:r>
            <a:r>
              <a:rPr lang="en-US" sz="1800" dirty="0" err="1" smtClean="0">
                <a:solidFill>
                  <a:srgbClr val="FFFFFF"/>
                </a:solidFill>
                <a:latin typeface="Century"/>
                <a:cs typeface="Century"/>
              </a:rPr>
              <a:t>í</a:t>
            </a:r>
            <a:r>
              <a:rPr lang="en-US" sz="1800" dirty="0" smtClean="0">
                <a:solidFill>
                  <a:srgbClr val="FFFFFF"/>
                </a:solidFill>
                <a:latin typeface="Century"/>
                <a:cs typeface="Century"/>
              </a:rPr>
              <a:t> la </a:t>
            </a:r>
            <a:r>
              <a:rPr lang="en-US" sz="1800" dirty="0" err="1" smtClean="0">
                <a:solidFill>
                  <a:srgbClr val="FFFFFF"/>
                </a:solidFill>
                <a:latin typeface="Lucida Handwriting"/>
                <a:cs typeface="Lucida Handwriting"/>
              </a:rPr>
              <a:t>frase</a:t>
            </a:r>
            <a:r>
              <a:rPr lang="en-US" sz="18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Myriad Pro"/>
                <a:cs typeface="Myriad Pro"/>
              </a:rPr>
              <a:t>que</a:t>
            </a:r>
            <a:r>
              <a:rPr lang="en-US" sz="18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Helvetica"/>
                <a:cs typeface="Helvetica"/>
              </a:rPr>
              <a:t>quieres</a:t>
            </a:r>
            <a:r>
              <a:rPr lang="en-US" sz="1800" b="1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800" dirty="0" smtClean="0">
                <a:solidFill>
                  <a:srgbClr val="FFFFFF"/>
                </a:solidFill>
                <a:latin typeface="Cambria"/>
                <a:cs typeface="Cambria"/>
              </a:rPr>
              <a:t>COMPARTIR</a:t>
            </a:r>
            <a:r>
              <a:rPr lang="en-US" sz="1800" dirty="0" smtClean="0">
                <a:solidFill>
                  <a:srgbClr val="FFFFFF"/>
                </a:solidFill>
                <a:latin typeface="Century"/>
                <a:cs typeface="Century"/>
              </a:rPr>
              <a:t>”</a:t>
            </a:r>
            <a:endParaRPr lang="en-US" sz="1800" dirty="0">
              <a:solidFill>
                <a:srgbClr val="FFFFFF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3628530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ud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1612900"/>
            <a:ext cx="3813175" cy="92710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000" dirty="0" smtClean="0">
                <a:latin typeface="Century"/>
                <a:cs typeface="Century"/>
              </a:rPr>
              <a:t>“Las </a:t>
            </a:r>
            <a:r>
              <a:rPr lang="en-US" sz="2000" dirty="0" err="1" smtClean="0">
                <a:latin typeface="Arial Narrow"/>
                <a:cs typeface="Arial Narrow"/>
              </a:rPr>
              <a:t>buenas</a:t>
            </a:r>
            <a:r>
              <a:rPr lang="en-US" sz="2000" dirty="0" smtClean="0">
                <a:latin typeface="Century"/>
                <a:cs typeface="Century"/>
              </a:rPr>
              <a:t> </a:t>
            </a:r>
            <a:r>
              <a:rPr lang="en-US" sz="2000" dirty="0" err="1" smtClean="0">
                <a:latin typeface="Monotype Corsiva"/>
                <a:cs typeface="Monotype Corsiva"/>
              </a:rPr>
              <a:t>cosas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hay</a:t>
            </a:r>
            <a:r>
              <a:rPr lang="en-US" sz="2000" dirty="0" smtClean="0">
                <a:latin typeface="Lucida Handwriting"/>
                <a:cs typeface="Lucida Handwriting"/>
              </a:rPr>
              <a:t> que </a:t>
            </a:r>
            <a:r>
              <a:rPr lang="en-US" sz="2000" dirty="0" err="1" smtClean="0">
                <a:latin typeface="Lucida Handwriting"/>
                <a:cs typeface="Lucida Handwriting"/>
              </a:rPr>
              <a:t>celebrarlas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Helvetica"/>
                <a:cs typeface="Helvetica"/>
              </a:rPr>
              <a:t>en  </a:t>
            </a:r>
          </a:p>
          <a:p>
            <a:pPr algn="r"/>
            <a:r>
              <a:rPr lang="en-US" sz="2000" dirty="0" smtClean="0">
                <a:latin typeface="Cambria"/>
                <a:cs typeface="Cambria"/>
              </a:rPr>
              <a:t>GRANDE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  <a:endParaRPr lang="en-US" sz="2000" dirty="0" smtClean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242910060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alud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400" y="283907"/>
            <a:ext cx="207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Century"/>
                <a:cs typeface="Century"/>
              </a:rPr>
              <a:t>“</a:t>
            </a:r>
            <a:r>
              <a:rPr lang="en-US" sz="1800" dirty="0" err="1" smtClean="0">
                <a:latin typeface="Century"/>
                <a:cs typeface="Century"/>
              </a:rPr>
              <a:t>Aqu</a:t>
            </a:r>
            <a:r>
              <a:rPr lang="en-US" sz="1800" dirty="0" err="1" smtClean="0">
                <a:latin typeface="Century"/>
                <a:cs typeface="Century"/>
              </a:rPr>
              <a:t>í</a:t>
            </a:r>
            <a:r>
              <a:rPr lang="en-US" sz="1800" dirty="0" smtClean="0">
                <a:latin typeface="Century"/>
                <a:cs typeface="Century"/>
              </a:rPr>
              <a:t> la </a:t>
            </a:r>
            <a:r>
              <a:rPr lang="en-US" sz="1800" dirty="0" err="1" smtClean="0">
                <a:latin typeface="Lucida Handwriting"/>
                <a:cs typeface="Lucida Handwriting"/>
              </a:rPr>
              <a:t>frase</a:t>
            </a:r>
            <a:r>
              <a:rPr lang="en-US" sz="1800" dirty="0" smtClean="0">
                <a:latin typeface="Lucida Handwriting"/>
                <a:cs typeface="Lucida Handwriting"/>
              </a:rPr>
              <a:t> </a:t>
            </a:r>
            <a:r>
              <a:rPr lang="en-US" sz="1800" b="1" dirty="0" smtClean="0">
                <a:latin typeface="Myriad Pro"/>
                <a:cs typeface="Myriad Pro"/>
              </a:rPr>
              <a:t>que</a:t>
            </a:r>
            <a:r>
              <a:rPr lang="en-US" sz="1800" dirty="0" smtClean="0">
                <a:latin typeface="Lucida Handwriting"/>
                <a:cs typeface="Lucida Handwriting"/>
              </a:rPr>
              <a:t> </a:t>
            </a:r>
            <a:r>
              <a:rPr lang="en-US" sz="1800" b="1" dirty="0" err="1" smtClean="0">
                <a:latin typeface="Helvetica"/>
                <a:cs typeface="Helvetica"/>
              </a:rPr>
              <a:t>quieres</a:t>
            </a:r>
            <a:r>
              <a:rPr lang="en-US" sz="1800" b="1" dirty="0" smtClean="0"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800" dirty="0" smtClean="0">
                <a:latin typeface="Cambria"/>
                <a:cs typeface="Cambria"/>
              </a:rPr>
              <a:t>COMPARTIR</a:t>
            </a:r>
            <a:r>
              <a:rPr lang="en-US" sz="1800" dirty="0" smtClean="0">
                <a:latin typeface="Century"/>
                <a:cs typeface="Century"/>
              </a:rPr>
              <a:t>”</a:t>
            </a:r>
            <a:endParaRPr lang="en-US" sz="18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8869539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et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7200" y="2773107"/>
            <a:ext cx="207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solidFill>
                  <a:srgbClr val="FFFFFF"/>
                </a:solidFill>
                <a:latin typeface="Century"/>
                <a:cs typeface="Century"/>
              </a:rPr>
              <a:t>“</a:t>
            </a:r>
            <a:r>
              <a:rPr lang="en-US" sz="1800" dirty="0" err="1" smtClean="0">
                <a:solidFill>
                  <a:srgbClr val="FFFFFF"/>
                </a:solidFill>
                <a:latin typeface="Century"/>
                <a:cs typeface="Century"/>
              </a:rPr>
              <a:t>Aqu</a:t>
            </a:r>
            <a:r>
              <a:rPr lang="en-US" sz="1800" dirty="0" err="1" smtClean="0">
                <a:solidFill>
                  <a:srgbClr val="FFFFFF"/>
                </a:solidFill>
                <a:latin typeface="Century"/>
                <a:cs typeface="Century"/>
              </a:rPr>
              <a:t>í</a:t>
            </a:r>
            <a:r>
              <a:rPr lang="en-US" sz="1800" dirty="0" smtClean="0">
                <a:solidFill>
                  <a:srgbClr val="FFFFFF"/>
                </a:solidFill>
                <a:latin typeface="Century"/>
                <a:cs typeface="Century"/>
              </a:rPr>
              <a:t> la </a:t>
            </a:r>
            <a:r>
              <a:rPr lang="en-US" sz="1800" dirty="0" err="1" smtClean="0">
                <a:solidFill>
                  <a:srgbClr val="FFFFFF"/>
                </a:solidFill>
                <a:latin typeface="Lucida Handwriting"/>
                <a:cs typeface="Lucida Handwriting"/>
              </a:rPr>
              <a:t>frase</a:t>
            </a:r>
            <a:r>
              <a:rPr lang="en-US" sz="18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 </a:t>
            </a:r>
            <a:r>
              <a:rPr lang="en-US" sz="1800" b="1" dirty="0" smtClean="0">
                <a:solidFill>
                  <a:srgbClr val="FFFFFF"/>
                </a:solidFill>
                <a:latin typeface="Myriad Pro"/>
                <a:cs typeface="Myriad Pro"/>
              </a:rPr>
              <a:t>que</a:t>
            </a:r>
            <a:r>
              <a:rPr lang="en-US" sz="1800" dirty="0" smtClean="0">
                <a:solidFill>
                  <a:srgbClr val="FFFFFF"/>
                </a:solidFill>
                <a:latin typeface="Lucida Handwriting"/>
                <a:cs typeface="Lucida Handwriting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Helvetica"/>
                <a:cs typeface="Helvetica"/>
              </a:rPr>
              <a:t>quieres</a:t>
            </a:r>
            <a:r>
              <a:rPr lang="en-US" sz="1800" b="1" dirty="0" smtClean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800" dirty="0" smtClean="0">
                <a:solidFill>
                  <a:srgbClr val="FFFFFF"/>
                </a:solidFill>
                <a:latin typeface="Cambria"/>
                <a:cs typeface="Cambria"/>
              </a:rPr>
              <a:t>COMPARTIR</a:t>
            </a:r>
            <a:r>
              <a:rPr lang="en-US" sz="1800" dirty="0" smtClean="0">
                <a:solidFill>
                  <a:srgbClr val="FFFFFF"/>
                </a:solidFill>
                <a:latin typeface="Century"/>
                <a:cs typeface="Century"/>
              </a:rPr>
              <a:t>”</a:t>
            </a:r>
            <a:endParaRPr lang="en-US" sz="1800" dirty="0">
              <a:solidFill>
                <a:srgbClr val="FFFFFF"/>
              </a:solidFill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1411604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et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98717"/>
            <a:ext cx="3813175" cy="104140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8453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o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447802"/>
            <a:ext cx="3813175" cy="104140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9621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c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447802"/>
            <a:ext cx="3813175" cy="104140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92229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ca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3220" y="676326"/>
            <a:ext cx="3834447" cy="2739211"/>
            <a:chOff x="2206531" y="739824"/>
            <a:chExt cx="3834447" cy="2739211"/>
          </a:xfrm>
        </p:grpSpPr>
        <p:sp>
          <p:nvSpPr>
            <p:cNvPr id="6" name="TextBox 5"/>
            <p:cNvSpPr txBox="1"/>
            <p:nvPr/>
          </p:nvSpPr>
          <p:spPr>
            <a:xfrm>
              <a:off x="2206531" y="739824"/>
              <a:ext cx="3834447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ES_tradnl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T</a:t>
              </a:r>
              <a:r>
                <a:rPr lang="es-ES_tradnl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Ú PASIÓN</a:t>
              </a:r>
            </a:p>
            <a:p>
              <a:pPr algn="ctr">
                <a:lnSpc>
                  <a:spcPct val="120000"/>
                </a:lnSpc>
              </a:pPr>
              <a:r>
                <a:rPr lang="es-ES_tradnl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AL TRABAJO</a:t>
              </a:r>
              <a:endParaRPr lang="en-US" sz="2400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dirty="0" err="1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es</a:t>
              </a:r>
              <a:r>
                <a:rPr lang="en-US" sz="2400" dirty="0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 la </a:t>
              </a:r>
              <a:r>
                <a:rPr lang="en-US" sz="2400" dirty="0" err="1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razón</a:t>
              </a:r>
              <a:endParaRPr lang="en-US" sz="2400" dirty="0">
                <a:solidFill>
                  <a:srgbClr val="FFFFFF"/>
                </a:solidFill>
                <a:latin typeface="Monotype Corsiva"/>
                <a:cs typeface="Monotype Corsiva"/>
              </a:endParaRPr>
            </a:p>
            <a:p>
              <a:pPr algn="ctr">
                <a:lnSpc>
                  <a:spcPct val="120000"/>
                </a:lnSpc>
              </a:pPr>
              <a:r>
                <a:rPr lang="es-ES_tradnl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POR LA CUAL</a:t>
              </a:r>
              <a:endParaRPr lang="en-US" sz="2400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TIENES </a:t>
              </a:r>
              <a:r>
                <a:rPr lang="en-US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ÉXITO</a:t>
              </a:r>
              <a:endParaRPr lang="en-US" sz="2400" b="1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endParaRPr lang="en-US" sz="2400" b="1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66121" y="1209367"/>
              <a:ext cx="2460192" cy="104180"/>
              <a:chOff x="2866121" y="1209367"/>
              <a:chExt cx="2460192" cy="10418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934400" y="1257700"/>
                <a:ext cx="22932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5227670" y="1209367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66121" y="1214904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871658" y="2510795"/>
              <a:ext cx="2460192" cy="104180"/>
              <a:chOff x="2866121" y="1209367"/>
              <a:chExt cx="2460192" cy="1041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934400" y="1257700"/>
                <a:ext cx="22932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5227670" y="1209367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66121" y="1214904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95491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IFICI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447802"/>
            <a:ext cx="3813175" cy="104140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136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2"/>
            <a:ext cx="3431858" cy="635529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Plantillas para hitos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099675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DIFICIO.png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"/>
            <a:ext cx="3813175" cy="3813174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3220" y="676326"/>
            <a:ext cx="3834447" cy="2739211"/>
            <a:chOff x="2206531" y="739824"/>
            <a:chExt cx="3834447" cy="2739211"/>
          </a:xfrm>
        </p:grpSpPr>
        <p:sp>
          <p:nvSpPr>
            <p:cNvPr id="6" name="TextBox 5"/>
            <p:cNvSpPr txBox="1"/>
            <p:nvPr/>
          </p:nvSpPr>
          <p:spPr>
            <a:xfrm>
              <a:off x="2206531" y="739824"/>
              <a:ext cx="3834447" cy="2739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s-ES_tradnl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T</a:t>
              </a:r>
              <a:r>
                <a:rPr lang="es-ES_tradnl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Ú PASIÓN</a:t>
              </a:r>
            </a:p>
            <a:p>
              <a:pPr algn="ctr">
                <a:lnSpc>
                  <a:spcPct val="120000"/>
                </a:lnSpc>
              </a:pPr>
              <a:r>
                <a:rPr lang="es-ES_tradnl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AL TRABAJO</a:t>
              </a:r>
              <a:endParaRPr lang="en-US" sz="2400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dirty="0" err="1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es</a:t>
              </a:r>
              <a:r>
                <a:rPr lang="en-US" sz="2400" dirty="0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 la </a:t>
              </a:r>
              <a:r>
                <a:rPr lang="en-US" sz="2400" dirty="0" err="1" smtClean="0">
                  <a:solidFill>
                    <a:srgbClr val="FFFFFF"/>
                  </a:solidFill>
                  <a:latin typeface="Monotype Corsiva"/>
                  <a:cs typeface="Monotype Corsiva"/>
                </a:rPr>
                <a:t>razón</a:t>
              </a:r>
              <a:endParaRPr lang="en-US" sz="2400" dirty="0">
                <a:solidFill>
                  <a:srgbClr val="FFFFFF"/>
                </a:solidFill>
                <a:latin typeface="Monotype Corsiva"/>
                <a:cs typeface="Monotype Corsiva"/>
              </a:endParaRPr>
            </a:p>
            <a:p>
              <a:pPr algn="ctr">
                <a:lnSpc>
                  <a:spcPct val="120000"/>
                </a:lnSpc>
              </a:pPr>
              <a:r>
                <a:rPr lang="es-ES_tradnl" sz="2400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POR LA CUAL</a:t>
              </a:r>
              <a:endParaRPr lang="en-US" sz="2400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r>
                <a:rPr lang="en-US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TIENES </a:t>
              </a:r>
              <a:r>
                <a:rPr lang="en-US" sz="2400" b="1" dirty="0" smtClean="0">
                  <a:solidFill>
                    <a:srgbClr val="FFFFFF"/>
                  </a:solidFill>
                  <a:latin typeface="Helvetica"/>
                  <a:cs typeface="Helvetica"/>
                </a:rPr>
                <a:t>ÉXITO</a:t>
              </a:r>
              <a:endParaRPr lang="en-US" sz="2400" b="1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  <a:p>
              <a:pPr algn="ctr">
                <a:lnSpc>
                  <a:spcPct val="120000"/>
                </a:lnSpc>
              </a:pPr>
              <a:endParaRPr lang="en-US" sz="2400" b="1" dirty="0" smtClean="0">
                <a:solidFill>
                  <a:srgbClr val="FFFFFF"/>
                </a:solidFill>
                <a:latin typeface="Helvetica"/>
                <a:cs typeface="Helvetica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866121" y="1209367"/>
              <a:ext cx="2460192" cy="104180"/>
              <a:chOff x="2866121" y="1209367"/>
              <a:chExt cx="2460192" cy="10418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2934400" y="1257700"/>
                <a:ext cx="22932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>
              <a:xfrm>
                <a:off x="5227670" y="1209367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866121" y="1214904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871658" y="2510795"/>
              <a:ext cx="2460192" cy="104180"/>
              <a:chOff x="2866121" y="1209367"/>
              <a:chExt cx="2460192" cy="104180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934400" y="1257700"/>
                <a:ext cx="229327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5227670" y="1209367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866121" y="1214904"/>
                <a:ext cx="98643" cy="986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FFF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35474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TO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67658" cy="38676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4486" y="3162318"/>
            <a:ext cx="3813175" cy="650875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46730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447802"/>
            <a:ext cx="3813175" cy="104140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01877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e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400" y="2709607"/>
            <a:ext cx="207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Century"/>
                <a:cs typeface="Century"/>
              </a:rPr>
              <a:t>“</a:t>
            </a:r>
            <a:r>
              <a:rPr lang="en-US" sz="1800" dirty="0" err="1" smtClean="0">
                <a:latin typeface="Century"/>
                <a:cs typeface="Century"/>
              </a:rPr>
              <a:t>Aqu</a:t>
            </a:r>
            <a:r>
              <a:rPr lang="en-US" sz="1800" dirty="0" err="1" smtClean="0">
                <a:latin typeface="Century"/>
                <a:cs typeface="Century"/>
              </a:rPr>
              <a:t>í</a:t>
            </a:r>
            <a:r>
              <a:rPr lang="en-US" sz="1800" dirty="0" smtClean="0">
                <a:latin typeface="Century"/>
                <a:cs typeface="Century"/>
              </a:rPr>
              <a:t> la </a:t>
            </a:r>
            <a:r>
              <a:rPr lang="en-US" sz="1800" dirty="0" err="1" smtClean="0">
                <a:latin typeface="Lucida Handwriting"/>
                <a:cs typeface="Lucida Handwriting"/>
              </a:rPr>
              <a:t>frase</a:t>
            </a:r>
            <a:r>
              <a:rPr lang="en-US" sz="1800" dirty="0" smtClean="0">
                <a:latin typeface="Lucida Handwriting"/>
                <a:cs typeface="Lucida Handwriting"/>
              </a:rPr>
              <a:t> </a:t>
            </a:r>
            <a:r>
              <a:rPr lang="en-US" sz="1800" b="1" dirty="0" smtClean="0">
                <a:latin typeface="Myriad Pro"/>
                <a:cs typeface="Myriad Pro"/>
              </a:rPr>
              <a:t>que</a:t>
            </a:r>
            <a:r>
              <a:rPr lang="en-US" sz="1800" dirty="0" smtClean="0">
                <a:latin typeface="Lucida Handwriting"/>
                <a:cs typeface="Lucida Handwriting"/>
              </a:rPr>
              <a:t> </a:t>
            </a:r>
            <a:r>
              <a:rPr lang="en-US" sz="1800" b="1" dirty="0" err="1" smtClean="0">
                <a:latin typeface="Helvetica"/>
                <a:cs typeface="Helvetica"/>
              </a:rPr>
              <a:t>quieres</a:t>
            </a:r>
            <a:r>
              <a:rPr lang="en-US" sz="1800" b="1" dirty="0" smtClean="0"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800" dirty="0" smtClean="0">
                <a:latin typeface="Cambria"/>
                <a:cs typeface="Cambria"/>
              </a:rPr>
              <a:t>COMPARTIR</a:t>
            </a:r>
            <a:r>
              <a:rPr lang="en-US" sz="1800" dirty="0" smtClean="0">
                <a:latin typeface="Century"/>
                <a:cs typeface="Century"/>
              </a:rPr>
              <a:t>”</a:t>
            </a:r>
            <a:endParaRPr lang="en-US" sz="18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42799119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queñ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9400" y="2709607"/>
            <a:ext cx="2075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Century"/>
                <a:cs typeface="Century"/>
              </a:rPr>
              <a:t>“</a:t>
            </a:r>
            <a:r>
              <a:rPr lang="en-US" sz="1800" dirty="0" err="1" smtClean="0">
                <a:latin typeface="Century"/>
                <a:cs typeface="Century"/>
              </a:rPr>
              <a:t>Aqu</a:t>
            </a:r>
            <a:r>
              <a:rPr lang="en-US" sz="1800" dirty="0" err="1" smtClean="0">
                <a:latin typeface="Century"/>
                <a:cs typeface="Century"/>
              </a:rPr>
              <a:t>í</a:t>
            </a:r>
            <a:r>
              <a:rPr lang="en-US" sz="1800" dirty="0" smtClean="0">
                <a:latin typeface="Century"/>
                <a:cs typeface="Century"/>
              </a:rPr>
              <a:t> la </a:t>
            </a:r>
            <a:r>
              <a:rPr lang="en-US" sz="1800" dirty="0" err="1" smtClean="0">
                <a:latin typeface="Lucida Handwriting"/>
                <a:cs typeface="Lucida Handwriting"/>
              </a:rPr>
              <a:t>frase</a:t>
            </a:r>
            <a:r>
              <a:rPr lang="en-US" sz="1800" dirty="0" smtClean="0">
                <a:latin typeface="Lucida Handwriting"/>
                <a:cs typeface="Lucida Handwriting"/>
              </a:rPr>
              <a:t> </a:t>
            </a:r>
            <a:r>
              <a:rPr lang="en-US" sz="1800" b="1" dirty="0" smtClean="0">
                <a:latin typeface="Myriad Pro"/>
                <a:cs typeface="Myriad Pro"/>
              </a:rPr>
              <a:t>que</a:t>
            </a:r>
            <a:r>
              <a:rPr lang="en-US" sz="1800" dirty="0" smtClean="0">
                <a:latin typeface="Lucida Handwriting"/>
                <a:cs typeface="Lucida Handwriting"/>
              </a:rPr>
              <a:t> </a:t>
            </a:r>
            <a:r>
              <a:rPr lang="en-US" sz="1800" b="1" dirty="0" err="1" smtClean="0">
                <a:latin typeface="Helvetica"/>
                <a:cs typeface="Helvetica"/>
              </a:rPr>
              <a:t>quieres</a:t>
            </a:r>
            <a:r>
              <a:rPr lang="en-US" sz="1800" b="1" dirty="0" smtClean="0">
                <a:latin typeface="Helvetica"/>
                <a:cs typeface="Helvetica"/>
              </a:rPr>
              <a:t> </a:t>
            </a:r>
          </a:p>
          <a:p>
            <a:pPr algn="r"/>
            <a:r>
              <a:rPr lang="en-US" sz="1800" dirty="0" smtClean="0">
                <a:latin typeface="Cambria"/>
                <a:cs typeface="Cambria"/>
              </a:rPr>
              <a:t>COMPARTIR</a:t>
            </a:r>
            <a:r>
              <a:rPr lang="en-US" sz="1800" dirty="0" smtClean="0">
                <a:latin typeface="Century"/>
                <a:cs typeface="Century"/>
              </a:rPr>
              <a:t>”</a:t>
            </a:r>
            <a:endParaRPr lang="en-US" sz="1800" dirty="0">
              <a:latin typeface="Century"/>
              <a:cs typeface="Century"/>
            </a:endParaRPr>
          </a:p>
        </p:txBody>
      </p:sp>
    </p:spTree>
    <p:extLst>
      <p:ext uri="{BB962C8B-B14F-4D97-AF65-F5344CB8AC3E}">
        <p14:creationId xmlns:p14="http://schemas.microsoft.com/office/powerpoint/2010/main" val="170519850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queñ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3813175" cy="38131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628911"/>
            <a:ext cx="3813175" cy="1041401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entury"/>
                <a:cs typeface="Century"/>
              </a:rPr>
              <a:t>“</a:t>
            </a:r>
            <a:r>
              <a:rPr lang="en-US" sz="2000" dirty="0" err="1" smtClean="0">
                <a:latin typeface="Century"/>
                <a:cs typeface="Century"/>
              </a:rPr>
              <a:t>Aquí</a:t>
            </a:r>
            <a:r>
              <a:rPr lang="en-US" sz="2000" dirty="0" smtClean="0">
                <a:latin typeface="Century"/>
                <a:cs typeface="Century"/>
              </a:rPr>
              <a:t> la </a:t>
            </a:r>
            <a:r>
              <a:rPr lang="en-US" sz="2000" dirty="0" err="1" smtClean="0">
                <a:latin typeface="Lucida Handwriting"/>
                <a:cs typeface="Lucida Handwriting"/>
              </a:rPr>
              <a:t>frase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smtClean="0">
                <a:latin typeface="Myriad Pro"/>
                <a:cs typeface="Myriad Pro"/>
              </a:rPr>
              <a:t>que</a:t>
            </a:r>
            <a:r>
              <a:rPr lang="en-US" sz="2000" dirty="0" smtClean="0">
                <a:latin typeface="Lucida Handwriting"/>
                <a:cs typeface="Lucida Handwriting"/>
              </a:rPr>
              <a:t> </a:t>
            </a:r>
            <a:r>
              <a:rPr lang="en-US" sz="2000" b="1" dirty="0" err="1" smtClean="0">
                <a:latin typeface="Helvetica"/>
                <a:cs typeface="Helvetica"/>
              </a:rPr>
              <a:t>quieres</a:t>
            </a:r>
            <a:r>
              <a:rPr lang="en-US" sz="2000" b="1" dirty="0" smtClean="0">
                <a:latin typeface="Helvetica"/>
                <a:cs typeface="Helvetica"/>
              </a:rPr>
              <a:t> </a:t>
            </a:r>
          </a:p>
          <a:p>
            <a:pPr algn="ctr"/>
            <a:r>
              <a:rPr lang="en-US" sz="2000" dirty="0" smtClean="0">
                <a:latin typeface="Cambria"/>
                <a:cs typeface="Cambria"/>
              </a:rPr>
              <a:t>COMPARTIR</a:t>
            </a:r>
            <a:r>
              <a:rPr lang="en-US" sz="2000" dirty="0" smtClean="0">
                <a:latin typeface="Century"/>
                <a:cs typeface="Century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6761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3813175" cy="38388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latin typeface="Century"/>
              <a:cs typeface="Century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95289" y="333916"/>
            <a:ext cx="2065281" cy="735013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l"/>
            <a:r>
              <a:rPr lang="es-ES_tradnl" sz="18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Haz clic aquí</a:t>
            </a:r>
            <a:endParaRPr lang="es-ES_tradnl" sz="1800" i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16" y="263211"/>
            <a:ext cx="532284" cy="6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53787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3903" y="218108"/>
            <a:ext cx="2065281" cy="735013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l"/>
            <a:r>
              <a:rPr lang="es-ES_tradnl" sz="1800" i="1" dirty="0" smtClean="0"/>
              <a:t>Haz clic aquí</a:t>
            </a:r>
            <a:endParaRPr lang="es-ES_tradnl" sz="18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5" y="185841"/>
            <a:ext cx="532284" cy="6973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84184" y="1489616"/>
            <a:ext cx="2065281" cy="735013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>
            <a:lvl1pPr algn="ctr" defTabSz="4571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/>
                <a:ea typeface="+mj-ea"/>
                <a:cs typeface="Cambria"/>
              </a:defRPr>
            </a:lvl1pPr>
          </a:lstStyle>
          <a:p>
            <a:pPr algn="l"/>
            <a:r>
              <a:rPr lang="es-ES_tradnl" sz="1800" i="1" dirty="0" smtClean="0">
                <a:solidFill>
                  <a:srgbClr val="FFFFFF"/>
                </a:solidFill>
                <a:latin typeface="Arial Narrow"/>
                <a:cs typeface="Arial Narrow"/>
              </a:rPr>
              <a:t>Haz clic aquí</a:t>
            </a:r>
            <a:endParaRPr lang="es-ES_tradnl" sz="1800" i="1" dirty="0">
              <a:solidFill>
                <a:srgbClr val="FFFFFF"/>
              </a:solidFill>
              <a:latin typeface="Arial Narrow"/>
              <a:cs typeface="Arial Narrow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16" y="1317311"/>
            <a:ext cx="532284" cy="6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1429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53512" y="2084478"/>
            <a:ext cx="1609429" cy="604962"/>
            <a:chOff x="4693551" y="3179526"/>
            <a:chExt cx="1609429" cy="604962"/>
          </a:xfrm>
        </p:grpSpPr>
        <p:sp>
          <p:nvSpPr>
            <p:cNvPr id="5" name="Rounded Rectangle 4"/>
            <p:cNvSpPr/>
            <p:nvPr/>
          </p:nvSpPr>
          <p:spPr>
            <a:xfrm>
              <a:off x="4693551" y="3179526"/>
              <a:ext cx="1609429" cy="604962"/>
            </a:xfrm>
            <a:prstGeom prst="roundRect">
              <a:avLst/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4066" y="3322106"/>
              <a:ext cx="1168400" cy="27940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153512" y="1005540"/>
            <a:ext cx="1609429" cy="604962"/>
            <a:chOff x="2028940" y="3080976"/>
            <a:chExt cx="1609429" cy="604962"/>
          </a:xfrm>
        </p:grpSpPr>
        <p:sp>
          <p:nvSpPr>
            <p:cNvPr id="8" name="Rounded Rectangle 7"/>
            <p:cNvSpPr/>
            <p:nvPr/>
          </p:nvSpPr>
          <p:spPr>
            <a:xfrm>
              <a:off x="2028940" y="3080976"/>
              <a:ext cx="1609429" cy="604962"/>
            </a:xfrm>
            <a:prstGeom prst="roundRect">
              <a:avLst/>
            </a:prstGeom>
            <a:solidFill>
              <a:schemeClr val="tx1"/>
            </a:solidFill>
            <a:ln w="28575" cmpd="sng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FB-ThumbsUp_5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8425" y="3134722"/>
              <a:ext cx="550948" cy="495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962084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3813176" cy="3813174"/>
          </a:xfrm>
          <a:prstGeom prst="rect">
            <a:avLst/>
          </a:prstGeom>
          <a:solidFill>
            <a:srgbClr val="E93844"/>
          </a:solidFill>
          <a:ln>
            <a:solidFill>
              <a:srgbClr val="E9384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7" tIns="45718" rIns="91437" bIns="45718" anchor="ctr"/>
          <a:lstStyle/>
          <a:p>
            <a:pPr algn="ctr" defTabSz="457184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59" y="1498922"/>
            <a:ext cx="3431858" cy="635529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  <a:latin typeface="Cambria"/>
                <a:cs typeface="Cambria"/>
              </a:rPr>
              <a:t>Logos oficiales de redes sociales</a:t>
            </a:r>
            <a:endParaRPr lang="es-ES_tradnl" dirty="0">
              <a:solidFill>
                <a:schemeClr val="bg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2252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-ThumbsUp_1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8" y="1171139"/>
            <a:ext cx="1828800" cy="1612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-158728"/>
            <a:ext cx="38131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8000" dirty="0" smtClean="0">
                <a:latin typeface="Mistral"/>
                <a:cs typeface="Mistral"/>
              </a:rPr>
              <a:t>Gracias</a:t>
            </a:r>
            <a:endParaRPr lang="en-US" sz="4000" b="1" dirty="0">
              <a:solidFill>
                <a:srgbClr val="FF0000"/>
              </a:solidFill>
              <a:latin typeface="Impact"/>
              <a:cs typeface="Impac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982194"/>
            <a:ext cx="381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800" b="1" dirty="0" smtClean="0">
                <a:latin typeface="Futura"/>
                <a:cs typeface="Futura"/>
              </a:rPr>
              <a:t>5.000 FANS</a:t>
            </a:r>
            <a:endParaRPr lang="en-US" sz="48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0873362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Logos Oficiales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60" y="788236"/>
            <a:ext cx="2597271" cy="51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900" b="1" dirty="0" smtClean="0">
                <a:latin typeface="Century Gothic"/>
                <a:cs typeface="Century Gothic"/>
              </a:rPr>
              <a:t>Logo Facebook</a:t>
            </a:r>
            <a:endParaRPr lang="es-ES_tradnl" sz="900" b="1" dirty="0">
              <a:latin typeface="Century Gothic"/>
              <a:cs typeface="Century Gothic"/>
            </a:endParaRPr>
          </a:p>
        </p:txBody>
      </p:sp>
      <p:pic>
        <p:nvPicPr>
          <p:cNvPr id="11" name="Picture 10" descr="FB-ThumbsUp_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59" y="2735056"/>
            <a:ext cx="635000" cy="571500"/>
          </a:xfrm>
          <a:prstGeom prst="rect">
            <a:avLst/>
          </a:prstGeom>
        </p:spPr>
      </p:pic>
      <p:pic>
        <p:nvPicPr>
          <p:cNvPr id="12" name="Picture 11" descr="FB-ThumbsUp_7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9" y="2799752"/>
            <a:ext cx="914400" cy="812800"/>
          </a:xfrm>
          <a:prstGeom prst="rect">
            <a:avLst/>
          </a:prstGeom>
        </p:spPr>
      </p:pic>
      <p:pic>
        <p:nvPicPr>
          <p:cNvPr id="16" name="Picture 15" descr="FB-ThumbsUp_14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9" y="1054100"/>
            <a:ext cx="1828800" cy="1612900"/>
          </a:xfrm>
          <a:prstGeom prst="rect">
            <a:avLst/>
          </a:prstGeom>
        </p:spPr>
      </p:pic>
      <p:pic>
        <p:nvPicPr>
          <p:cNvPr id="17" name="Picture 16" descr="FB-ThumbsUp_2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55" y="3282352"/>
            <a:ext cx="368300" cy="3302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283115" y="788233"/>
            <a:ext cx="1422241" cy="14222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FB-f-Logo__white_1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17" y="851573"/>
            <a:ext cx="1270000" cy="1270000"/>
          </a:xfrm>
          <a:prstGeom prst="rect">
            <a:avLst/>
          </a:prstGeom>
        </p:spPr>
      </p:pic>
      <p:pic>
        <p:nvPicPr>
          <p:cNvPr id="21" name="Picture 20" descr="FB-f-Logo__blue_1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7" y="2336800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6227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Logos Oficiales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60" y="788236"/>
            <a:ext cx="2597271" cy="51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900" b="1" dirty="0" smtClean="0">
                <a:latin typeface="Century Gothic"/>
                <a:cs typeface="Century Gothic"/>
              </a:rPr>
              <a:t>Logo </a:t>
            </a:r>
            <a:r>
              <a:rPr lang="es-ES_tradnl" sz="900" b="1" dirty="0" err="1" smtClean="0">
                <a:latin typeface="Century Gothic"/>
                <a:cs typeface="Century Gothic"/>
              </a:rPr>
              <a:t>Twitter</a:t>
            </a:r>
            <a:endParaRPr lang="es-ES_tradnl" sz="900" b="1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8140" y="1193800"/>
            <a:ext cx="1777323" cy="177732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60" y="1193800"/>
            <a:ext cx="1777323" cy="1777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9083" y="1092040"/>
            <a:ext cx="1879083" cy="18790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483" y="3101975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609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Logos Oficiales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60" y="788236"/>
            <a:ext cx="2597271" cy="51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900" b="1" dirty="0" smtClean="0">
                <a:latin typeface="Century Gothic"/>
                <a:cs typeface="Century Gothic"/>
              </a:rPr>
              <a:t>Logo </a:t>
            </a:r>
            <a:r>
              <a:rPr lang="es-ES_tradnl" sz="900" b="1" dirty="0" err="1" smtClean="0">
                <a:latin typeface="Century Gothic"/>
                <a:cs typeface="Century Gothic"/>
              </a:rPr>
              <a:t>Instagram</a:t>
            </a:r>
            <a:endParaRPr lang="es-ES_tradnl" sz="900" b="1" dirty="0">
              <a:latin typeface="Century Gothic"/>
              <a:cs typeface="Century Gothic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325"/>
            <a:ext cx="3813175" cy="1084893"/>
          </a:xfrm>
          <a:prstGeom prst="rect">
            <a:avLst/>
          </a:prstGeom>
        </p:spPr>
      </p:pic>
      <p:pic>
        <p:nvPicPr>
          <p:cNvPr id="9" name="Picture 8" descr="logo-isnt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2231745"/>
            <a:ext cx="1543330" cy="1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548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Logos Oficiales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60" y="788236"/>
            <a:ext cx="2597271" cy="51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900" b="1" dirty="0" smtClean="0">
                <a:latin typeface="Century Gothic"/>
                <a:cs typeface="Century Gothic"/>
              </a:rPr>
              <a:t>Logo </a:t>
            </a:r>
            <a:r>
              <a:rPr lang="es-ES_tradnl" sz="900" b="1" dirty="0" err="1" smtClean="0">
                <a:latin typeface="Century Gothic"/>
                <a:cs typeface="Century Gothic"/>
              </a:rPr>
              <a:t>Youtube</a:t>
            </a:r>
            <a:endParaRPr lang="es-ES_tradnl" sz="900" b="1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59" y="1059871"/>
            <a:ext cx="3241044" cy="1365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3" y="2528304"/>
            <a:ext cx="3241044" cy="118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140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Logos Oficiales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60" y="788236"/>
            <a:ext cx="2597271" cy="51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900" b="1" dirty="0" smtClean="0">
                <a:latin typeface="Century Gothic"/>
                <a:cs typeface="Century Gothic"/>
              </a:rPr>
              <a:t>Logo </a:t>
            </a:r>
            <a:r>
              <a:rPr lang="es-ES_tradnl" sz="900" b="1" dirty="0" err="1" smtClean="0">
                <a:latin typeface="Century Gothic"/>
                <a:cs typeface="Century Gothic"/>
              </a:rPr>
              <a:t>Pinterest</a:t>
            </a:r>
            <a:endParaRPr lang="es-ES_tradnl" sz="900" b="1" dirty="0" smtClean="0">
              <a:latin typeface="Century Gothic"/>
              <a:cs typeface="Century Gothic"/>
            </a:endParaRPr>
          </a:p>
        </p:txBody>
      </p:sp>
      <p:pic>
        <p:nvPicPr>
          <p:cNvPr id="6" name="Picture 5" descr="pinit_r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05" y="1301152"/>
            <a:ext cx="1935450" cy="851598"/>
          </a:xfrm>
          <a:prstGeom prst="rect">
            <a:avLst/>
          </a:prstGeom>
        </p:spPr>
      </p:pic>
      <p:pic>
        <p:nvPicPr>
          <p:cNvPr id="8" name="Picture 7" descr="pinterest_logo_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9461"/>
            <a:ext cx="3813175" cy="983714"/>
          </a:xfrm>
          <a:prstGeom prst="rect">
            <a:avLst/>
          </a:prstGeom>
        </p:spPr>
      </p:pic>
      <p:pic>
        <p:nvPicPr>
          <p:cNvPr id="9" name="Picture 8" descr="pinterest_badge_r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9" y="1130301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6619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Cambria"/>
                <a:cs typeface="Cambria"/>
              </a:rPr>
              <a:t>Logos Oficiales</a:t>
            </a:r>
            <a:endParaRPr lang="es-ES_tradnl" dirty="0">
              <a:latin typeface="Cambria"/>
              <a:cs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660" y="788236"/>
            <a:ext cx="2597271" cy="5129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900" b="1" dirty="0" smtClean="0">
                <a:latin typeface="Century Gothic"/>
                <a:cs typeface="Century Gothic"/>
              </a:rPr>
              <a:t>Logo Google+</a:t>
            </a:r>
          </a:p>
        </p:txBody>
      </p:sp>
      <p:pic>
        <p:nvPicPr>
          <p:cNvPr id="5" name="Picture 4" descr="Google+ chiclet_R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3" y="1233287"/>
            <a:ext cx="1175031" cy="1150551"/>
          </a:xfrm>
          <a:prstGeom prst="rect">
            <a:avLst/>
          </a:prstGeom>
        </p:spPr>
      </p:pic>
      <p:pic>
        <p:nvPicPr>
          <p:cNvPr id="7" name="Picture 6" descr="gplus-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3" y="1301163"/>
            <a:ext cx="1076597" cy="1082675"/>
          </a:xfrm>
          <a:prstGeom prst="rect">
            <a:avLst/>
          </a:prstGeom>
        </p:spPr>
      </p:pic>
      <p:pic>
        <p:nvPicPr>
          <p:cNvPr id="11" name="Picture 10" descr="googleplus_gra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5" y="2343404"/>
            <a:ext cx="2746248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9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B-ThumbsUp_1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75" y="1205881"/>
            <a:ext cx="1343025" cy="1184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511300" y="1758652"/>
            <a:ext cx="38131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3200" b="1" dirty="0" smtClean="0">
                <a:latin typeface="Futura"/>
                <a:cs typeface="Futura"/>
              </a:rPr>
              <a:t>5.000 FANS</a:t>
            </a:r>
            <a:endParaRPr lang="en-US" sz="32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304566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3" y="1475865"/>
            <a:ext cx="1168917" cy="1168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508" y="1815506"/>
            <a:ext cx="2759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sz="2400" b="1" dirty="0" smtClean="0">
                <a:latin typeface="Futura"/>
                <a:cs typeface="Futura"/>
              </a:rPr>
              <a:t>5.000 SEGUIDORES</a:t>
            </a:r>
            <a:endParaRPr lang="en-US" sz="2400" b="1" dirty="0">
              <a:solidFill>
                <a:srgbClr val="FF0000"/>
              </a:solidFill>
              <a:latin typeface="Futura"/>
              <a:cs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1885861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1237</Words>
  <Application>Microsoft Macintosh PowerPoint</Application>
  <PresentationFormat>Custom</PresentationFormat>
  <Paragraphs>250</Paragraphs>
  <Slides>75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PLANTILLAS de Power Point para crear publicaciones en FACEBOOK</vt:lpstr>
      <vt:lpstr>¿Qué incluye esta plantilla?</vt:lpstr>
      <vt:lpstr>Créditos</vt:lpstr>
      <vt:lpstr>Políticas de uso</vt:lpstr>
      <vt:lpstr>Instrucciones uso</vt:lpstr>
      <vt:lpstr>Plantillas para hitos</vt:lpstr>
      <vt:lpstr>PowerPoint Presentation</vt:lpstr>
      <vt:lpstr>PowerPoint Presentation</vt:lpstr>
      <vt:lpstr>PowerPoint Presentation</vt:lpstr>
      <vt:lpstr>Plantillas para promocionar  otras redes sociales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Plantillas para juegos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Plantillas para frases o mensajes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Plantillas para ofertas</vt:lpstr>
      <vt:lpstr>HASTA 20 OCTUBRE</vt:lpstr>
      <vt:lpstr>HASTA 20 OCTUBRE</vt:lpstr>
      <vt:lpstr>Plantillas para crear conteo regresivo</vt:lpstr>
      <vt:lpstr>PowerPoint Presentation</vt:lpstr>
      <vt:lpstr>PowerPoint Presentation</vt:lpstr>
      <vt:lpstr>PowerPoint Presentation</vt:lpstr>
      <vt:lpstr>FALTAN</vt:lpstr>
      <vt:lpstr>FALTAN</vt:lpstr>
      <vt:lpstr>PowerPoint Presentation</vt:lpstr>
      <vt:lpstr>PowerPoint Presentation</vt:lpstr>
      <vt:lpstr>PowerPoint Presentation</vt:lpstr>
      <vt:lpstr>Plantillas para frases  con imágenes PREMIUM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Logos oficiales de redes sociales</vt:lpstr>
      <vt:lpstr>Logos Oficiales</vt:lpstr>
      <vt:lpstr>Logos Oficiales</vt:lpstr>
      <vt:lpstr>Logos Oficiales</vt:lpstr>
      <vt:lpstr>Logos Oficiales</vt:lpstr>
      <vt:lpstr>Logos Oficiales</vt:lpstr>
      <vt:lpstr>Logos Oficiales</vt:lpstr>
    </vt:vector>
  </TitlesOfParts>
  <Company>Bloonder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Vilma Núñez</dc:creator>
  <cp:lastModifiedBy>Vilma Núñez</cp:lastModifiedBy>
  <cp:revision>58</cp:revision>
  <dcterms:created xsi:type="dcterms:W3CDTF">2013-09-01T09:22:16Z</dcterms:created>
  <dcterms:modified xsi:type="dcterms:W3CDTF">2013-09-01T16:04:46Z</dcterms:modified>
</cp:coreProperties>
</file>