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24384000" cy="13716000"/>
  <p:notesSz cx="6858000" cy="9144000"/>
  <p:defaultTextStyle>
    <a:lvl1pPr algn="ctr" defTabSz="584200">
      <a:defRPr sz="5000">
        <a:latin typeface="+mn-lt"/>
        <a:ea typeface="+mn-ea"/>
        <a:cs typeface="+mn-cs"/>
        <a:sym typeface="Helvetica Light"/>
      </a:defRPr>
    </a:lvl1pPr>
    <a:lvl2pPr indent="228600" algn="ctr" defTabSz="584200">
      <a:defRPr sz="5000">
        <a:latin typeface="+mn-lt"/>
        <a:ea typeface="+mn-ea"/>
        <a:cs typeface="+mn-cs"/>
        <a:sym typeface="Helvetica Light"/>
      </a:defRPr>
    </a:lvl2pPr>
    <a:lvl3pPr indent="457200" algn="ctr" defTabSz="584200">
      <a:defRPr sz="5000">
        <a:latin typeface="+mn-lt"/>
        <a:ea typeface="+mn-ea"/>
        <a:cs typeface="+mn-cs"/>
        <a:sym typeface="Helvetica Light"/>
      </a:defRPr>
    </a:lvl3pPr>
    <a:lvl4pPr indent="685800" algn="ctr" defTabSz="584200">
      <a:defRPr sz="5000">
        <a:latin typeface="+mn-lt"/>
        <a:ea typeface="+mn-ea"/>
        <a:cs typeface="+mn-cs"/>
        <a:sym typeface="Helvetica Light"/>
      </a:defRPr>
    </a:lvl4pPr>
    <a:lvl5pPr indent="914400" algn="ctr" defTabSz="584200">
      <a:defRPr sz="5000">
        <a:latin typeface="+mn-lt"/>
        <a:ea typeface="+mn-ea"/>
        <a:cs typeface="+mn-cs"/>
        <a:sym typeface="Helvetica Light"/>
      </a:defRPr>
    </a:lvl5pPr>
    <a:lvl6pPr indent="1143000" algn="ctr" defTabSz="584200">
      <a:defRPr sz="5000">
        <a:latin typeface="+mn-lt"/>
        <a:ea typeface="+mn-ea"/>
        <a:cs typeface="+mn-cs"/>
        <a:sym typeface="Helvetica Light"/>
      </a:defRPr>
    </a:lvl6pPr>
    <a:lvl7pPr indent="1371600" algn="ctr" defTabSz="584200">
      <a:defRPr sz="5000">
        <a:latin typeface="+mn-lt"/>
        <a:ea typeface="+mn-ea"/>
        <a:cs typeface="+mn-cs"/>
        <a:sym typeface="Helvetica Light"/>
      </a:defRPr>
    </a:lvl7pPr>
    <a:lvl8pPr indent="1600200" algn="ctr" defTabSz="584200">
      <a:defRPr sz="5000">
        <a:latin typeface="+mn-lt"/>
        <a:ea typeface="+mn-ea"/>
        <a:cs typeface="+mn-cs"/>
        <a:sym typeface="Helvetica Light"/>
      </a:defRPr>
    </a:lvl8pPr>
    <a:lvl9pPr indent="1828800" algn="ctr" defTabSz="584200">
      <a:defRPr sz="5000"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5" name="Shape 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30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30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30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30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30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30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30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30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30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11200"/>
              <a:t>Texto del título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4833937" y="7072312"/>
            <a:ext cx="14716126" cy="1589485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pPr lvl="0">
              <a:defRPr sz="1800"/>
            </a:pPr>
            <a:r>
              <a:rPr sz="4400"/>
              <a:t>Nivel de texto 1</a:t>
            </a:r>
            <a:endParaRPr sz="4400"/>
          </a:p>
          <a:p>
            <a:pPr lvl="1">
              <a:defRPr sz="1800"/>
            </a:pPr>
            <a:r>
              <a:rPr sz="4400"/>
              <a:t>Nivel de texto 2</a:t>
            </a:r>
            <a:endParaRPr sz="4400"/>
          </a:p>
          <a:p>
            <a:pPr lvl="2">
              <a:defRPr sz="1800"/>
            </a:pPr>
            <a:r>
              <a:rPr sz="4400"/>
              <a:t>Nivel de texto 3</a:t>
            </a:r>
            <a:endParaRPr sz="4400"/>
          </a:p>
          <a:p>
            <a:pPr lvl="3">
              <a:defRPr sz="1800"/>
            </a:pPr>
            <a:r>
              <a:rPr sz="4400"/>
              <a:t>Nivel de texto 4</a:t>
            </a:r>
            <a:endParaRPr sz="4400"/>
          </a:p>
          <a:p>
            <a:pPr lvl="4">
              <a:defRPr sz="1800"/>
            </a:pPr>
            <a:r>
              <a:rPr sz="44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-133350" y="-57814"/>
            <a:ext cx="8943548" cy="13831628"/>
          </a:xfrm>
          <a:prstGeom prst="rect">
            <a:avLst/>
          </a:prstGeom>
          <a:solidFill>
            <a:srgbClr val="2F5379"/>
          </a:solidFill>
          <a:ln w="12700">
            <a:miter lim="400000"/>
          </a:ln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10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pPr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flipH="1">
            <a:off x="-38100" y="-25400"/>
            <a:ext cx="24536400" cy="13741400"/>
          </a:xfrm>
          <a:prstGeom prst="rect">
            <a:avLst/>
          </a:prstGeom>
          <a:solidFill>
            <a:srgbClr val="2F5379"/>
          </a:solidFill>
          <a:ln w="25400">
            <a:solidFill/>
            <a:miter/>
          </a:ln>
        </p:spPr>
        <p:txBody>
          <a:bodyPr lIns="45719" rIns="45719"/>
          <a:lstStyle/>
          <a:p>
            <a:pPr lvl="0" defTabSz="914400">
              <a:defRPr sz="56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3" name="Shape 33"/>
          <p:cNvSpPr/>
          <p:nvPr/>
        </p:nvSpPr>
        <p:spPr>
          <a:xfrm>
            <a:off x="12700" y="12700"/>
            <a:ext cx="24485600" cy="3048000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 lvl="0" defTabSz="914400">
              <a:defRPr sz="56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11200"/>
              <a:t>Texto del título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4833937" y="11519296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pPr lvl="0">
              <a:defRPr sz="1800"/>
            </a:pPr>
            <a:r>
              <a:rPr sz="4400"/>
              <a:t>Nivel de texto 1</a:t>
            </a:r>
            <a:endParaRPr sz="4400"/>
          </a:p>
          <a:p>
            <a:pPr lvl="1">
              <a:defRPr sz="1800"/>
            </a:pPr>
            <a:r>
              <a:rPr sz="4400"/>
              <a:t>Nivel de texto 2</a:t>
            </a:r>
            <a:endParaRPr sz="4400"/>
          </a:p>
          <a:p>
            <a:pPr lvl="2">
              <a:defRPr sz="1800"/>
            </a:pPr>
            <a:r>
              <a:rPr sz="4400"/>
              <a:t>Nivel de texto 3</a:t>
            </a:r>
            <a:endParaRPr sz="4400"/>
          </a:p>
          <a:p>
            <a:pPr lvl="3">
              <a:defRPr sz="1800"/>
            </a:pPr>
            <a:r>
              <a:rPr sz="4400"/>
              <a:t>Nivel de texto 4</a:t>
            </a:r>
            <a:endParaRPr sz="4400"/>
          </a:p>
          <a:p>
            <a:pPr lvl="4">
              <a:defRPr sz="1800"/>
            </a:pPr>
            <a:r>
              <a:rPr sz="44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4833937" y="4536281"/>
            <a:ext cx="14716126" cy="464343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1200"/>
              <a:t>Texto del título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 lvl="0">
              <a:defRPr sz="1800"/>
            </a:pPr>
            <a:r>
              <a:rPr sz="8400"/>
              <a:t>Texto del título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4387453" y="6697265"/>
            <a:ext cx="7500938" cy="576857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pPr lvl="0">
              <a:defRPr sz="1800"/>
            </a:pPr>
            <a:r>
              <a:rPr sz="4400"/>
              <a:t>Nivel de texto 1</a:t>
            </a:r>
            <a:endParaRPr sz="4400"/>
          </a:p>
          <a:p>
            <a:pPr lvl="1">
              <a:defRPr sz="1800"/>
            </a:pPr>
            <a:r>
              <a:rPr sz="4400"/>
              <a:t>Nivel de texto 2</a:t>
            </a:r>
            <a:endParaRPr sz="4400"/>
          </a:p>
          <a:p>
            <a:pPr lvl="2">
              <a:defRPr sz="1800"/>
            </a:pPr>
            <a:r>
              <a:rPr sz="4400"/>
              <a:t>Nivel de texto 3</a:t>
            </a:r>
            <a:endParaRPr sz="4400"/>
          </a:p>
          <a:p>
            <a:pPr lvl="3">
              <a:defRPr sz="1800"/>
            </a:pPr>
            <a:r>
              <a:rPr sz="4400"/>
              <a:t>Nivel de texto 4</a:t>
            </a:r>
            <a:endParaRPr sz="4400"/>
          </a:p>
          <a:p>
            <a:pPr lvl="4">
              <a:defRPr sz="1800"/>
            </a:pPr>
            <a:r>
              <a:rPr sz="44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1200"/>
              <a:t>Texto del título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1200"/>
              <a:t>Texto del título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000"/>
              <a:t>Nivel de texto 1</a:t>
            </a:r>
            <a:endParaRPr sz="5000"/>
          </a:p>
          <a:p>
            <a:pPr lvl="1">
              <a:defRPr sz="1800"/>
            </a:pPr>
            <a:r>
              <a:rPr sz="5000"/>
              <a:t>Nivel de texto 2</a:t>
            </a:r>
            <a:endParaRPr sz="5000"/>
          </a:p>
          <a:p>
            <a:pPr lvl="2">
              <a:defRPr sz="1800"/>
            </a:pPr>
            <a:r>
              <a:rPr sz="5000"/>
              <a:t>Nivel de texto 3</a:t>
            </a:r>
            <a:endParaRPr sz="5000"/>
          </a:p>
          <a:p>
            <a:pPr lvl="3">
              <a:defRPr sz="1800"/>
            </a:pPr>
            <a:r>
              <a:rPr sz="5000"/>
              <a:t>Nivel de texto 4</a:t>
            </a:r>
            <a:endParaRPr sz="5000"/>
          </a:p>
          <a:p>
            <a:pPr lvl="4">
              <a:defRPr sz="1800"/>
            </a:pPr>
            <a:r>
              <a:rPr sz="50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11200"/>
              <a:t>Texto del título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4387453" y="3661171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3200"/>
              </a:spcBef>
              <a:defRPr sz="3800"/>
            </a:lvl1pPr>
            <a:lvl2pPr marL="808264" indent="-465364">
              <a:spcBef>
                <a:spcPts val="3200"/>
              </a:spcBef>
              <a:defRPr sz="3800"/>
            </a:lvl2pPr>
            <a:lvl3pPr marL="1151164" indent="-465364">
              <a:spcBef>
                <a:spcPts val="3200"/>
              </a:spcBef>
              <a:defRPr sz="3800"/>
            </a:lvl3pPr>
            <a:lvl4pPr marL="1494064" indent="-465364">
              <a:spcBef>
                <a:spcPts val="3200"/>
              </a:spcBef>
              <a:defRPr sz="3800"/>
            </a:lvl4pPr>
            <a:lvl5pPr marL="1836964" indent="-465364">
              <a:spcBef>
                <a:spcPts val="3200"/>
              </a:spcBef>
              <a:defRPr sz="3800"/>
            </a:lvl5pPr>
          </a:lstStyle>
          <a:p>
            <a:pPr lvl="0">
              <a:defRPr sz="1800"/>
            </a:pPr>
            <a:r>
              <a:rPr sz="3800"/>
              <a:t>Nivel de texto 1</a:t>
            </a:r>
            <a:endParaRPr sz="3800"/>
          </a:p>
          <a:p>
            <a:pPr lvl="1">
              <a:defRPr sz="1800"/>
            </a:pPr>
            <a:r>
              <a:rPr sz="3800"/>
              <a:t>Nivel de texto 2</a:t>
            </a:r>
            <a:endParaRPr sz="3800"/>
          </a:p>
          <a:p>
            <a:pPr lvl="2">
              <a:defRPr sz="1800"/>
            </a:pPr>
            <a:r>
              <a:rPr sz="3800"/>
              <a:t>Nivel de texto 3</a:t>
            </a:r>
            <a:endParaRPr sz="3800"/>
          </a:p>
          <a:p>
            <a:pPr lvl="3">
              <a:defRPr sz="1800"/>
            </a:pPr>
            <a:r>
              <a:rPr sz="3800"/>
              <a:t>Nivel de texto 4</a:t>
            </a:r>
            <a:endParaRPr sz="3800"/>
          </a:p>
          <a:p>
            <a:pPr lvl="4">
              <a:defRPr sz="1800"/>
            </a:pPr>
            <a:r>
              <a:rPr sz="38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000"/>
              <a:t>Nivel de texto 1</a:t>
            </a:r>
            <a:endParaRPr sz="5000"/>
          </a:p>
          <a:p>
            <a:pPr lvl="1">
              <a:defRPr sz="1800"/>
            </a:pPr>
            <a:r>
              <a:rPr sz="5000"/>
              <a:t>Nivel de texto 2</a:t>
            </a:r>
            <a:endParaRPr sz="5000"/>
          </a:p>
          <a:p>
            <a:pPr lvl="2">
              <a:defRPr sz="1800"/>
            </a:pPr>
            <a:r>
              <a:rPr sz="5000"/>
              <a:t>Nivel de texto 3</a:t>
            </a:r>
            <a:endParaRPr sz="5000"/>
          </a:p>
          <a:p>
            <a:pPr lvl="3">
              <a:defRPr sz="1800"/>
            </a:pPr>
            <a:r>
              <a:rPr sz="5000"/>
              <a:t>Nivel de texto 4</a:t>
            </a:r>
            <a:endParaRPr sz="5000"/>
          </a:p>
          <a:p>
            <a:pPr lvl="4">
              <a:defRPr sz="1800"/>
            </a:pPr>
            <a:r>
              <a:rPr sz="5000"/>
              <a:t>Nivel de texto 5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387453" y="625078"/>
            <a:ext cx="15609094" cy="3036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11200"/>
              <a:t>Texto del título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387453" y="3661171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5000"/>
              <a:t>Nivel de texto 1</a:t>
            </a:r>
            <a:endParaRPr sz="5000"/>
          </a:p>
          <a:p>
            <a:pPr lvl="1">
              <a:defRPr sz="1800"/>
            </a:pPr>
            <a:r>
              <a:rPr sz="5000"/>
              <a:t>Nivel de texto 2</a:t>
            </a:r>
            <a:endParaRPr sz="5000"/>
          </a:p>
          <a:p>
            <a:pPr lvl="2">
              <a:defRPr sz="1800"/>
            </a:pPr>
            <a:r>
              <a:rPr sz="5000"/>
              <a:t>Nivel de texto 3</a:t>
            </a:r>
            <a:endParaRPr sz="5000"/>
          </a:p>
          <a:p>
            <a:pPr lvl="3">
              <a:defRPr sz="1800"/>
            </a:pPr>
            <a:r>
              <a:rPr sz="5000"/>
              <a:t>Nivel de texto 4</a:t>
            </a:r>
            <a:endParaRPr sz="5000"/>
          </a:p>
          <a:p>
            <a:pPr lvl="4">
              <a:defRPr sz="1800"/>
            </a:pPr>
            <a:r>
              <a:rPr sz="5000"/>
              <a:t>Nivel de texto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spd="med" advClick="1"/>
  <p:txStyles>
    <p:titleStyle>
      <a:lvl1pPr algn="ctr" defTabSz="584200">
        <a:defRPr sz="112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112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112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112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112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112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112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112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11200">
          <a:latin typeface="+mn-lt"/>
          <a:ea typeface="+mn-ea"/>
          <a:cs typeface="+mn-cs"/>
          <a:sym typeface="Helvetica Light"/>
        </a:defRPr>
      </a:lvl9pPr>
    </p:titleStyle>
    <p:bodyStyle>
      <a:lvl1pPr marL="617361" indent="-617361" defTabSz="584200">
        <a:spcBef>
          <a:spcPts val="4200"/>
        </a:spcBef>
        <a:buSzPct val="75000"/>
        <a:buChar char="•"/>
        <a:defRPr sz="5000">
          <a:latin typeface="+mn-lt"/>
          <a:ea typeface="+mn-ea"/>
          <a:cs typeface="+mn-cs"/>
          <a:sym typeface="Helvetica Light"/>
        </a:defRPr>
      </a:lvl1pPr>
      <a:lvl2pPr marL="1061861" indent="-617361" defTabSz="584200">
        <a:spcBef>
          <a:spcPts val="4200"/>
        </a:spcBef>
        <a:buSzPct val="75000"/>
        <a:buChar char="•"/>
        <a:defRPr sz="5000">
          <a:latin typeface="+mn-lt"/>
          <a:ea typeface="+mn-ea"/>
          <a:cs typeface="+mn-cs"/>
          <a:sym typeface="Helvetica Light"/>
        </a:defRPr>
      </a:lvl2pPr>
      <a:lvl3pPr marL="1506361" indent="-617361" defTabSz="584200">
        <a:spcBef>
          <a:spcPts val="4200"/>
        </a:spcBef>
        <a:buSzPct val="75000"/>
        <a:buChar char="•"/>
        <a:defRPr sz="5000">
          <a:latin typeface="+mn-lt"/>
          <a:ea typeface="+mn-ea"/>
          <a:cs typeface="+mn-cs"/>
          <a:sym typeface="Helvetica Light"/>
        </a:defRPr>
      </a:lvl3pPr>
      <a:lvl4pPr marL="1950861" indent="-617361" defTabSz="584200">
        <a:spcBef>
          <a:spcPts val="4200"/>
        </a:spcBef>
        <a:buSzPct val="75000"/>
        <a:buChar char="•"/>
        <a:defRPr sz="5000">
          <a:latin typeface="+mn-lt"/>
          <a:ea typeface="+mn-ea"/>
          <a:cs typeface="+mn-cs"/>
          <a:sym typeface="Helvetica Light"/>
        </a:defRPr>
      </a:lvl4pPr>
      <a:lvl5pPr marL="2395361" indent="-617361" defTabSz="584200">
        <a:spcBef>
          <a:spcPts val="4200"/>
        </a:spcBef>
        <a:buSzPct val="75000"/>
        <a:buChar char="•"/>
        <a:defRPr sz="5000">
          <a:latin typeface="+mn-lt"/>
          <a:ea typeface="+mn-ea"/>
          <a:cs typeface="+mn-cs"/>
          <a:sym typeface="Helvetica Light"/>
        </a:defRPr>
      </a:lvl5pPr>
      <a:lvl6pPr marL="2839861" indent="-617361" defTabSz="584200">
        <a:spcBef>
          <a:spcPts val="4200"/>
        </a:spcBef>
        <a:buSzPct val="75000"/>
        <a:buChar char="•"/>
        <a:defRPr sz="5000">
          <a:latin typeface="+mn-lt"/>
          <a:ea typeface="+mn-ea"/>
          <a:cs typeface="+mn-cs"/>
          <a:sym typeface="Helvetica Light"/>
        </a:defRPr>
      </a:lvl6pPr>
      <a:lvl7pPr marL="3284361" indent="-617361" defTabSz="584200">
        <a:spcBef>
          <a:spcPts val="4200"/>
        </a:spcBef>
        <a:buSzPct val="75000"/>
        <a:buChar char="•"/>
        <a:defRPr sz="5000">
          <a:latin typeface="+mn-lt"/>
          <a:ea typeface="+mn-ea"/>
          <a:cs typeface="+mn-cs"/>
          <a:sym typeface="Helvetica Light"/>
        </a:defRPr>
      </a:lvl7pPr>
      <a:lvl8pPr marL="3728861" indent="-617361" defTabSz="584200">
        <a:spcBef>
          <a:spcPts val="4200"/>
        </a:spcBef>
        <a:buSzPct val="75000"/>
        <a:buChar char="•"/>
        <a:defRPr sz="5000">
          <a:latin typeface="+mn-lt"/>
          <a:ea typeface="+mn-ea"/>
          <a:cs typeface="+mn-cs"/>
          <a:sym typeface="Helvetica Light"/>
        </a:defRPr>
      </a:lvl8pPr>
      <a:lvl9pPr marL="4173361" indent="-617361" defTabSz="584200">
        <a:spcBef>
          <a:spcPts val="4200"/>
        </a:spcBef>
        <a:buSzPct val="75000"/>
        <a:buChar char="•"/>
        <a:defRPr sz="50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24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correo@correo.com" TargetMode="Externa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bg>
      <p:bgPr>
        <a:solidFill>
          <a:srgbClr val="14497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2"/>
          <p:cNvGrpSpPr/>
          <p:nvPr/>
        </p:nvGrpSpPr>
        <p:grpSpPr>
          <a:xfrm>
            <a:off x="6790756" y="967344"/>
            <a:ext cx="10802488" cy="10851884"/>
            <a:chOff x="0" y="0"/>
            <a:chExt cx="10802487" cy="10851882"/>
          </a:xfrm>
        </p:grpSpPr>
        <p:sp>
          <p:nvSpPr>
            <p:cNvPr id="37" name="Shape 37"/>
            <p:cNvSpPr/>
            <p:nvPr/>
          </p:nvSpPr>
          <p:spPr>
            <a:xfrm>
              <a:off x="-1" y="0"/>
              <a:ext cx="10802488" cy="108518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397ECA">
                <a:alpha val="66007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" name="Shape 38"/>
            <p:cNvSpPr/>
            <p:nvPr/>
          </p:nvSpPr>
          <p:spPr>
            <a:xfrm>
              <a:off x="1987688" y="2026633"/>
              <a:ext cx="6832217" cy="68322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B4E6F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Raleway ExtraBold"/>
                  <a:ea typeface="Raleway ExtraBold"/>
                  <a:cs typeface="Raleway ExtraBold"/>
                  <a:sym typeface="Raleway ExtraBold"/>
                </a:defRPr>
              </a:pPr>
            </a:p>
          </p:txBody>
        </p:sp>
        <p:sp>
          <p:nvSpPr>
            <p:cNvPr id="39" name="Shape 39"/>
            <p:cNvSpPr/>
            <p:nvPr/>
          </p:nvSpPr>
          <p:spPr>
            <a:xfrm>
              <a:off x="117127" y="4623334"/>
              <a:ext cx="10554430" cy="910988"/>
            </a:xfrm>
            <a:prstGeom prst="rect">
              <a:avLst/>
            </a:prstGeom>
            <a:noFill/>
            <a:ln w="12700" cap="flat">
              <a:noFill/>
              <a:round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t">
              <a:noAutofit/>
            </a:bodyPr>
            <a:lstStyle>
              <a:lvl1pPr defTabSz="914400">
                <a:buClr>
                  <a:srgbClr val="7FC3E8"/>
                </a:buClr>
                <a:buFont typeface="Helvetica"/>
                <a:defRPr sz="5400">
                  <a:uFill>
                    <a:solidFill>
                      <a:srgbClr val="7FC3E8"/>
                    </a:solidFill>
                  </a:uFill>
                  <a:latin typeface="Raleway"/>
                  <a:ea typeface="Raleway"/>
                  <a:cs typeface="Raleway"/>
                  <a:sym typeface="Raleway"/>
                </a:defRPr>
              </a:lvl1pPr>
            </a:lstStyle>
            <a:p>
              <a:pPr lvl="0">
                <a:defRPr sz="1800">
                  <a:uFillTx/>
                </a:defRPr>
              </a:pPr>
              <a:r>
                <a:rPr sz="5400">
                  <a:uFill>
                    <a:solidFill>
                      <a:srgbClr val="7FC3E8"/>
                    </a:solidFill>
                  </a:uFill>
                </a:rPr>
                <a:t>Mi empresa</a:t>
              </a:r>
            </a:p>
          </p:txBody>
        </p:sp>
        <p:sp>
          <p:nvSpPr>
            <p:cNvPr id="40" name="Shape 40"/>
            <p:cNvSpPr/>
            <p:nvPr/>
          </p:nvSpPr>
          <p:spPr>
            <a:xfrm>
              <a:off x="4050160" y="3840255"/>
              <a:ext cx="3003341" cy="806875"/>
            </a:xfrm>
            <a:prstGeom prst="rect">
              <a:avLst/>
            </a:prstGeom>
            <a:noFill/>
            <a:ln w="12700" cap="flat">
              <a:noFill/>
              <a:round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t">
              <a:noAutofit/>
            </a:bodyPr>
            <a:lstStyle>
              <a:lvl1pPr defTabSz="914400">
                <a:buClr>
                  <a:srgbClr val="FFFFFF"/>
                </a:buClr>
                <a:buFont typeface="Helvetica"/>
                <a:defRPr b="1" sz="48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Raleway"/>
                  <a:ea typeface="Raleway"/>
                  <a:cs typeface="Raleway"/>
                  <a:sym typeface="Raleway"/>
                </a:defRPr>
              </a:lvl1pPr>
            </a:lstStyle>
            <a:p>
              <a:pPr lvl="0">
                <a:defRPr b="0" sz="1800">
                  <a:solidFill>
                    <a:srgbClr val="000000"/>
                  </a:solidFill>
                  <a:uFillTx/>
                </a:defRPr>
              </a:pPr>
              <a:r>
                <a:rPr b="1" sz="48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</a:rPr>
                <a:t>Logo</a:t>
              </a:r>
            </a:p>
          </p:txBody>
        </p:sp>
        <p:sp>
          <p:nvSpPr>
            <p:cNvPr id="41" name="Shape 41"/>
            <p:cNvSpPr/>
            <p:nvPr/>
          </p:nvSpPr>
          <p:spPr>
            <a:xfrm>
              <a:off x="4341210" y="5678178"/>
              <a:ext cx="2093250" cy="1"/>
            </a:xfrm>
            <a:prstGeom prst="line">
              <a:avLst/>
            </a:prstGeom>
            <a:noFill/>
            <a:ln w="15875" cap="flat">
              <a:solidFill>
                <a:srgbClr val="FFFFFF"/>
              </a:solidFill>
              <a:prstDash val="sysDash"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/>
        </p:nvSpPr>
        <p:spPr>
          <a:xfrm>
            <a:off x="-6350" y="9753600"/>
            <a:ext cx="24390350" cy="3962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6287"/>
                </a:moveTo>
                <a:lnTo>
                  <a:pt x="0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16287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25" name="Shape 125"/>
          <p:cNvSpPr/>
          <p:nvPr>
            <p:ph type="title"/>
          </p:nvPr>
        </p:nvSpPr>
        <p:spPr>
          <a:xfrm>
            <a:off x="309562" y="11316685"/>
            <a:ext cx="10920730" cy="197783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200">
                <a:solidFill>
                  <a:srgbClr val="FFFFFF"/>
                </a:solidFill>
              </a:rPr>
              <a:t>Gestión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/>
        </p:nvSpPr>
        <p:spPr>
          <a:xfrm>
            <a:off x="303300" y="385686"/>
            <a:ext cx="13865861" cy="1413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lnSpc>
                <a:spcPct val="90000"/>
              </a:lnSpc>
              <a:defRPr spc="-100">
                <a:solidFill>
                  <a:srgbClr val="144973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-100" sz="5000">
                <a:solidFill>
                  <a:srgbClr val="144973"/>
                </a:solidFill>
              </a:rPr>
              <a:t>Gestión de marcas (Community Management)</a:t>
            </a:r>
          </a:p>
        </p:txBody>
      </p:sp>
      <p:sp>
        <p:nvSpPr>
          <p:cNvPr id="128" name="Shape 128"/>
          <p:cNvSpPr/>
          <p:nvPr/>
        </p:nvSpPr>
        <p:spPr>
          <a:xfrm>
            <a:off x="-76200" y="13288717"/>
            <a:ext cx="24447500" cy="439984"/>
          </a:xfrm>
          <a:prstGeom prst="rect">
            <a:avLst/>
          </a:prstGeom>
          <a:solidFill>
            <a:srgbClr val="144973"/>
          </a:solidFill>
          <a:ln w="25400">
            <a:solidFill>
              <a:srgbClr val="144973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29" name="Shape 129"/>
          <p:cNvSpPr/>
          <p:nvPr/>
        </p:nvSpPr>
        <p:spPr>
          <a:xfrm>
            <a:off x="2933700" y="4761229"/>
            <a:ext cx="3556000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spcBef>
                <a:spcPts val="1700"/>
              </a:spcBef>
              <a:def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</a:rPr>
              <a:t>Estrategias</a:t>
            </a:r>
          </a:p>
        </p:txBody>
      </p:sp>
      <p:sp>
        <p:nvSpPr>
          <p:cNvPr id="130" name="Shape 130"/>
          <p:cNvSpPr/>
          <p:nvPr/>
        </p:nvSpPr>
        <p:spPr>
          <a:xfrm>
            <a:off x="2959100" y="5278754"/>
            <a:ext cx="3556000" cy="137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defRPr sz="2300">
                <a:uFill>
                  <a:solidFill>
                    <a:srgbClr val="777C87"/>
                  </a:solidFill>
                </a:u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uFillTx/>
              </a:defRPr>
            </a:pPr>
            <a:r>
              <a:rPr sz="2300">
                <a:uFill>
                  <a:solidFill>
                    <a:srgbClr val="777C87"/>
                  </a:solidFill>
                </a:uFill>
              </a:rPr>
              <a:t>Implementación y desarrollo de estrategias en redes sociales</a:t>
            </a:r>
            <a:endParaRPr sz="2300">
              <a:uFill>
                <a:solidFill>
                  <a:srgbClr val="777C87"/>
                </a:solidFill>
              </a:uFill>
            </a:endParaRPr>
          </a:p>
        </p:txBody>
      </p:sp>
      <p:sp>
        <p:nvSpPr>
          <p:cNvPr id="131" name="Shape 131"/>
          <p:cNvSpPr/>
          <p:nvPr/>
        </p:nvSpPr>
        <p:spPr>
          <a:xfrm>
            <a:off x="17165637" y="3923029"/>
            <a:ext cx="714376" cy="714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357" y="18802"/>
                </a:moveTo>
                <a:cubicBezTo>
                  <a:pt x="21518" y="18965"/>
                  <a:pt x="21600" y="19177"/>
                  <a:pt x="21600" y="19437"/>
                </a:cubicBezTo>
                <a:cubicBezTo>
                  <a:pt x="21600" y="19581"/>
                  <a:pt x="21518" y="19776"/>
                  <a:pt x="21357" y="20019"/>
                </a:cubicBezTo>
                <a:cubicBezTo>
                  <a:pt x="21193" y="20261"/>
                  <a:pt x="20990" y="20504"/>
                  <a:pt x="20747" y="20741"/>
                </a:cubicBezTo>
                <a:cubicBezTo>
                  <a:pt x="20504" y="20979"/>
                  <a:pt x="20261" y="21185"/>
                  <a:pt x="20023" y="21349"/>
                </a:cubicBezTo>
                <a:cubicBezTo>
                  <a:pt x="19783" y="21518"/>
                  <a:pt x="19594" y="21600"/>
                  <a:pt x="19447" y="21600"/>
                </a:cubicBezTo>
                <a:cubicBezTo>
                  <a:pt x="19190" y="21600"/>
                  <a:pt x="18975" y="21515"/>
                  <a:pt x="18811" y="21343"/>
                </a:cubicBezTo>
                <a:lnTo>
                  <a:pt x="13957" y="16503"/>
                </a:lnTo>
                <a:cubicBezTo>
                  <a:pt x="13217" y="16980"/>
                  <a:pt x="12429" y="17350"/>
                  <a:pt x="11590" y="17604"/>
                </a:cubicBezTo>
                <a:cubicBezTo>
                  <a:pt x="10751" y="17864"/>
                  <a:pt x="9892" y="17991"/>
                  <a:pt x="9007" y="17991"/>
                </a:cubicBezTo>
                <a:cubicBezTo>
                  <a:pt x="7770" y="17991"/>
                  <a:pt x="6609" y="17760"/>
                  <a:pt x="5518" y="17291"/>
                </a:cubicBezTo>
                <a:cubicBezTo>
                  <a:pt x="4427" y="16822"/>
                  <a:pt x="3470" y="16175"/>
                  <a:pt x="2645" y="15354"/>
                </a:cubicBezTo>
                <a:cubicBezTo>
                  <a:pt x="1817" y="14535"/>
                  <a:pt x="1173" y="13580"/>
                  <a:pt x="701" y="12487"/>
                </a:cubicBezTo>
                <a:cubicBezTo>
                  <a:pt x="232" y="11400"/>
                  <a:pt x="0" y="10237"/>
                  <a:pt x="0" y="9000"/>
                </a:cubicBezTo>
                <a:cubicBezTo>
                  <a:pt x="0" y="7769"/>
                  <a:pt x="232" y="6602"/>
                  <a:pt x="701" y="5515"/>
                </a:cubicBezTo>
                <a:cubicBezTo>
                  <a:pt x="1170" y="4422"/>
                  <a:pt x="1817" y="3468"/>
                  <a:pt x="2645" y="2646"/>
                </a:cubicBezTo>
                <a:cubicBezTo>
                  <a:pt x="3470" y="1827"/>
                  <a:pt x="4425" y="1180"/>
                  <a:pt x="5512" y="709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5" y="0"/>
                  <a:pt x="11403" y="237"/>
                  <a:pt x="12488" y="709"/>
                </a:cubicBezTo>
                <a:cubicBezTo>
                  <a:pt x="13573" y="1180"/>
                  <a:pt x="14531" y="1827"/>
                  <a:pt x="15359" y="2646"/>
                </a:cubicBezTo>
                <a:cubicBezTo>
                  <a:pt x="16184" y="3468"/>
                  <a:pt x="16831" y="4422"/>
                  <a:pt x="17300" y="5515"/>
                </a:cubicBezTo>
                <a:cubicBezTo>
                  <a:pt x="17769" y="6602"/>
                  <a:pt x="18003" y="7769"/>
                  <a:pt x="18003" y="9000"/>
                </a:cubicBezTo>
                <a:cubicBezTo>
                  <a:pt x="18003" y="9887"/>
                  <a:pt x="17873" y="10748"/>
                  <a:pt x="17616" y="11589"/>
                </a:cubicBezTo>
                <a:cubicBezTo>
                  <a:pt x="17359" y="12434"/>
                  <a:pt x="16992" y="13219"/>
                  <a:pt x="16514" y="13947"/>
                </a:cubicBezTo>
                <a:lnTo>
                  <a:pt x="21357" y="18802"/>
                </a:lnTo>
                <a:close/>
                <a:moveTo>
                  <a:pt x="3597" y="9000"/>
                </a:moveTo>
                <a:cubicBezTo>
                  <a:pt x="3597" y="9759"/>
                  <a:pt x="3741" y="10465"/>
                  <a:pt x="4029" y="11118"/>
                </a:cubicBezTo>
                <a:cubicBezTo>
                  <a:pt x="4317" y="11770"/>
                  <a:pt x="4707" y="12338"/>
                  <a:pt x="5193" y="12821"/>
                </a:cubicBezTo>
                <a:cubicBezTo>
                  <a:pt x="5679" y="13301"/>
                  <a:pt x="6253" y="13685"/>
                  <a:pt x="6908" y="13970"/>
                </a:cubicBezTo>
                <a:cubicBezTo>
                  <a:pt x="7566" y="14252"/>
                  <a:pt x="8264" y="14394"/>
                  <a:pt x="9004" y="14394"/>
                </a:cubicBezTo>
                <a:cubicBezTo>
                  <a:pt x="9745" y="14394"/>
                  <a:pt x="10440" y="14252"/>
                  <a:pt x="11092" y="13970"/>
                </a:cubicBezTo>
                <a:cubicBezTo>
                  <a:pt x="11745" y="13685"/>
                  <a:pt x="12319" y="13301"/>
                  <a:pt x="12802" y="12821"/>
                </a:cubicBezTo>
                <a:cubicBezTo>
                  <a:pt x="13291" y="12338"/>
                  <a:pt x="13678" y="11770"/>
                  <a:pt x="13966" y="11118"/>
                </a:cubicBezTo>
                <a:cubicBezTo>
                  <a:pt x="14254" y="10465"/>
                  <a:pt x="14398" y="9759"/>
                  <a:pt x="14398" y="9000"/>
                </a:cubicBezTo>
                <a:cubicBezTo>
                  <a:pt x="14398" y="8260"/>
                  <a:pt x="14254" y="7565"/>
                  <a:pt x="13966" y="6913"/>
                </a:cubicBezTo>
                <a:cubicBezTo>
                  <a:pt x="13675" y="6258"/>
                  <a:pt x="13291" y="5684"/>
                  <a:pt x="12802" y="5193"/>
                </a:cubicBezTo>
                <a:cubicBezTo>
                  <a:pt x="12316" y="4704"/>
                  <a:pt x="11745" y="4317"/>
                  <a:pt x="11092" y="4032"/>
                </a:cubicBezTo>
                <a:cubicBezTo>
                  <a:pt x="10440" y="3750"/>
                  <a:pt x="9742" y="3606"/>
                  <a:pt x="9004" y="3606"/>
                </a:cubicBezTo>
                <a:cubicBezTo>
                  <a:pt x="8267" y="3606"/>
                  <a:pt x="7566" y="3750"/>
                  <a:pt x="6908" y="4032"/>
                </a:cubicBezTo>
                <a:cubicBezTo>
                  <a:pt x="6253" y="4317"/>
                  <a:pt x="5676" y="4704"/>
                  <a:pt x="5193" y="5193"/>
                </a:cubicBezTo>
                <a:cubicBezTo>
                  <a:pt x="4707" y="5684"/>
                  <a:pt x="4317" y="6258"/>
                  <a:pt x="4029" y="6913"/>
                </a:cubicBezTo>
                <a:cubicBezTo>
                  <a:pt x="3741" y="7565"/>
                  <a:pt x="3597" y="8257"/>
                  <a:pt x="3597" y="9000"/>
                </a:cubicBezTo>
                <a:moveTo>
                  <a:pt x="9007" y="5591"/>
                </a:moveTo>
                <a:cubicBezTo>
                  <a:pt x="9185" y="5591"/>
                  <a:pt x="9344" y="5656"/>
                  <a:pt x="9473" y="5786"/>
                </a:cubicBezTo>
                <a:cubicBezTo>
                  <a:pt x="9603" y="5919"/>
                  <a:pt x="9668" y="6082"/>
                  <a:pt x="9668" y="6280"/>
                </a:cubicBezTo>
                <a:cubicBezTo>
                  <a:pt x="9668" y="6461"/>
                  <a:pt x="9603" y="6616"/>
                  <a:pt x="9473" y="6746"/>
                </a:cubicBezTo>
                <a:cubicBezTo>
                  <a:pt x="9344" y="6879"/>
                  <a:pt x="9185" y="6944"/>
                  <a:pt x="9007" y="6944"/>
                </a:cubicBezTo>
                <a:cubicBezTo>
                  <a:pt x="8439" y="6944"/>
                  <a:pt x="7953" y="7144"/>
                  <a:pt x="7552" y="7537"/>
                </a:cubicBezTo>
                <a:cubicBezTo>
                  <a:pt x="7151" y="7935"/>
                  <a:pt x="6950" y="8423"/>
                  <a:pt x="6950" y="8997"/>
                </a:cubicBezTo>
                <a:cubicBezTo>
                  <a:pt x="6950" y="9180"/>
                  <a:pt x="6885" y="9333"/>
                  <a:pt x="6755" y="9466"/>
                </a:cubicBezTo>
                <a:cubicBezTo>
                  <a:pt x="6623" y="9596"/>
                  <a:pt x="6467" y="9658"/>
                  <a:pt x="6289" y="9658"/>
                </a:cubicBezTo>
                <a:cubicBezTo>
                  <a:pt x="6080" y="9658"/>
                  <a:pt x="5914" y="9596"/>
                  <a:pt x="5786" y="9466"/>
                </a:cubicBezTo>
                <a:cubicBezTo>
                  <a:pt x="5659" y="9333"/>
                  <a:pt x="5600" y="9180"/>
                  <a:pt x="5600" y="8997"/>
                </a:cubicBezTo>
                <a:cubicBezTo>
                  <a:pt x="5600" y="8539"/>
                  <a:pt x="5685" y="8104"/>
                  <a:pt x="5863" y="7686"/>
                </a:cubicBezTo>
                <a:cubicBezTo>
                  <a:pt x="6038" y="7271"/>
                  <a:pt x="6281" y="6907"/>
                  <a:pt x="6597" y="6591"/>
                </a:cubicBezTo>
                <a:cubicBezTo>
                  <a:pt x="6905" y="6277"/>
                  <a:pt x="7264" y="6029"/>
                  <a:pt x="7677" y="5857"/>
                </a:cubicBezTo>
                <a:cubicBezTo>
                  <a:pt x="8086" y="5681"/>
                  <a:pt x="8530" y="5591"/>
                  <a:pt x="9007" y="5591"/>
                </a:cubicBezTo>
              </a:path>
            </a:pathLst>
          </a:custGeom>
          <a:solidFill>
            <a:srgbClr val="144973"/>
          </a:solidFill>
          <a:ln w="12700">
            <a:miter lim="400000"/>
          </a:ln>
        </p:spPr>
        <p:txBody>
          <a:bodyPr lIns="45719" rIns="45719"/>
          <a:lstStyle/>
          <a:p>
            <a:pPr lvl="0" algn="l" defTabSz="914400">
              <a:defRPr sz="5800">
                <a:uFill>
                  <a:solidFill/>
                </a:u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32" name="Shape 132"/>
          <p:cNvSpPr/>
          <p:nvPr/>
        </p:nvSpPr>
        <p:spPr>
          <a:xfrm>
            <a:off x="8064500" y="4061142"/>
            <a:ext cx="714375" cy="595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3" y="3223"/>
                </a:moveTo>
                <a:cubicBezTo>
                  <a:pt x="20633" y="3223"/>
                  <a:pt x="20946" y="3385"/>
                  <a:pt x="21208" y="3714"/>
                </a:cubicBezTo>
                <a:cubicBezTo>
                  <a:pt x="21470" y="4043"/>
                  <a:pt x="21600" y="4428"/>
                  <a:pt x="21600" y="4865"/>
                </a:cubicBezTo>
                <a:lnTo>
                  <a:pt x="21600" y="19984"/>
                </a:lnTo>
                <a:cubicBezTo>
                  <a:pt x="21600" y="20422"/>
                  <a:pt x="21470" y="20804"/>
                  <a:pt x="21208" y="21121"/>
                </a:cubicBezTo>
                <a:cubicBezTo>
                  <a:pt x="20946" y="21441"/>
                  <a:pt x="20633" y="21600"/>
                  <a:pt x="20263" y="21600"/>
                </a:cubicBezTo>
                <a:lnTo>
                  <a:pt x="1349" y="21600"/>
                </a:lnTo>
                <a:cubicBezTo>
                  <a:pt x="982" y="21600"/>
                  <a:pt x="663" y="21441"/>
                  <a:pt x="399" y="21121"/>
                </a:cubicBezTo>
                <a:cubicBezTo>
                  <a:pt x="135" y="20804"/>
                  <a:pt x="0" y="20422"/>
                  <a:pt x="0" y="19984"/>
                </a:cubicBezTo>
                <a:lnTo>
                  <a:pt x="0" y="4865"/>
                </a:lnTo>
                <a:cubicBezTo>
                  <a:pt x="0" y="4428"/>
                  <a:pt x="135" y="4043"/>
                  <a:pt x="399" y="3714"/>
                </a:cubicBezTo>
                <a:cubicBezTo>
                  <a:pt x="663" y="3385"/>
                  <a:pt x="982" y="3223"/>
                  <a:pt x="1349" y="3223"/>
                </a:cubicBezTo>
                <a:lnTo>
                  <a:pt x="5638" y="3223"/>
                </a:lnTo>
                <a:lnTo>
                  <a:pt x="6319" y="1460"/>
                </a:lnTo>
                <a:cubicBezTo>
                  <a:pt x="6458" y="1058"/>
                  <a:pt x="6718" y="714"/>
                  <a:pt x="7090" y="426"/>
                </a:cubicBezTo>
                <a:cubicBezTo>
                  <a:pt x="7467" y="144"/>
                  <a:pt x="7839" y="0"/>
                  <a:pt x="8204" y="0"/>
                </a:cubicBezTo>
                <a:lnTo>
                  <a:pt x="13396" y="0"/>
                </a:lnTo>
                <a:cubicBezTo>
                  <a:pt x="13763" y="0"/>
                  <a:pt x="14136" y="144"/>
                  <a:pt x="14510" y="426"/>
                </a:cubicBezTo>
                <a:cubicBezTo>
                  <a:pt x="14885" y="714"/>
                  <a:pt x="15147" y="1058"/>
                  <a:pt x="15294" y="1460"/>
                </a:cubicBezTo>
                <a:lnTo>
                  <a:pt x="15962" y="3223"/>
                </a:lnTo>
                <a:lnTo>
                  <a:pt x="20263" y="3223"/>
                </a:lnTo>
                <a:close/>
                <a:moveTo>
                  <a:pt x="10806" y="19185"/>
                </a:moveTo>
                <a:cubicBezTo>
                  <a:pt x="11572" y="19185"/>
                  <a:pt x="12299" y="19003"/>
                  <a:pt x="12987" y="18650"/>
                </a:cubicBezTo>
                <a:cubicBezTo>
                  <a:pt x="13673" y="18295"/>
                  <a:pt x="14270" y="17810"/>
                  <a:pt x="14775" y="17196"/>
                </a:cubicBezTo>
                <a:cubicBezTo>
                  <a:pt x="15279" y="16582"/>
                  <a:pt x="15678" y="15862"/>
                  <a:pt x="15974" y="15048"/>
                </a:cubicBezTo>
                <a:cubicBezTo>
                  <a:pt x="16270" y="14235"/>
                  <a:pt x="16420" y="13356"/>
                  <a:pt x="16420" y="12422"/>
                </a:cubicBezTo>
                <a:cubicBezTo>
                  <a:pt x="16420" y="11499"/>
                  <a:pt x="16270" y="10624"/>
                  <a:pt x="15974" y="9795"/>
                </a:cubicBezTo>
                <a:cubicBezTo>
                  <a:pt x="15678" y="8967"/>
                  <a:pt x="15279" y="8250"/>
                  <a:pt x="14775" y="7645"/>
                </a:cubicBezTo>
                <a:cubicBezTo>
                  <a:pt x="14270" y="7036"/>
                  <a:pt x="13673" y="6558"/>
                  <a:pt x="12987" y="6199"/>
                </a:cubicBezTo>
                <a:cubicBezTo>
                  <a:pt x="12299" y="5844"/>
                  <a:pt x="11572" y="5667"/>
                  <a:pt x="10806" y="5667"/>
                </a:cubicBezTo>
                <a:cubicBezTo>
                  <a:pt x="10040" y="5667"/>
                  <a:pt x="9313" y="5847"/>
                  <a:pt x="8620" y="6199"/>
                </a:cubicBezTo>
                <a:cubicBezTo>
                  <a:pt x="7930" y="6558"/>
                  <a:pt x="7332" y="7036"/>
                  <a:pt x="6828" y="7645"/>
                </a:cubicBezTo>
                <a:cubicBezTo>
                  <a:pt x="6324" y="8250"/>
                  <a:pt x="5922" y="8964"/>
                  <a:pt x="5626" y="9789"/>
                </a:cubicBezTo>
                <a:cubicBezTo>
                  <a:pt x="5330" y="10612"/>
                  <a:pt x="5180" y="11491"/>
                  <a:pt x="5180" y="12422"/>
                </a:cubicBezTo>
                <a:cubicBezTo>
                  <a:pt x="5180" y="13356"/>
                  <a:pt x="5330" y="14235"/>
                  <a:pt x="5626" y="15048"/>
                </a:cubicBezTo>
                <a:cubicBezTo>
                  <a:pt x="5922" y="15862"/>
                  <a:pt x="6324" y="16582"/>
                  <a:pt x="6828" y="17196"/>
                </a:cubicBezTo>
                <a:cubicBezTo>
                  <a:pt x="7332" y="17810"/>
                  <a:pt x="7930" y="18295"/>
                  <a:pt x="8620" y="18650"/>
                </a:cubicBezTo>
                <a:cubicBezTo>
                  <a:pt x="9313" y="19006"/>
                  <a:pt x="10040" y="19185"/>
                  <a:pt x="10806" y="19185"/>
                </a:cubicBezTo>
                <a:moveTo>
                  <a:pt x="10806" y="7833"/>
                </a:moveTo>
                <a:cubicBezTo>
                  <a:pt x="11337" y="7833"/>
                  <a:pt x="11834" y="7953"/>
                  <a:pt x="12295" y="8191"/>
                </a:cubicBezTo>
                <a:cubicBezTo>
                  <a:pt x="12755" y="8432"/>
                  <a:pt x="13159" y="8755"/>
                  <a:pt x="13502" y="9169"/>
                </a:cubicBezTo>
                <a:cubicBezTo>
                  <a:pt x="13847" y="9584"/>
                  <a:pt x="14118" y="10069"/>
                  <a:pt x="14317" y="10624"/>
                </a:cubicBezTo>
                <a:cubicBezTo>
                  <a:pt x="14515" y="11185"/>
                  <a:pt x="14615" y="11781"/>
                  <a:pt x="14615" y="12422"/>
                </a:cubicBezTo>
                <a:cubicBezTo>
                  <a:pt x="14615" y="13056"/>
                  <a:pt x="14515" y="13650"/>
                  <a:pt x="14317" y="14205"/>
                </a:cubicBezTo>
                <a:cubicBezTo>
                  <a:pt x="14118" y="14757"/>
                  <a:pt x="13847" y="15245"/>
                  <a:pt x="13502" y="15668"/>
                </a:cubicBezTo>
                <a:cubicBezTo>
                  <a:pt x="13159" y="16091"/>
                  <a:pt x="12752" y="16420"/>
                  <a:pt x="12290" y="16661"/>
                </a:cubicBezTo>
                <a:cubicBezTo>
                  <a:pt x="11825" y="16899"/>
                  <a:pt x="11330" y="17017"/>
                  <a:pt x="10806" y="17017"/>
                </a:cubicBezTo>
                <a:cubicBezTo>
                  <a:pt x="10275" y="17017"/>
                  <a:pt x="9778" y="16899"/>
                  <a:pt x="9313" y="16661"/>
                </a:cubicBezTo>
                <a:cubicBezTo>
                  <a:pt x="8848" y="16420"/>
                  <a:pt x="8444" y="16091"/>
                  <a:pt x="8101" y="15668"/>
                </a:cubicBezTo>
                <a:cubicBezTo>
                  <a:pt x="7756" y="15245"/>
                  <a:pt x="7484" y="14755"/>
                  <a:pt x="7286" y="14199"/>
                </a:cubicBezTo>
                <a:cubicBezTo>
                  <a:pt x="7085" y="13641"/>
                  <a:pt x="6985" y="13045"/>
                  <a:pt x="6985" y="12422"/>
                </a:cubicBezTo>
                <a:cubicBezTo>
                  <a:pt x="6985" y="11781"/>
                  <a:pt x="7085" y="11185"/>
                  <a:pt x="7286" y="10624"/>
                </a:cubicBezTo>
                <a:cubicBezTo>
                  <a:pt x="7484" y="10068"/>
                  <a:pt x="7756" y="9584"/>
                  <a:pt x="8101" y="9169"/>
                </a:cubicBezTo>
                <a:cubicBezTo>
                  <a:pt x="8444" y="8755"/>
                  <a:pt x="8848" y="8432"/>
                  <a:pt x="9313" y="8191"/>
                </a:cubicBezTo>
                <a:cubicBezTo>
                  <a:pt x="9778" y="7953"/>
                  <a:pt x="10275" y="7833"/>
                  <a:pt x="10806" y="7833"/>
                </a:cubicBezTo>
              </a:path>
            </a:pathLst>
          </a:custGeom>
          <a:solidFill>
            <a:srgbClr val="144973"/>
          </a:solidFill>
          <a:ln w="12700">
            <a:miter lim="400000"/>
          </a:ln>
        </p:spPr>
        <p:txBody>
          <a:bodyPr lIns="45719" rIns="45719"/>
          <a:lstStyle/>
          <a:p>
            <a:pPr lvl="0" algn="l" defTabSz="914400">
              <a:defRPr sz="5800">
                <a:uFill>
                  <a:solidFill/>
                </a:u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33" name="Shape 133"/>
          <p:cNvSpPr/>
          <p:nvPr/>
        </p:nvSpPr>
        <p:spPr>
          <a:xfrm>
            <a:off x="8102600" y="4761229"/>
            <a:ext cx="3556000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spcBef>
                <a:spcPts val="1700"/>
              </a:spcBef>
              <a:def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</a:rPr>
              <a:t>Contenido</a:t>
            </a:r>
          </a:p>
        </p:txBody>
      </p:sp>
      <p:sp>
        <p:nvSpPr>
          <p:cNvPr id="134" name="Shape 134"/>
          <p:cNvSpPr/>
          <p:nvPr/>
        </p:nvSpPr>
        <p:spPr>
          <a:xfrm>
            <a:off x="8115300" y="5278754"/>
            <a:ext cx="3556000" cy="171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defRPr sz="2300">
                <a:uFill>
                  <a:solidFill>
                    <a:srgbClr val="777C87"/>
                  </a:solidFill>
                </a:u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uFillTx/>
              </a:defRPr>
            </a:pPr>
            <a:r>
              <a:rPr sz="2300">
                <a:uFill>
                  <a:solidFill>
                    <a:srgbClr val="777C87"/>
                  </a:solidFill>
                </a:uFill>
              </a:rPr>
              <a:t>Planificación, diseño y publicación de contenidos en redes sociales</a:t>
            </a:r>
            <a:endParaRPr sz="2300">
              <a:uFill>
                <a:solidFill>
                  <a:srgbClr val="777C87"/>
                </a:solidFill>
              </a:uFill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12726987" y="4069079"/>
            <a:ext cx="714376" cy="5953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9" fill="norm" stroke="1" extrusionOk="0">
                <a:moveTo>
                  <a:pt x="21600" y="9391"/>
                </a:moveTo>
                <a:cubicBezTo>
                  <a:pt x="21600" y="9887"/>
                  <a:pt x="21473" y="10321"/>
                  <a:pt x="21218" y="10697"/>
                </a:cubicBezTo>
                <a:cubicBezTo>
                  <a:pt x="20963" y="11073"/>
                  <a:pt x="20648" y="11313"/>
                  <a:pt x="20263" y="11428"/>
                </a:cubicBezTo>
                <a:lnTo>
                  <a:pt x="20263" y="16611"/>
                </a:lnTo>
                <a:cubicBezTo>
                  <a:pt x="20263" y="17201"/>
                  <a:pt x="20087" y="17708"/>
                  <a:pt x="19730" y="18128"/>
                </a:cubicBezTo>
                <a:cubicBezTo>
                  <a:pt x="19375" y="18551"/>
                  <a:pt x="18951" y="18759"/>
                  <a:pt x="18459" y="18759"/>
                </a:cubicBezTo>
                <a:cubicBezTo>
                  <a:pt x="17928" y="18122"/>
                  <a:pt x="17286" y="17506"/>
                  <a:pt x="16537" y="16904"/>
                </a:cubicBezTo>
                <a:cubicBezTo>
                  <a:pt x="15786" y="16306"/>
                  <a:pt x="14980" y="15757"/>
                  <a:pt x="14116" y="15255"/>
                </a:cubicBezTo>
                <a:cubicBezTo>
                  <a:pt x="13254" y="14756"/>
                  <a:pt x="12363" y="14325"/>
                  <a:pt x="11450" y="13969"/>
                </a:cubicBezTo>
                <a:cubicBezTo>
                  <a:pt x="10537" y="13614"/>
                  <a:pt x="9648" y="13380"/>
                  <a:pt x="8789" y="13268"/>
                </a:cubicBezTo>
                <a:cubicBezTo>
                  <a:pt x="8453" y="13379"/>
                  <a:pt x="8179" y="13564"/>
                  <a:pt x="7969" y="13829"/>
                </a:cubicBezTo>
                <a:cubicBezTo>
                  <a:pt x="7758" y="14093"/>
                  <a:pt x="7614" y="14386"/>
                  <a:pt x="7535" y="14706"/>
                </a:cubicBezTo>
                <a:cubicBezTo>
                  <a:pt x="7457" y="15029"/>
                  <a:pt x="7450" y="15361"/>
                  <a:pt x="7511" y="15698"/>
                </a:cubicBezTo>
                <a:cubicBezTo>
                  <a:pt x="7575" y="16036"/>
                  <a:pt x="7719" y="16341"/>
                  <a:pt x="7947" y="16611"/>
                </a:cubicBezTo>
                <a:cubicBezTo>
                  <a:pt x="7751" y="16992"/>
                  <a:pt x="7660" y="17347"/>
                  <a:pt x="7677" y="17673"/>
                </a:cubicBezTo>
                <a:cubicBezTo>
                  <a:pt x="7692" y="17993"/>
                  <a:pt x="7773" y="18307"/>
                  <a:pt x="7917" y="18606"/>
                </a:cubicBezTo>
                <a:cubicBezTo>
                  <a:pt x="8059" y="18909"/>
                  <a:pt x="8255" y="19193"/>
                  <a:pt x="8498" y="19469"/>
                </a:cubicBezTo>
                <a:cubicBezTo>
                  <a:pt x="8737" y="19745"/>
                  <a:pt x="8997" y="20021"/>
                  <a:pt x="9271" y="20291"/>
                </a:cubicBezTo>
                <a:cubicBezTo>
                  <a:pt x="9114" y="20696"/>
                  <a:pt x="8843" y="21001"/>
                  <a:pt x="8456" y="21213"/>
                </a:cubicBezTo>
                <a:cubicBezTo>
                  <a:pt x="8069" y="21424"/>
                  <a:pt x="7655" y="21541"/>
                  <a:pt x="7212" y="21571"/>
                </a:cubicBezTo>
                <a:cubicBezTo>
                  <a:pt x="6772" y="21600"/>
                  <a:pt x="6341" y="21550"/>
                  <a:pt x="5917" y="21424"/>
                </a:cubicBezTo>
                <a:cubicBezTo>
                  <a:pt x="5496" y="21295"/>
                  <a:pt x="5163" y="21092"/>
                  <a:pt x="4923" y="20811"/>
                </a:cubicBezTo>
                <a:cubicBezTo>
                  <a:pt x="4781" y="20241"/>
                  <a:pt x="4625" y="19657"/>
                  <a:pt x="4453" y="19056"/>
                </a:cubicBezTo>
                <a:cubicBezTo>
                  <a:pt x="4282" y="18454"/>
                  <a:pt x="4140" y="17843"/>
                  <a:pt x="4032" y="17224"/>
                </a:cubicBezTo>
                <a:cubicBezTo>
                  <a:pt x="3922" y="16599"/>
                  <a:pt x="3868" y="15953"/>
                  <a:pt x="3868" y="15281"/>
                </a:cubicBezTo>
                <a:cubicBezTo>
                  <a:pt x="3868" y="14615"/>
                  <a:pt x="3961" y="13905"/>
                  <a:pt x="4150" y="13154"/>
                </a:cubicBezTo>
                <a:lnTo>
                  <a:pt x="1804" y="13154"/>
                </a:lnTo>
                <a:cubicBezTo>
                  <a:pt x="1312" y="13154"/>
                  <a:pt x="889" y="12945"/>
                  <a:pt x="534" y="12523"/>
                </a:cubicBezTo>
                <a:cubicBezTo>
                  <a:pt x="176" y="12100"/>
                  <a:pt x="0" y="11592"/>
                  <a:pt x="0" y="10991"/>
                </a:cubicBezTo>
                <a:lnTo>
                  <a:pt x="0" y="7774"/>
                </a:lnTo>
                <a:cubicBezTo>
                  <a:pt x="0" y="7184"/>
                  <a:pt x="176" y="6677"/>
                  <a:pt x="526" y="6245"/>
                </a:cubicBezTo>
                <a:cubicBezTo>
                  <a:pt x="879" y="5820"/>
                  <a:pt x="1305" y="5605"/>
                  <a:pt x="1804" y="5605"/>
                </a:cubicBezTo>
                <a:lnTo>
                  <a:pt x="7653" y="5605"/>
                </a:lnTo>
                <a:cubicBezTo>
                  <a:pt x="8551" y="5605"/>
                  <a:pt x="9509" y="5450"/>
                  <a:pt x="10525" y="5136"/>
                </a:cubicBezTo>
                <a:cubicBezTo>
                  <a:pt x="11541" y="4822"/>
                  <a:pt x="12537" y="4399"/>
                  <a:pt x="13511" y="3874"/>
                </a:cubicBezTo>
                <a:cubicBezTo>
                  <a:pt x="14488" y="3343"/>
                  <a:pt x="15409" y="2744"/>
                  <a:pt x="16273" y="2072"/>
                </a:cubicBezTo>
                <a:cubicBezTo>
                  <a:pt x="17135" y="1406"/>
                  <a:pt x="17864" y="713"/>
                  <a:pt x="18459" y="0"/>
                </a:cubicBezTo>
                <a:cubicBezTo>
                  <a:pt x="18951" y="0"/>
                  <a:pt x="19375" y="214"/>
                  <a:pt x="19730" y="634"/>
                </a:cubicBezTo>
                <a:cubicBezTo>
                  <a:pt x="20087" y="1057"/>
                  <a:pt x="20263" y="1567"/>
                  <a:pt x="20263" y="2166"/>
                </a:cubicBezTo>
                <a:lnTo>
                  <a:pt x="20263" y="7334"/>
                </a:lnTo>
                <a:cubicBezTo>
                  <a:pt x="20648" y="7446"/>
                  <a:pt x="20963" y="7692"/>
                  <a:pt x="21218" y="8071"/>
                </a:cubicBezTo>
                <a:cubicBezTo>
                  <a:pt x="21473" y="8455"/>
                  <a:pt x="21600" y="8895"/>
                  <a:pt x="21600" y="9391"/>
                </a:cubicBezTo>
                <a:moveTo>
                  <a:pt x="18459" y="2855"/>
                </a:moveTo>
                <a:cubicBezTo>
                  <a:pt x="17864" y="3407"/>
                  <a:pt x="17215" y="3941"/>
                  <a:pt x="16513" y="4452"/>
                </a:cubicBezTo>
                <a:cubicBezTo>
                  <a:pt x="15810" y="4963"/>
                  <a:pt x="15066" y="5423"/>
                  <a:pt x="14280" y="5834"/>
                </a:cubicBezTo>
                <a:cubicBezTo>
                  <a:pt x="13494" y="6245"/>
                  <a:pt x="12694" y="6609"/>
                  <a:pt x="11878" y="6923"/>
                </a:cubicBezTo>
                <a:cubicBezTo>
                  <a:pt x="11061" y="7237"/>
                  <a:pt x="10255" y="7463"/>
                  <a:pt x="9457" y="7604"/>
                </a:cubicBezTo>
                <a:lnTo>
                  <a:pt x="9457" y="11173"/>
                </a:lnTo>
                <a:cubicBezTo>
                  <a:pt x="10255" y="11325"/>
                  <a:pt x="11061" y="11554"/>
                  <a:pt x="11878" y="11862"/>
                </a:cubicBezTo>
                <a:cubicBezTo>
                  <a:pt x="12694" y="12170"/>
                  <a:pt x="13494" y="12537"/>
                  <a:pt x="14280" y="12957"/>
                </a:cubicBezTo>
                <a:cubicBezTo>
                  <a:pt x="15066" y="13379"/>
                  <a:pt x="15813" y="13843"/>
                  <a:pt x="16525" y="14348"/>
                </a:cubicBezTo>
                <a:cubicBezTo>
                  <a:pt x="17235" y="14856"/>
                  <a:pt x="17881" y="15381"/>
                  <a:pt x="18459" y="15921"/>
                </a:cubicBezTo>
                <a:lnTo>
                  <a:pt x="18459" y="2855"/>
                </a:lnTo>
                <a:close/>
              </a:path>
            </a:pathLst>
          </a:custGeom>
          <a:solidFill>
            <a:srgbClr val="144973"/>
          </a:solidFill>
          <a:ln w="12700">
            <a:miter lim="400000"/>
          </a:ln>
        </p:spPr>
        <p:txBody>
          <a:bodyPr lIns="45719" rIns="45719"/>
          <a:lstStyle/>
          <a:p>
            <a:pPr lvl="0" algn="l" defTabSz="914400">
              <a:defRPr sz="5800">
                <a:uFill>
                  <a:solidFill/>
                </a:u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36" name="Shape 136"/>
          <p:cNvSpPr/>
          <p:nvPr/>
        </p:nvSpPr>
        <p:spPr>
          <a:xfrm>
            <a:off x="12827000" y="4761229"/>
            <a:ext cx="3556000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spcBef>
                <a:spcPts val="1700"/>
              </a:spcBef>
              <a:def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</a:rPr>
              <a:t>Dinamización</a:t>
            </a:r>
          </a:p>
        </p:txBody>
      </p:sp>
      <p:sp>
        <p:nvSpPr>
          <p:cNvPr id="137" name="Shape 137"/>
          <p:cNvSpPr/>
          <p:nvPr/>
        </p:nvSpPr>
        <p:spPr>
          <a:xfrm>
            <a:off x="12839700" y="5278754"/>
            <a:ext cx="3556000" cy="171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defRPr sz="2300">
                <a:uFill>
                  <a:solidFill>
                    <a:srgbClr val="777C87"/>
                  </a:solidFill>
                </a:u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uFillTx/>
              </a:defRPr>
            </a:pPr>
            <a:r>
              <a:rPr sz="2300">
                <a:uFill>
                  <a:solidFill>
                    <a:srgbClr val="777C87"/>
                  </a:solidFill>
                </a:uFill>
              </a:rPr>
              <a:t>Dinamización de comunidades para aumentar el engagement. Atención al cliente en RRSS</a:t>
            </a:r>
          </a:p>
        </p:txBody>
      </p:sp>
      <p:sp>
        <p:nvSpPr>
          <p:cNvPr id="138" name="Shape 138"/>
          <p:cNvSpPr/>
          <p:nvPr/>
        </p:nvSpPr>
        <p:spPr>
          <a:xfrm>
            <a:off x="17243425" y="4746942"/>
            <a:ext cx="3556000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spcBef>
                <a:spcPts val="1700"/>
              </a:spcBef>
              <a:def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</a:rPr>
              <a:t>Monitorización</a:t>
            </a:r>
          </a:p>
        </p:txBody>
      </p:sp>
      <p:sp>
        <p:nvSpPr>
          <p:cNvPr id="139" name="Shape 139"/>
          <p:cNvSpPr/>
          <p:nvPr/>
        </p:nvSpPr>
        <p:spPr>
          <a:xfrm>
            <a:off x="17243425" y="5277167"/>
            <a:ext cx="3556000" cy="171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defRPr sz="2300">
                <a:uFill>
                  <a:solidFill>
                    <a:srgbClr val="777C87"/>
                  </a:solidFill>
                </a:u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uFillTx/>
              </a:defRPr>
            </a:pPr>
            <a:r>
              <a:rPr sz="2300">
                <a:uFill>
                  <a:solidFill>
                    <a:srgbClr val="777C87"/>
                  </a:solidFill>
                </a:uFill>
              </a:rPr>
              <a:t>Monitorización de todas las acciones para medir la efectividad de cada una de ellas</a:t>
            </a:r>
            <a:endParaRPr sz="2300">
              <a:uFill>
                <a:solidFill>
                  <a:srgbClr val="777C87"/>
                </a:solidFill>
              </a:uFill>
            </a:endParaRPr>
          </a:p>
        </p:txBody>
      </p:sp>
      <p:sp>
        <p:nvSpPr>
          <p:cNvPr id="140" name="Shape 140"/>
          <p:cNvSpPr/>
          <p:nvPr/>
        </p:nvSpPr>
        <p:spPr>
          <a:xfrm>
            <a:off x="2954336" y="4068286"/>
            <a:ext cx="596901" cy="5969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329" y="11544"/>
                </a:moveTo>
                <a:cubicBezTo>
                  <a:pt x="21493" y="11931"/>
                  <a:pt x="21572" y="12338"/>
                  <a:pt x="21572" y="12758"/>
                </a:cubicBezTo>
                <a:cubicBezTo>
                  <a:pt x="21572" y="13464"/>
                  <a:pt x="21388" y="14105"/>
                  <a:pt x="21018" y="14679"/>
                </a:cubicBezTo>
                <a:cubicBezTo>
                  <a:pt x="21111" y="15215"/>
                  <a:pt x="21077" y="15746"/>
                  <a:pt x="20925" y="16285"/>
                </a:cubicBezTo>
                <a:cubicBezTo>
                  <a:pt x="20769" y="16819"/>
                  <a:pt x="20512" y="17288"/>
                  <a:pt x="20142" y="17697"/>
                </a:cubicBezTo>
                <a:cubicBezTo>
                  <a:pt x="20105" y="18451"/>
                  <a:pt x="19902" y="19081"/>
                  <a:pt x="19532" y="19581"/>
                </a:cubicBezTo>
                <a:cubicBezTo>
                  <a:pt x="19161" y="20081"/>
                  <a:pt x="18701" y="20482"/>
                  <a:pt x="18147" y="20784"/>
                </a:cubicBezTo>
                <a:cubicBezTo>
                  <a:pt x="17593" y="21089"/>
                  <a:pt x="16983" y="21298"/>
                  <a:pt x="16322" y="21419"/>
                </a:cubicBezTo>
                <a:cubicBezTo>
                  <a:pt x="15660" y="21541"/>
                  <a:pt x="15010" y="21600"/>
                  <a:pt x="14380" y="21600"/>
                </a:cubicBezTo>
                <a:cubicBezTo>
                  <a:pt x="13730" y="21600"/>
                  <a:pt x="13078" y="21555"/>
                  <a:pt x="12425" y="21462"/>
                </a:cubicBezTo>
                <a:cubicBezTo>
                  <a:pt x="11772" y="21363"/>
                  <a:pt x="11128" y="21236"/>
                  <a:pt x="10498" y="21075"/>
                </a:cubicBezTo>
                <a:cubicBezTo>
                  <a:pt x="9865" y="20894"/>
                  <a:pt x="9237" y="20702"/>
                  <a:pt x="8610" y="20493"/>
                </a:cubicBezTo>
                <a:cubicBezTo>
                  <a:pt x="7983" y="20287"/>
                  <a:pt x="7341" y="20182"/>
                  <a:pt x="6680" y="20182"/>
                </a:cubicBezTo>
                <a:lnTo>
                  <a:pt x="1608" y="20182"/>
                </a:lnTo>
                <a:cubicBezTo>
                  <a:pt x="1167" y="20182"/>
                  <a:pt x="786" y="20030"/>
                  <a:pt x="472" y="19714"/>
                </a:cubicBezTo>
                <a:cubicBezTo>
                  <a:pt x="158" y="19406"/>
                  <a:pt x="0" y="19025"/>
                  <a:pt x="0" y="18573"/>
                </a:cubicBezTo>
                <a:lnTo>
                  <a:pt x="0" y="9881"/>
                </a:lnTo>
                <a:cubicBezTo>
                  <a:pt x="0" y="9440"/>
                  <a:pt x="158" y="9065"/>
                  <a:pt x="472" y="8754"/>
                </a:cubicBezTo>
                <a:cubicBezTo>
                  <a:pt x="786" y="8441"/>
                  <a:pt x="1167" y="8285"/>
                  <a:pt x="1608" y="8285"/>
                </a:cubicBezTo>
                <a:lnTo>
                  <a:pt x="6316" y="8285"/>
                </a:lnTo>
                <a:cubicBezTo>
                  <a:pt x="6559" y="8161"/>
                  <a:pt x="6751" y="8023"/>
                  <a:pt x="6898" y="7873"/>
                </a:cubicBezTo>
                <a:cubicBezTo>
                  <a:pt x="7042" y="7723"/>
                  <a:pt x="7197" y="7548"/>
                  <a:pt x="7370" y="7342"/>
                </a:cubicBezTo>
                <a:cubicBezTo>
                  <a:pt x="7514" y="7161"/>
                  <a:pt x="7663" y="6986"/>
                  <a:pt x="7810" y="6820"/>
                </a:cubicBezTo>
                <a:cubicBezTo>
                  <a:pt x="7957" y="6653"/>
                  <a:pt x="8113" y="6484"/>
                  <a:pt x="8277" y="6311"/>
                </a:cubicBezTo>
                <a:cubicBezTo>
                  <a:pt x="8570" y="5998"/>
                  <a:pt x="8918" y="5690"/>
                  <a:pt x="9302" y="5385"/>
                </a:cubicBezTo>
                <a:cubicBezTo>
                  <a:pt x="9692" y="5086"/>
                  <a:pt x="9989" y="4750"/>
                  <a:pt x="10195" y="4380"/>
                </a:cubicBezTo>
                <a:cubicBezTo>
                  <a:pt x="10339" y="4117"/>
                  <a:pt x="10444" y="3826"/>
                  <a:pt x="10506" y="3507"/>
                </a:cubicBezTo>
                <a:cubicBezTo>
                  <a:pt x="10565" y="3188"/>
                  <a:pt x="10628" y="2866"/>
                  <a:pt x="10676" y="2539"/>
                </a:cubicBezTo>
                <a:cubicBezTo>
                  <a:pt x="10727" y="2217"/>
                  <a:pt x="10780" y="1900"/>
                  <a:pt x="10845" y="1593"/>
                </a:cubicBezTo>
                <a:cubicBezTo>
                  <a:pt x="10907" y="1288"/>
                  <a:pt x="11015" y="1017"/>
                  <a:pt x="11162" y="777"/>
                </a:cubicBezTo>
                <a:cubicBezTo>
                  <a:pt x="11311" y="537"/>
                  <a:pt x="11523" y="350"/>
                  <a:pt x="11800" y="209"/>
                </a:cubicBezTo>
                <a:cubicBezTo>
                  <a:pt x="12074" y="68"/>
                  <a:pt x="12442" y="0"/>
                  <a:pt x="12902" y="0"/>
                </a:cubicBezTo>
                <a:cubicBezTo>
                  <a:pt x="13451" y="0"/>
                  <a:pt x="13956" y="113"/>
                  <a:pt x="14411" y="345"/>
                </a:cubicBezTo>
                <a:cubicBezTo>
                  <a:pt x="14869" y="573"/>
                  <a:pt x="15251" y="881"/>
                  <a:pt x="15567" y="1271"/>
                </a:cubicBezTo>
                <a:cubicBezTo>
                  <a:pt x="15881" y="1658"/>
                  <a:pt x="16127" y="2101"/>
                  <a:pt x="16305" y="2601"/>
                </a:cubicBezTo>
                <a:cubicBezTo>
                  <a:pt x="16480" y="3104"/>
                  <a:pt x="16570" y="3609"/>
                  <a:pt x="16570" y="4123"/>
                </a:cubicBezTo>
                <a:cubicBezTo>
                  <a:pt x="16570" y="4654"/>
                  <a:pt x="16491" y="5162"/>
                  <a:pt x="16333" y="5645"/>
                </a:cubicBezTo>
                <a:cubicBezTo>
                  <a:pt x="16175" y="6125"/>
                  <a:pt x="15982" y="6611"/>
                  <a:pt x="15759" y="7097"/>
                </a:cubicBezTo>
                <a:cubicBezTo>
                  <a:pt x="16073" y="7080"/>
                  <a:pt x="16389" y="7057"/>
                  <a:pt x="16706" y="7035"/>
                </a:cubicBezTo>
                <a:cubicBezTo>
                  <a:pt x="17019" y="7012"/>
                  <a:pt x="17336" y="7001"/>
                  <a:pt x="17652" y="7001"/>
                </a:cubicBezTo>
                <a:cubicBezTo>
                  <a:pt x="18150" y="7001"/>
                  <a:pt x="18630" y="7049"/>
                  <a:pt x="19099" y="7145"/>
                </a:cubicBezTo>
                <a:cubicBezTo>
                  <a:pt x="19568" y="7238"/>
                  <a:pt x="19986" y="7396"/>
                  <a:pt x="20357" y="7616"/>
                </a:cubicBezTo>
                <a:cubicBezTo>
                  <a:pt x="20727" y="7839"/>
                  <a:pt x="21026" y="8144"/>
                  <a:pt x="21255" y="8528"/>
                </a:cubicBezTo>
                <a:cubicBezTo>
                  <a:pt x="21487" y="8918"/>
                  <a:pt x="21600" y="9409"/>
                  <a:pt x="21600" y="10002"/>
                </a:cubicBezTo>
                <a:cubicBezTo>
                  <a:pt x="21600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9" y="11544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4"/>
                  <a:pt x="5341" y="17759"/>
                  <a:pt x="5341" y="17454"/>
                </a:cubicBezTo>
                <a:cubicBezTo>
                  <a:pt x="5341" y="17155"/>
                  <a:pt x="5233" y="16901"/>
                  <a:pt x="5024" y="16686"/>
                </a:cubicBezTo>
                <a:cubicBezTo>
                  <a:pt x="4812" y="16477"/>
                  <a:pt x="4558" y="16373"/>
                  <a:pt x="4258" y="16373"/>
                </a:cubicBezTo>
                <a:cubicBezTo>
                  <a:pt x="3942" y="16373"/>
                  <a:pt x="3685" y="16477"/>
                  <a:pt x="3487" y="16686"/>
                </a:cubicBezTo>
                <a:cubicBezTo>
                  <a:pt x="3289" y="16901"/>
                  <a:pt x="3190" y="17155"/>
                  <a:pt x="3190" y="17454"/>
                </a:cubicBezTo>
                <a:cubicBezTo>
                  <a:pt x="3190" y="17768"/>
                  <a:pt x="3289" y="18025"/>
                  <a:pt x="3487" y="18223"/>
                </a:cubicBezTo>
                <a:cubicBezTo>
                  <a:pt x="3682" y="18420"/>
                  <a:pt x="3939" y="18519"/>
                  <a:pt x="4258" y="18519"/>
                </a:cubicBezTo>
                <a:moveTo>
                  <a:pt x="19164" y="14343"/>
                </a:moveTo>
                <a:cubicBezTo>
                  <a:pt x="19704" y="13902"/>
                  <a:pt x="19975" y="13346"/>
                  <a:pt x="19975" y="12679"/>
                </a:cubicBezTo>
                <a:cubicBezTo>
                  <a:pt x="19975" y="12473"/>
                  <a:pt x="19919" y="12281"/>
                  <a:pt x="19806" y="12098"/>
                </a:cubicBezTo>
                <a:cubicBezTo>
                  <a:pt x="19695" y="11920"/>
                  <a:pt x="19577" y="11762"/>
                  <a:pt x="19447" y="11623"/>
                </a:cubicBezTo>
                <a:cubicBezTo>
                  <a:pt x="19591" y="11363"/>
                  <a:pt x="19721" y="11106"/>
                  <a:pt x="19834" y="10849"/>
                </a:cubicBezTo>
                <a:cubicBezTo>
                  <a:pt x="19944" y="10592"/>
                  <a:pt x="20003" y="10313"/>
                  <a:pt x="20003" y="10002"/>
                </a:cubicBezTo>
                <a:cubicBezTo>
                  <a:pt x="20003" y="9689"/>
                  <a:pt x="19924" y="9440"/>
                  <a:pt x="19766" y="9251"/>
                </a:cubicBezTo>
                <a:cubicBezTo>
                  <a:pt x="19608" y="9070"/>
                  <a:pt x="19416" y="8929"/>
                  <a:pt x="19184" y="8833"/>
                </a:cubicBezTo>
                <a:cubicBezTo>
                  <a:pt x="18955" y="8740"/>
                  <a:pt x="18698" y="8683"/>
                  <a:pt x="18418" y="8664"/>
                </a:cubicBezTo>
                <a:cubicBezTo>
                  <a:pt x="18138" y="8644"/>
                  <a:pt x="17884" y="8635"/>
                  <a:pt x="17650" y="8635"/>
                </a:cubicBezTo>
                <a:cubicBezTo>
                  <a:pt x="17243" y="8635"/>
                  <a:pt x="16836" y="8650"/>
                  <a:pt x="16423" y="8678"/>
                </a:cubicBezTo>
                <a:cubicBezTo>
                  <a:pt x="16011" y="8706"/>
                  <a:pt x="15607" y="8720"/>
                  <a:pt x="15200" y="8720"/>
                </a:cubicBezTo>
                <a:cubicBezTo>
                  <a:pt x="14917" y="8720"/>
                  <a:pt x="14643" y="8706"/>
                  <a:pt x="14366" y="8678"/>
                </a:cubicBezTo>
                <a:cubicBezTo>
                  <a:pt x="14089" y="8650"/>
                  <a:pt x="13829" y="8585"/>
                  <a:pt x="13575" y="8475"/>
                </a:cubicBezTo>
                <a:cubicBezTo>
                  <a:pt x="13575" y="8105"/>
                  <a:pt x="13646" y="7754"/>
                  <a:pt x="13792" y="7421"/>
                </a:cubicBezTo>
                <a:cubicBezTo>
                  <a:pt x="13937" y="7088"/>
                  <a:pt x="14095" y="6752"/>
                  <a:pt x="14276" y="6413"/>
                </a:cubicBezTo>
                <a:cubicBezTo>
                  <a:pt x="14448" y="6074"/>
                  <a:pt x="14606" y="5721"/>
                  <a:pt x="14748" y="5351"/>
                </a:cubicBezTo>
                <a:cubicBezTo>
                  <a:pt x="14886" y="4984"/>
                  <a:pt x="14954" y="4575"/>
                  <a:pt x="14954" y="4123"/>
                </a:cubicBezTo>
                <a:cubicBezTo>
                  <a:pt x="14954" y="3824"/>
                  <a:pt x="14906" y="3530"/>
                  <a:pt x="14813" y="3236"/>
                </a:cubicBezTo>
                <a:cubicBezTo>
                  <a:pt x="14717" y="2945"/>
                  <a:pt x="14584" y="2677"/>
                  <a:pt x="14411" y="2440"/>
                </a:cubicBezTo>
                <a:cubicBezTo>
                  <a:pt x="14239" y="2200"/>
                  <a:pt x="14027" y="2002"/>
                  <a:pt x="13776" y="1844"/>
                </a:cubicBezTo>
                <a:cubicBezTo>
                  <a:pt x="13521" y="1689"/>
                  <a:pt x="13230" y="1607"/>
                  <a:pt x="12894" y="1607"/>
                </a:cubicBezTo>
                <a:lnTo>
                  <a:pt x="12744" y="1607"/>
                </a:lnTo>
                <a:cubicBezTo>
                  <a:pt x="12682" y="1607"/>
                  <a:pt x="12631" y="1618"/>
                  <a:pt x="12594" y="1635"/>
                </a:cubicBezTo>
                <a:cubicBezTo>
                  <a:pt x="12524" y="1672"/>
                  <a:pt x="12481" y="1706"/>
                  <a:pt x="12473" y="1742"/>
                </a:cubicBezTo>
                <a:cubicBezTo>
                  <a:pt x="12464" y="1779"/>
                  <a:pt x="12450" y="1838"/>
                  <a:pt x="12430" y="1920"/>
                </a:cubicBezTo>
                <a:cubicBezTo>
                  <a:pt x="12323" y="2451"/>
                  <a:pt x="12221" y="3007"/>
                  <a:pt x="12128" y="3586"/>
                </a:cubicBezTo>
                <a:cubicBezTo>
                  <a:pt x="12035" y="4168"/>
                  <a:pt x="11854" y="4699"/>
                  <a:pt x="11597" y="5176"/>
                </a:cubicBezTo>
                <a:cubicBezTo>
                  <a:pt x="11334" y="5636"/>
                  <a:pt x="11001" y="6035"/>
                  <a:pt x="10597" y="6368"/>
                </a:cubicBezTo>
                <a:cubicBezTo>
                  <a:pt x="10190" y="6701"/>
                  <a:pt x="9803" y="7051"/>
                  <a:pt x="9432" y="7421"/>
                </a:cubicBezTo>
                <a:cubicBezTo>
                  <a:pt x="9170" y="7701"/>
                  <a:pt x="8949" y="7955"/>
                  <a:pt x="8771" y="8183"/>
                </a:cubicBezTo>
                <a:cubicBezTo>
                  <a:pt x="8593" y="8412"/>
                  <a:pt x="8404" y="8632"/>
                  <a:pt x="8212" y="8833"/>
                </a:cubicBezTo>
                <a:cubicBezTo>
                  <a:pt x="8017" y="9036"/>
                  <a:pt x="7799" y="9223"/>
                  <a:pt x="7556" y="9401"/>
                </a:cubicBezTo>
                <a:cubicBezTo>
                  <a:pt x="7313" y="9576"/>
                  <a:pt x="7019" y="9737"/>
                  <a:pt x="6674" y="9881"/>
                </a:cubicBezTo>
                <a:lnTo>
                  <a:pt x="6646" y="9881"/>
                </a:lnTo>
                <a:lnTo>
                  <a:pt x="6646" y="18573"/>
                </a:lnTo>
                <a:cubicBezTo>
                  <a:pt x="7279" y="18573"/>
                  <a:pt x="7889" y="18649"/>
                  <a:pt x="8486" y="18796"/>
                </a:cubicBezTo>
                <a:cubicBezTo>
                  <a:pt x="9082" y="18946"/>
                  <a:pt x="9684" y="19104"/>
                  <a:pt x="10294" y="19270"/>
                </a:cubicBezTo>
                <a:cubicBezTo>
                  <a:pt x="10902" y="19440"/>
                  <a:pt x="11538" y="19592"/>
                  <a:pt x="12207" y="19742"/>
                </a:cubicBezTo>
                <a:cubicBezTo>
                  <a:pt x="12874" y="19892"/>
                  <a:pt x="13595" y="19965"/>
                  <a:pt x="14375" y="19965"/>
                </a:cubicBezTo>
                <a:cubicBezTo>
                  <a:pt x="14781" y="19965"/>
                  <a:pt x="15222" y="19940"/>
                  <a:pt x="15700" y="19886"/>
                </a:cubicBezTo>
                <a:cubicBezTo>
                  <a:pt x="16177" y="19830"/>
                  <a:pt x="16627" y="19711"/>
                  <a:pt x="17048" y="19527"/>
                </a:cubicBezTo>
                <a:cubicBezTo>
                  <a:pt x="17469" y="19344"/>
                  <a:pt x="17816" y="19087"/>
                  <a:pt x="18102" y="18762"/>
                </a:cubicBezTo>
                <a:cubicBezTo>
                  <a:pt x="18387" y="18440"/>
                  <a:pt x="18526" y="18011"/>
                  <a:pt x="18526" y="17477"/>
                </a:cubicBezTo>
                <a:cubicBezTo>
                  <a:pt x="18526" y="17387"/>
                  <a:pt x="18523" y="17305"/>
                  <a:pt x="18517" y="17226"/>
                </a:cubicBezTo>
                <a:cubicBezTo>
                  <a:pt x="18503" y="17152"/>
                  <a:pt x="18489" y="17071"/>
                  <a:pt x="18472" y="16980"/>
                </a:cubicBezTo>
                <a:cubicBezTo>
                  <a:pt x="18786" y="16836"/>
                  <a:pt x="19029" y="16596"/>
                  <a:pt x="19195" y="16263"/>
                </a:cubicBezTo>
                <a:cubicBezTo>
                  <a:pt x="19365" y="15930"/>
                  <a:pt x="19447" y="15594"/>
                  <a:pt x="19447" y="15263"/>
                </a:cubicBezTo>
                <a:cubicBezTo>
                  <a:pt x="19450" y="14913"/>
                  <a:pt x="19351" y="14605"/>
                  <a:pt x="19164" y="14343"/>
                </a:cubicBezTo>
              </a:path>
            </a:pathLst>
          </a:custGeom>
          <a:solidFill>
            <a:srgbClr val="144973"/>
          </a:solidFill>
          <a:ln w="12700">
            <a:miter lim="400000"/>
          </a:ln>
        </p:spPr>
        <p:txBody>
          <a:bodyPr lIns="45719" rIns="45719"/>
          <a:lstStyle/>
          <a:p>
            <a:pPr lvl="0" algn="l" defTabSz="914400">
              <a:defRPr sz="5800">
                <a:uFill>
                  <a:solidFill/>
                </a:u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41" name="Shape 141"/>
          <p:cNvSpPr/>
          <p:nvPr/>
        </p:nvSpPr>
        <p:spPr>
          <a:xfrm>
            <a:off x="2933700" y="8558530"/>
            <a:ext cx="3556000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spcBef>
                <a:spcPts val="1700"/>
              </a:spcBef>
              <a:def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</a:rPr>
              <a:t>Blogging</a:t>
            </a:r>
          </a:p>
        </p:txBody>
      </p:sp>
      <p:sp>
        <p:nvSpPr>
          <p:cNvPr id="142" name="Shape 142"/>
          <p:cNvSpPr/>
          <p:nvPr/>
        </p:nvSpPr>
        <p:spPr>
          <a:xfrm>
            <a:off x="2959100" y="9076055"/>
            <a:ext cx="3556000" cy="137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defRPr sz="2300">
                <a:uFill>
                  <a:solidFill>
                    <a:srgbClr val="777C87"/>
                  </a:solidFill>
                </a:u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uFillTx/>
              </a:defRPr>
            </a:pPr>
            <a:r>
              <a:rPr sz="2300">
                <a:uFill>
                  <a:solidFill>
                    <a:srgbClr val="777C87"/>
                  </a:solidFill>
                </a:uFill>
              </a:rPr>
              <a:t>Redacción y publicación de posts relacionados a la marca</a:t>
            </a:r>
            <a:endParaRPr sz="2300">
              <a:uFill>
                <a:solidFill>
                  <a:srgbClr val="777C87"/>
                </a:solidFill>
              </a:uFill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8102600" y="8558530"/>
            <a:ext cx="3556000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spcBef>
                <a:spcPts val="1700"/>
              </a:spcBef>
              <a:def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</a:rPr>
              <a:t>Publicidad</a:t>
            </a:r>
          </a:p>
        </p:txBody>
      </p:sp>
      <p:sp>
        <p:nvSpPr>
          <p:cNvPr id="144" name="Shape 144"/>
          <p:cNvSpPr/>
          <p:nvPr/>
        </p:nvSpPr>
        <p:spPr>
          <a:xfrm>
            <a:off x="8115300" y="9076055"/>
            <a:ext cx="3556000" cy="137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defRPr sz="2300">
                <a:uFill>
                  <a:solidFill>
                    <a:srgbClr val="777C87"/>
                  </a:solidFill>
                </a:u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uFillTx/>
              </a:defRPr>
            </a:pPr>
            <a:r>
              <a:rPr sz="2300">
                <a:uFill>
                  <a:solidFill>
                    <a:srgbClr val="777C87"/>
                  </a:solidFill>
                </a:uFill>
              </a:rPr>
              <a:t>Planificación y ejecución de campañas de publicidad en RRSS</a:t>
            </a:r>
            <a:endParaRPr sz="2300">
              <a:uFill>
                <a:solidFill>
                  <a:srgbClr val="777C87"/>
                </a:solidFill>
              </a:uFill>
            </a:endParaRPr>
          </a:p>
        </p:txBody>
      </p:sp>
      <p:sp>
        <p:nvSpPr>
          <p:cNvPr id="145" name="Shape 145"/>
          <p:cNvSpPr/>
          <p:nvPr/>
        </p:nvSpPr>
        <p:spPr>
          <a:xfrm>
            <a:off x="12827000" y="8558530"/>
            <a:ext cx="3556000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spcBef>
                <a:spcPts val="1700"/>
              </a:spcBef>
              <a:def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</a:rPr>
              <a:t>Concursos</a:t>
            </a:r>
          </a:p>
        </p:txBody>
      </p:sp>
      <p:sp>
        <p:nvSpPr>
          <p:cNvPr id="146" name="Shape 146"/>
          <p:cNvSpPr/>
          <p:nvPr/>
        </p:nvSpPr>
        <p:spPr>
          <a:xfrm>
            <a:off x="12839700" y="9076055"/>
            <a:ext cx="3556000" cy="137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defRPr sz="2300">
                <a:uFill>
                  <a:solidFill>
                    <a:srgbClr val="777C87"/>
                  </a:solidFill>
                </a:u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uFillTx/>
              </a:defRPr>
            </a:pPr>
            <a:r>
              <a:rPr sz="2300">
                <a:uFill>
                  <a:solidFill>
                    <a:srgbClr val="777C87"/>
                  </a:solidFill>
                </a:uFill>
              </a:rPr>
              <a:t>Organización y gestión de concursos y sorteos en redes sociales</a:t>
            </a:r>
            <a:endParaRPr sz="2300">
              <a:uFill>
                <a:solidFill>
                  <a:srgbClr val="777C87"/>
                </a:solidFill>
              </a:uFill>
            </a:endParaRPr>
          </a:p>
        </p:txBody>
      </p:sp>
      <p:sp>
        <p:nvSpPr>
          <p:cNvPr id="147" name="Shape 147"/>
          <p:cNvSpPr/>
          <p:nvPr/>
        </p:nvSpPr>
        <p:spPr>
          <a:xfrm>
            <a:off x="2947986" y="7883838"/>
            <a:ext cx="609601" cy="584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138" y="0"/>
                </a:moveTo>
                <a:cubicBezTo>
                  <a:pt x="1462" y="0"/>
                  <a:pt x="1462" y="0"/>
                  <a:pt x="1462" y="0"/>
                </a:cubicBezTo>
                <a:cubicBezTo>
                  <a:pt x="650" y="0"/>
                  <a:pt x="0" y="680"/>
                  <a:pt x="0" y="1531"/>
                </a:cubicBezTo>
                <a:cubicBezTo>
                  <a:pt x="0" y="15477"/>
                  <a:pt x="0" y="15477"/>
                  <a:pt x="0" y="15477"/>
                </a:cubicBezTo>
                <a:cubicBezTo>
                  <a:pt x="0" y="16328"/>
                  <a:pt x="650" y="17008"/>
                  <a:pt x="1462" y="17008"/>
                </a:cubicBezTo>
                <a:cubicBezTo>
                  <a:pt x="8608" y="17008"/>
                  <a:pt x="8608" y="17008"/>
                  <a:pt x="8608" y="17008"/>
                </a:cubicBezTo>
                <a:cubicBezTo>
                  <a:pt x="8608" y="17008"/>
                  <a:pt x="8932" y="20069"/>
                  <a:pt x="6334" y="20069"/>
                </a:cubicBezTo>
                <a:cubicBezTo>
                  <a:pt x="6334" y="21600"/>
                  <a:pt x="6334" y="21600"/>
                  <a:pt x="6334" y="21600"/>
                </a:cubicBezTo>
                <a:cubicBezTo>
                  <a:pt x="8608" y="21600"/>
                  <a:pt x="8608" y="21600"/>
                  <a:pt x="8608" y="21600"/>
                </a:cubicBezTo>
                <a:cubicBezTo>
                  <a:pt x="12992" y="21600"/>
                  <a:pt x="12992" y="21600"/>
                  <a:pt x="12992" y="21600"/>
                </a:cubicBezTo>
                <a:cubicBezTo>
                  <a:pt x="15104" y="21600"/>
                  <a:pt x="15104" y="21600"/>
                  <a:pt x="15104" y="21600"/>
                </a:cubicBezTo>
                <a:cubicBezTo>
                  <a:pt x="15104" y="20069"/>
                  <a:pt x="15104" y="20069"/>
                  <a:pt x="15104" y="20069"/>
                </a:cubicBezTo>
                <a:cubicBezTo>
                  <a:pt x="12505" y="20069"/>
                  <a:pt x="12992" y="17008"/>
                  <a:pt x="12992" y="17008"/>
                </a:cubicBezTo>
                <a:cubicBezTo>
                  <a:pt x="20138" y="17008"/>
                  <a:pt x="20138" y="17008"/>
                  <a:pt x="20138" y="17008"/>
                </a:cubicBezTo>
                <a:cubicBezTo>
                  <a:pt x="20950" y="17008"/>
                  <a:pt x="21600" y="16328"/>
                  <a:pt x="21600" y="15477"/>
                </a:cubicBezTo>
                <a:cubicBezTo>
                  <a:pt x="21600" y="1531"/>
                  <a:pt x="21600" y="1531"/>
                  <a:pt x="21600" y="1531"/>
                </a:cubicBezTo>
                <a:cubicBezTo>
                  <a:pt x="21600" y="680"/>
                  <a:pt x="20950" y="0"/>
                  <a:pt x="20138" y="0"/>
                </a:cubicBezTo>
                <a:close/>
                <a:moveTo>
                  <a:pt x="9582" y="15137"/>
                </a:moveTo>
                <a:cubicBezTo>
                  <a:pt x="9582" y="14457"/>
                  <a:pt x="10232" y="13946"/>
                  <a:pt x="10881" y="13946"/>
                </a:cubicBezTo>
                <a:cubicBezTo>
                  <a:pt x="11531" y="13946"/>
                  <a:pt x="12180" y="14457"/>
                  <a:pt x="12180" y="15137"/>
                </a:cubicBezTo>
                <a:cubicBezTo>
                  <a:pt x="12180" y="15817"/>
                  <a:pt x="11531" y="16498"/>
                  <a:pt x="10881" y="16498"/>
                </a:cubicBezTo>
                <a:cubicBezTo>
                  <a:pt x="10232" y="16498"/>
                  <a:pt x="9582" y="15817"/>
                  <a:pt x="9582" y="15137"/>
                </a:cubicBezTo>
                <a:close/>
                <a:moveTo>
                  <a:pt x="19976" y="13436"/>
                </a:moveTo>
                <a:cubicBezTo>
                  <a:pt x="1462" y="13436"/>
                  <a:pt x="1462" y="13436"/>
                  <a:pt x="1462" y="13436"/>
                </a:cubicBezTo>
                <a:cubicBezTo>
                  <a:pt x="1462" y="1701"/>
                  <a:pt x="1462" y="1701"/>
                  <a:pt x="1462" y="1701"/>
                </a:cubicBezTo>
                <a:cubicBezTo>
                  <a:pt x="19976" y="1701"/>
                  <a:pt x="19976" y="1701"/>
                  <a:pt x="19976" y="1701"/>
                </a:cubicBezTo>
                <a:lnTo>
                  <a:pt x="19976" y="13436"/>
                </a:lnTo>
                <a:close/>
              </a:path>
            </a:pathLst>
          </a:custGeom>
          <a:solidFill>
            <a:srgbClr val="144973"/>
          </a:solidFill>
          <a:ln w="12700">
            <a:miter lim="400000"/>
          </a:ln>
        </p:spPr>
        <p:txBody>
          <a:bodyPr lIns="45719" rIns="45719"/>
          <a:lstStyle/>
          <a:p>
            <a:pPr lvl="0" algn="l" defTabSz="914400">
              <a:defRPr sz="5800">
                <a:uFill>
                  <a:solidFill/>
                </a:u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48" name="Shape 148"/>
          <p:cNvSpPr/>
          <p:nvPr/>
        </p:nvSpPr>
        <p:spPr>
          <a:xfrm>
            <a:off x="17243425" y="8544242"/>
            <a:ext cx="3556000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spcBef>
                <a:spcPts val="1700"/>
              </a:spcBef>
              <a:def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</a:rPr>
              <a:t>Informes</a:t>
            </a:r>
          </a:p>
        </p:txBody>
      </p:sp>
      <p:sp>
        <p:nvSpPr>
          <p:cNvPr id="149" name="Shape 149"/>
          <p:cNvSpPr/>
          <p:nvPr/>
        </p:nvSpPr>
        <p:spPr>
          <a:xfrm>
            <a:off x="17243425" y="9074467"/>
            <a:ext cx="3556000" cy="1028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 defTabSz="457200">
              <a:defRPr sz="2300">
                <a:uFill>
                  <a:solidFill>
                    <a:srgbClr val="777C87"/>
                  </a:solidFill>
                </a:u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uFillTx/>
              </a:defRPr>
            </a:pPr>
            <a:r>
              <a:rPr sz="2300">
                <a:uFill>
                  <a:solidFill>
                    <a:srgbClr val="777C87"/>
                  </a:solidFill>
                </a:uFill>
              </a:rPr>
              <a:t>Preparación de informes de resultados cada mes</a:t>
            </a:r>
            <a:endParaRPr sz="2300">
              <a:uFill>
                <a:solidFill>
                  <a:srgbClr val="777C87"/>
                </a:solidFill>
              </a:uFill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12827000" y="7877174"/>
            <a:ext cx="676154" cy="714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04" h="21600" fill="norm" stroke="1" extrusionOk="0">
                <a:moveTo>
                  <a:pt x="13625" y="14830"/>
                </a:moveTo>
                <a:cubicBezTo>
                  <a:pt x="21434" y="10155"/>
                  <a:pt x="21102" y="4191"/>
                  <a:pt x="21102" y="4191"/>
                </a:cubicBezTo>
                <a:cubicBezTo>
                  <a:pt x="21102" y="3385"/>
                  <a:pt x="21102" y="3385"/>
                  <a:pt x="21102" y="3385"/>
                </a:cubicBezTo>
                <a:cubicBezTo>
                  <a:pt x="21102" y="3385"/>
                  <a:pt x="21102" y="1612"/>
                  <a:pt x="19440" y="1612"/>
                </a:cubicBezTo>
                <a:cubicBezTo>
                  <a:pt x="18942" y="1612"/>
                  <a:pt x="18443" y="1612"/>
                  <a:pt x="18443" y="1612"/>
                </a:cubicBezTo>
                <a:cubicBezTo>
                  <a:pt x="17612" y="1612"/>
                  <a:pt x="17612" y="2418"/>
                  <a:pt x="17612" y="2418"/>
                </a:cubicBezTo>
                <a:cubicBezTo>
                  <a:pt x="17612" y="2418"/>
                  <a:pt x="17280" y="2579"/>
                  <a:pt x="16616" y="2579"/>
                </a:cubicBezTo>
                <a:cubicBezTo>
                  <a:pt x="16616" y="1934"/>
                  <a:pt x="16782" y="0"/>
                  <a:pt x="16782" y="0"/>
                </a:cubicBezTo>
                <a:cubicBezTo>
                  <a:pt x="9139" y="967"/>
                  <a:pt x="4486" y="0"/>
                  <a:pt x="4486" y="0"/>
                </a:cubicBezTo>
                <a:cubicBezTo>
                  <a:pt x="4486" y="2579"/>
                  <a:pt x="4486" y="2579"/>
                  <a:pt x="4486" y="2579"/>
                </a:cubicBezTo>
                <a:cubicBezTo>
                  <a:pt x="3822" y="2579"/>
                  <a:pt x="3656" y="2418"/>
                  <a:pt x="3656" y="2418"/>
                </a:cubicBezTo>
                <a:cubicBezTo>
                  <a:pt x="3656" y="2418"/>
                  <a:pt x="3489" y="1612"/>
                  <a:pt x="2825" y="1612"/>
                </a:cubicBezTo>
                <a:cubicBezTo>
                  <a:pt x="2825" y="1612"/>
                  <a:pt x="2326" y="1612"/>
                  <a:pt x="1828" y="1612"/>
                </a:cubicBezTo>
                <a:cubicBezTo>
                  <a:pt x="166" y="1612"/>
                  <a:pt x="0" y="3385"/>
                  <a:pt x="0" y="3385"/>
                </a:cubicBezTo>
                <a:cubicBezTo>
                  <a:pt x="0" y="4191"/>
                  <a:pt x="0" y="4191"/>
                  <a:pt x="0" y="4191"/>
                </a:cubicBezTo>
                <a:cubicBezTo>
                  <a:pt x="0" y="4191"/>
                  <a:pt x="-166" y="10155"/>
                  <a:pt x="7643" y="14830"/>
                </a:cubicBezTo>
                <a:cubicBezTo>
                  <a:pt x="7643" y="14830"/>
                  <a:pt x="8474" y="15636"/>
                  <a:pt x="9637" y="15636"/>
                </a:cubicBezTo>
                <a:cubicBezTo>
                  <a:pt x="9637" y="16603"/>
                  <a:pt x="9637" y="16603"/>
                  <a:pt x="9637" y="16603"/>
                </a:cubicBezTo>
                <a:cubicBezTo>
                  <a:pt x="9637" y="16603"/>
                  <a:pt x="8806" y="16442"/>
                  <a:pt x="8806" y="16925"/>
                </a:cubicBezTo>
                <a:cubicBezTo>
                  <a:pt x="8806" y="17570"/>
                  <a:pt x="9637" y="17409"/>
                  <a:pt x="9637" y="17409"/>
                </a:cubicBezTo>
                <a:cubicBezTo>
                  <a:pt x="9637" y="18376"/>
                  <a:pt x="9637" y="18376"/>
                  <a:pt x="9637" y="18376"/>
                </a:cubicBezTo>
                <a:cubicBezTo>
                  <a:pt x="9637" y="18376"/>
                  <a:pt x="9471" y="19182"/>
                  <a:pt x="8972" y="19182"/>
                </a:cubicBezTo>
                <a:cubicBezTo>
                  <a:pt x="8972" y="19988"/>
                  <a:pt x="7976" y="19988"/>
                  <a:pt x="7976" y="19988"/>
                </a:cubicBezTo>
                <a:cubicBezTo>
                  <a:pt x="7976" y="19988"/>
                  <a:pt x="7145" y="20149"/>
                  <a:pt x="7145" y="20794"/>
                </a:cubicBezTo>
                <a:cubicBezTo>
                  <a:pt x="7145" y="20794"/>
                  <a:pt x="6979" y="21600"/>
                  <a:pt x="7976" y="21600"/>
                </a:cubicBezTo>
                <a:cubicBezTo>
                  <a:pt x="9305" y="21600"/>
                  <a:pt x="13126" y="21600"/>
                  <a:pt x="13126" y="21600"/>
                </a:cubicBezTo>
                <a:cubicBezTo>
                  <a:pt x="13957" y="21600"/>
                  <a:pt x="14123" y="20794"/>
                  <a:pt x="14123" y="20794"/>
                </a:cubicBezTo>
                <a:cubicBezTo>
                  <a:pt x="14123" y="20794"/>
                  <a:pt x="14123" y="19988"/>
                  <a:pt x="13126" y="19988"/>
                </a:cubicBezTo>
                <a:cubicBezTo>
                  <a:pt x="12296" y="19988"/>
                  <a:pt x="12296" y="19021"/>
                  <a:pt x="12296" y="19021"/>
                </a:cubicBezTo>
                <a:cubicBezTo>
                  <a:pt x="12296" y="19021"/>
                  <a:pt x="11465" y="19182"/>
                  <a:pt x="11465" y="18376"/>
                </a:cubicBezTo>
                <a:cubicBezTo>
                  <a:pt x="11465" y="17409"/>
                  <a:pt x="11465" y="17409"/>
                  <a:pt x="11465" y="17409"/>
                </a:cubicBezTo>
                <a:cubicBezTo>
                  <a:pt x="11465" y="17409"/>
                  <a:pt x="12296" y="17570"/>
                  <a:pt x="12296" y="16925"/>
                </a:cubicBezTo>
                <a:cubicBezTo>
                  <a:pt x="12296" y="16442"/>
                  <a:pt x="11465" y="16603"/>
                  <a:pt x="11465" y="16603"/>
                </a:cubicBezTo>
                <a:cubicBezTo>
                  <a:pt x="11465" y="15636"/>
                  <a:pt x="11465" y="15636"/>
                  <a:pt x="11465" y="15636"/>
                </a:cubicBezTo>
                <a:cubicBezTo>
                  <a:pt x="12296" y="15636"/>
                  <a:pt x="12960" y="15313"/>
                  <a:pt x="13625" y="14830"/>
                </a:cubicBezTo>
                <a:close/>
                <a:moveTo>
                  <a:pt x="16782" y="3385"/>
                </a:moveTo>
                <a:cubicBezTo>
                  <a:pt x="16948" y="3385"/>
                  <a:pt x="17612" y="3385"/>
                  <a:pt x="17612" y="3385"/>
                </a:cubicBezTo>
                <a:cubicBezTo>
                  <a:pt x="18443" y="3385"/>
                  <a:pt x="18609" y="2579"/>
                  <a:pt x="18609" y="2579"/>
                </a:cubicBezTo>
                <a:cubicBezTo>
                  <a:pt x="19440" y="2579"/>
                  <a:pt x="19440" y="3385"/>
                  <a:pt x="19440" y="3385"/>
                </a:cubicBezTo>
                <a:cubicBezTo>
                  <a:pt x="19440" y="4191"/>
                  <a:pt x="19440" y="4191"/>
                  <a:pt x="19440" y="4191"/>
                </a:cubicBezTo>
                <a:cubicBezTo>
                  <a:pt x="19440" y="4191"/>
                  <a:pt x="19108" y="7576"/>
                  <a:pt x="14954" y="11445"/>
                </a:cubicBezTo>
                <a:cubicBezTo>
                  <a:pt x="15951" y="9833"/>
                  <a:pt x="16782" y="6125"/>
                  <a:pt x="16782" y="3385"/>
                </a:cubicBezTo>
                <a:close/>
                <a:moveTo>
                  <a:pt x="5982" y="11606"/>
                </a:moveTo>
                <a:cubicBezTo>
                  <a:pt x="1662" y="7737"/>
                  <a:pt x="1496" y="4352"/>
                  <a:pt x="1496" y="4352"/>
                </a:cubicBezTo>
                <a:cubicBezTo>
                  <a:pt x="1496" y="3546"/>
                  <a:pt x="1496" y="3546"/>
                  <a:pt x="1496" y="3546"/>
                </a:cubicBezTo>
                <a:cubicBezTo>
                  <a:pt x="1496" y="3546"/>
                  <a:pt x="1496" y="2579"/>
                  <a:pt x="2326" y="2579"/>
                </a:cubicBezTo>
                <a:cubicBezTo>
                  <a:pt x="2326" y="2579"/>
                  <a:pt x="2326" y="3546"/>
                  <a:pt x="3323" y="3546"/>
                </a:cubicBezTo>
                <a:cubicBezTo>
                  <a:pt x="3323" y="3546"/>
                  <a:pt x="3988" y="3546"/>
                  <a:pt x="4154" y="3546"/>
                </a:cubicBezTo>
                <a:cubicBezTo>
                  <a:pt x="4154" y="6287"/>
                  <a:pt x="4985" y="9994"/>
                  <a:pt x="5982" y="11606"/>
                </a:cubicBezTo>
                <a:close/>
              </a:path>
            </a:pathLst>
          </a:custGeom>
          <a:solidFill>
            <a:srgbClr val="2F5379"/>
          </a:solidFill>
          <a:ln w="12700">
            <a:miter lim="400000"/>
          </a:ln>
        </p:spPr>
        <p:txBody>
          <a:bodyPr lIns="45719" rIns="45719"/>
          <a:lstStyle/>
          <a:p>
            <a:pPr lvl="0" algn="l" defTabSz="914400">
              <a:defRPr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153" name="Group 153"/>
          <p:cNvGrpSpPr/>
          <p:nvPr/>
        </p:nvGrpSpPr>
        <p:grpSpPr>
          <a:xfrm>
            <a:off x="8034269" y="7815419"/>
            <a:ext cx="774837" cy="714376"/>
            <a:chOff x="0" y="0"/>
            <a:chExt cx="774835" cy="714374"/>
          </a:xfrm>
        </p:grpSpPr>
        <p:sp>
          <p:nvSpPr>
            <p:cNvPr id="151" name="Shape 151"/>
            <p:cNvSpPr/>
            <p:nvPr/>
          </p:nvSpPr>
          <p:spPr>
            <a:xfrm>
              <a:off x="0" y="162221"/>
              <a:ext cx="774836" cy="552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69" fill="norm" stroke="1" extrusionOk="0">
                  <a:moveTo>
                    <a:pt x="18404" y="5550"/>
                  </a:moveTo>
                  <a:cubicBezTo>
                    <a:pt x="18514" y="5400"/>
                    <a:pt x="18514" y="5250"/>
                    <a:pt x="18404" y="5250"/>
                  </a:cubicBezTo>
                  <a:cubicBezTo>
                    <a:pt x="18404" y="5100"/>
                    <a:pt x="18404" y="4950"/>
                    <a:pt x="18404" y="4950"/>
                  </a:cubicBezTo>
                  <a:cubicBezTo>
                    <a:pt x="17963" y="4950"/>
                    <a:pt x="17412" y="5100"/>
                    <a:pt x="16861" y="5100"/>
                  </a:cubicBezTo>
                  <a:cubicBezTo>
                    <a:pt x="14657" y="5100"/>
                    <a:pt x="12894" y="3900"/>
                    <a:pt x="12673" y="2550"/>
                  </a:cubicBezTo>
                  <a:cubicBezTo>
                    <a:pt x="13445" y="3300"/>
                    <a:pt x="14547" y="4050"/>
                    <a:pt x="14988" y="4200"/>
                  </a:cubicBezTo>
                  <a:cubicBezTo>
                    <a:pt x="14988" y="4200"/>
                    <a:pt x="15098" y="4200"/>
                    <a:pt x="15098" y="4200"/>
                  </a:cubicBezTo>
                  <a:cubicBezTo>
                    <a:pt x="16420" y="4950"/>
                    <a:pt x="18955" y="4200"/>
                    <a:pt x="18955" y="4200"/>
                  </a:cubicBezTo>
                  <a:cubicBezTo>
                    <a:pt x="18955" y="4200"/>
                    <a:pt x="19065" y="4050"/>
                    <a:pt x="18845" y="3750"/>
                  </a:cubicBezTo>
                  <a:cubicBezTo>
                    <a:pt x="18514" y="3300"/>
                    <a:pt x="18184" y="3150"/>
                    <a:pt x="18404" y="2700"/>
                  </a:cubicBezTo>
                  <a:cubicBezTo>
                    <a:pt x="18514" y="2400"/>
                    <a:pt x="18735" y="2100"/>
                    <a:pt x="18624" y="1800"/>
                  </a:cubicBezTo>
                  <a:cubicBezTo>
                    <a:pt x="18624" y="1800"/>
                    <a:pt x="18514" y="1650"/>
                    <a:pt x="18404" y="1650"/>
                  </a:cubicBezTo>
                  <a:cubicBezTo>
                    <a:pt x="17963" y="1650"/>
                    <a:pt x="17302" y="1800"/>
                    <a:pt x="17302" y="1800"/>
                  </a:cubicBezTo>
                  <a:cubicBezTo>
                    <a:pt x="17302" y="1800"/>
                    <a:pt x="17192" y="1350"/>
                    <a:pt x="16641" y="1200"/>
                  </a:cubicBezTo>
                  <a:cubicBezTo>
                    <a:pt x="16200" y="1050"/>
                    <a:pt x="15429" y="750"/>
                    <a:pt x="14988" y="750"/>
                  </a:cubicBezTo>
                  <a:cubicBezTo>
                    <a:pt x="14988" y="750"/>
                    <a:pt x="14988" y="900"/>
                    <a:pt x="14988" y="900"/>
                  </a:cubicBezTo>
                  <a:cubicBezTo>
                    <a:pt x="14657" y="1050"/>
                    <a:pt x="14216" y="1500"/>
                    <a:pt x="13776" y="1350"/>
                  </a:cubicBezTo>
                  <a:cubicBezTo>
                    <a:pt x="13555" y="1200"/>
                    <a:pt x="13445" y="1200"/>
                    <a:pt x="13445" y="1050"/>
                  </a:cubicBezTo>
                  <a:cubicBezTo>
                    <a:pt x="13224" y="1050"/>
                    <a:pt x="13114" y="900"/>
                    <a:pt x="12894" y="1050"/>
                  </a:cubicBezTo>
                  <a:cubicBezTo>
                    <a:pt x="12453" y="1050"/>
                    <a:pt x="12453" y="1500"/>
                    <a:pt x="12453" y="1500"/>
                  </a:cubicBezTo>
                  <a:cubicBezTo>
                    <a:pt x="12453" y="1500"/>
                    <a:pt x="12343" y="1500"/>
                    <a:pt x="12343" y="1500"/>
                  </a:cubicBezTo>
                  <a:cubicBezTo>
                    <a:pt x="12122" y="1200"/>
                    <a:pt x="11792" y="1050"/>
                    <a:pt x="11571" y="900"/>
                  </a:cubicBezTo>
                  <a:cubicBezTo>
                    <a:pt x="11682" y="750"/>
                    <a:pt x="11682" y="600"/>
                    <a:pt x="11461" y="450"/>
                  </a:cubicBezTo>
                  <a:cubicBezTo>
                    <a:pt x="11571" y="300"/>
                    <a:pt x="11571" y="150"/>
                    <a:pt x="11571" y="0"/>
                  </a:cubicBezTo>
                  <a:cubicBezTo>
                    <a:pt x="10580" y="300"/>
                    <a:pt x="9367" y="450"/>
                    <a:pt x="8045" y="450"/>
                  </a:cubicBezTo>
                  <a:cubicBezTo>
                    <a:pt x="6833" y="450"/>
                    <a:pt x="5620" y="300"/>
                    <a:pt x="4739" y="0"/>
                  </a:cubicBezTo>
                  <a:cubicBezTo>
                    <a:pt x="4629" y="300"/>
                    <a:pt x="4518" y="600"/>
                    <a:pt x="4518" y="750"/>
                  </a:cubicBezTo>
                  <a:cubicBezTo>
                    <a:pt x="1873" y="2550"/>
                    <a:pt x="0" y="6300"/>
                    <a:pt x="0" y="10650"/>
                  </a:cubicBezTo>
                  <a:cubicBezTo>
                    <a:pt x="0" y="13950"/>
                    <a:pt x="1102" y="16950"/>
                    <a:pt x="2865" y="19050"/>
                  </a:cubicBezTo>
                  <a:cubicBezTo>
                    <a:pt x="4739" y="21300"/>
                    <a:pt x="9808" y="21600"/>
                    <a:pt x="11902" y="19800"/>
                  </a:cubicBezTo>
                  <a:cubicBezTo>
                    <a:pt x="12233" y="19650"/>
                    <a:pt x="12563" y="19200"/>
                    <a:pt x="12894" y="18900"/>
                  </a:cubicBezTo>
                  <a:cubicBezTo>
                    <a:pt x="14547" y="19950"/>
                    <a:pt x="17412" y="19950"/>
                    <a:pt x="18735" y="18900"/>
                  </a:cubicBezTo>
                  <a:cubicBezTo>
                    <a:pt x="20278" y="17700"/>
                    <a:pt x="21600" y="15000"/>
                    <a:pt x="21600" y="12450"/>
                  </a:cubicBezTo>
                  <a:cubicBezTo>
                    <a:pt x="21600" y="9300"/>
                    <a:pt x="20278" y="6750"/>
                    <a:pt x="18404" y="5550"/>
                  </a:cubicBezTo>
                  <a:close/>
                  <a:moveTo>
                    <a:pt x="8376" y="15300"/>
                  </a:moveTo>
                  <a:cubicBezTo>
                    <a:pt x="8376" y="16350"/>
                    <a:pt x="8376" y="16350"/>
                    <a:pt x="8376" y="16350"/>
                  </a:cubicBezTo>
                  <a:cubicBezTo>
                    <a:pt x="8376" y="16350"/>
                    <a:pt x="8376" y="16500"/>
                    <a:pt x="8265" y="16500"/>
                  </a:cubicBezTo>
                  <a:cubicBezTo>
                    <a:pt x="7053" y="16500"/>
                    <a:pt x="7053" y="16500"/>
                    <a:pt x="7053" y="16500"/>
                  </a:cubicBezTo>
                  <a:cubicBezTo>
                    <a:pt x="6943" y="16500"/>
                    <a:pt x="6943" y="16350"/>
                    <a:pt x="6943" y="15300"/>
                  </a:cubicBezTo>
                  <a:cubicBezTo>
                    <a:pt x="5180" y="15150"/>
                    <a:pt x="4188" y="13950"/>
                    <a:pt x="4078" y="11850"/>
                  </a:cubicBezTo>
                  <a:cubicBezTo>
                    <a:pt x="4078" y="11700"/>
                    <a:pt x="4188" y="11700"/>
                    <a:pt x="4188" y="11700"/>
                  </a:cubicBezTo>
                  <a:cubicBezTo>
                    <a:pt x="5841" y="11400"/>
                    <a:pt x="5841" y="11400"/>
                    <a:pt x="5841" y="11400"/>
                  </a:cubicBezTo>
                  <a:cubicBezTo>
                    <a:pt x="5951" y="11400"/>
                    <a:pt x="5951" y="11400"/>
                    <a:pt x="6061" y="11550"/>
                  </a:cubicBezTo>
                  <a:cubicBezTo>
                    <a:pt x="6171" y="12600"/>
                    <a:pt x="6943" y="12600"/>
                    <a:pt x="7384" y="12600"/>
                  </a:cubicBezTo>
                  <a:cubicBezTo>
                    <a:pt x="7604" y="12450"/>
                    <a:pt x="7714" y="12300"/>
                    <a:pt x="7714" y="12150"/>
                  </a:cubicBezTo>
                  <a:cubicBezTo>
                    <a:pt x="7824" y="11550"/>
                    <a:pt x="7494" y="10950"/>
                    <a:pt x="5951" y="10050"/>
                  </a:cubicBezTo>
                  <a:cubicBezTo>
                    <a:pt x="4849" y="9300"/>
                    <a:pt x="4298" y="9000"/>
                    <a:pt x="4298" y="7800"/>
                  </a:cubicBezTo>
                  <a:cubicBezTo>
                    <a:pt x="4188" y="6450"/>
                    <a:pt x="4959" y="4950"/>
                    <a:pt x="6502" y="4500"/>
                  </a:cubicBezTo>
                  <a:cubicBezTo>
                    <a:pt x="6502" y="3450"/>
                    <a:pt x="6502" y="3450"/>
                    <a:pt x="6502" y="3450"/>
                  </a:cubicBezTo>
                  <a:cubicBezTo>
                    <a:pt x="6502" y="3450"/>
                    <a:pt x="6612" y="3300"/>
                    <a:pt x="6612" y="3300"/>
                  </a:cubicBezTo>
                  <a:cubicBezTo>
                    <a:pt x="7824" y="3300"/>
                    <a:pt x="7824" y="3300"/>
                    <a:pt x="7824" y="3300"/>
                  </a:cubicBezTo>
                  <a:cubicBezTo>
                    <a:pt x="7935" y="3300"/>
                    <a:pt x="7935" y="3300"/>
                    <a:pt x="8045" y="4350"/>
                  </a:cubicBezTo>
                  <a:cubicBezTo>
                    <a:pt x="9588" y="4650"/>
                    <a:pt x="10580" y="6000"/>
                    <a:pt x="10580" y="7500"/>
                  </a:cubicBezTo>
                  <a:cubicBezTo>
                    <a:pt x="10580" y="7650"/>
                    <a:pt x="10580" y="7650"/>
                    <a:pt x="10469" y="7800"/>
                  </a:cubicBezTo>
                  <a:cubicBezTo>
                    <a:pt x="8706" y="7950"/>
                    <a:pt x="8706" y="7950"/>
                    <a:pt x="8706" y="7950"/>
                  </a:cubicBezTo>
                  <a:cubicBezTo>
                    <a:pt x="8706" y="7950"/>
                    <a:pt x="8596" y="7050"/>
                    <a:pt x="7714" y="7200"/>
                  </a:cubicBezTo>
                  <a:cubicBezTo>
                    <a:pt x="7384" y="7200"/>
                    <a:pt x="7384" y="7500"/>
                    <a:pt x="7384" y="7650"/>
                  </a:cubicBezTo>
                  <a:cubicBezTo>
                    <a:pt x="7384" y="8250"/>
                    <a:pt x="7935" y="8550"/>
                    <a:pt x="9037" y="9300"/>
                  </a:cubicBezTo>
                  <a:cubicBezTo>
                    <a:pt x="10139" y="10050"/>
                    <a:pt x="10690" y="10650"/>
                    <a:pt x="10800" y="11850"/>
                  </a:cubicBezTo>
                  <a:cubicBezTo>
                    <a:pt x="10800" y="13500"/>
                    <a:pt x="9918" y="14850"/>
                    <a:pt x="8376" y="15300"/>
                  </a:cubicBezTo>
                  <a:close/>
                  <a:moveTo>
                    <a:pt x="15980" y="15600"/>
                  </a:moveTo>
                  <a:cubicBezTo>
                    <a:pt x="15980" y="16200"/>
                    <a:pt x="15980" y="16200"/>
                    <a:pt x="15980" y="16200"/>
                  </a:cubicBezTo>
                  <a:cubicBezTo>
                    <a:pt x="15980" y="16350"/>
                    <a:pt x="15980" y="16350"/>
                    <a:pt x="15980" y="16350"/>
                  </a:cubicBezTo>
                  <a:cubicBezTo>
                    <a:pt x="15098" y="16500"/>
                    <a:pt x="15098" y="16500"/>
                    <a:pt x="15098" y="16500"/>
                  </a:cubicBezTo>
                  <a:cubicBezTo>
                    <a:pt x="14988" y="16500"/>
                    <a:pt x="14988" y="16350"/>
                    <a:pt x="14988" y="15600"/>
                  </a:cubicBezTo>
                  <a:cubicBezTo>
                    <a:pt x="13665" y="15450"/>
                    <a:pt x="13004" y="14550"/>
                    <a:pt x="13004" y="13050"/>
                  </a:cubicBezTo>
                  <a:cubicBezTo>
                    <a:pt x="13004" y="13050"/>
                    <a:pt x="13004" y="13050"/>
                    <a:pt x="13114" y="13050"/>
                  </a:cubicBezTo>
                  <a:cubicBezTo>
                    <a:pt x="14216" y="12750"/>
                    <a:pt x="14216" y="12750"/>
                    <a:pt x="14216" y="12750"/>
                  </a:cubicBezTo>
                  <a:cubicBezTo>
                    <a:pt x="14327" y="12750"/>
                    <a:pt x="14327" y="12900"/>
                    <a:pt x="14327" y="12900"/>
                  </a:cubicBezTo>
                  <a:cubicBezTo>
                    <a:pt x="14437" y="13650"/>
                    <a:pt x="14988" y="13650"/>
                    <a:pt x="15318" y="13650"/>
                  </a:cubicBezTo>
                  <a:cubicBezTo>
                    <a:pt x="15429" y="13500"/>
                    <a:pt x="15539" y="13500"/>
                    <a:pt x="15539" y="13350"/>
                  </a:cubicBezTo>
                  <a:cubicBezTo>
                    <a:pt x="15649" y="12900"/>
                    <a:pt x="15429" y="12450"/>
                    <a:pt x="14216" y="11850"/>
                  </a:cubicBezTo>
                  <a:cubicBezTo>
                    <a:pt x="13555" y="11400"/>
                    <a:pt x="13114" y="11100"/>
                    <a:pt x="13114" y="10200"/>
                  </a:cubicBezTo>
                  <a:cubicBezTo>
                    <a:pt x="13004" y="9300"/>
                    <a:pt x="13665" y="8250"/>
                    <a:pt x="14657" y="7950"/>
                  </a:cubicBezTo>
                  <a:cubicBezTo>
                    <a:pt x="14657" y="7200"/>
                    <a:pt x="14657" y="7200"/>
                    <a:pt x="14657" y="7200"/>
                  </a:cubicBezTo>
                  <a:cubicBezTo>
                    <a:pt x="14657" y="7200"/>
                    <a:pt x="14767" y="7050"/>
                    <a:pt x="14767" y="7050"/>
                  </a:cubicBezTo>
                  <a:cubicBezTo>
                    <a:pt x="15649" y="7050"/>
                    <a:pt x="15649" y="7050"/>
                    <a:pt x="15649" y="7050"/>
                  </a:cubicBezTo>
                  <a:cubicBezTo>
                    <a:pt x="15759" y="7050"/>
                    <a:pt x="15759" y="7050"/>
                    <a:pt x="15759" y="7800"/>
                  </a:cubicBezTo>
                  <a:cubicBezTo>
                    <a:pt x="16861" y="7950"/>
                    <a:pt x="17522" y="9000"/>
                    <a:pt x="17633" y="10050"/>
                  </a:cubicBezTo>
                  <a:cubicBezTo>
                    <a:pt x="17633" y="10200"/>
                    <a:pt x="17522" y="10200"/>
                    <a:pt x="17412" y="10200"/>
                  </a:cubicBezTo>
                  <a:cubicBezTo>
                    <a:pt x="16200" y="10350"/>
                    <a:pt x="16200" y="10350"/>
                    <a:pt x="16200" y="10350"/>
                  </a:cubicBezTo>
                  <a:cubicBezTo>
                    <a:pt x="16200" y="10350"/>
                    <a:pt x="16200" y="9750"/>
                    <a:pt x="15539" y="9750"/>
                  </a:cubicBezTo>
                  <a:cubicBezTo>
                    <a:pt x="15318" y="9900"/>
                    <a:pt x="15318" y="10050"/>
                    <a:pt x="15318" y="10200"/>
                  </a:cubicBezTo>
                  <a:cubicBezTo>
                    <a:pt x="15318" y="10500"/>
                    <a:pt x="15649" y="10800"/>
                    <a:pt x="16531" y="11250"/>
                  </a:cubicBezTo>
                  <a:cubicBezTo>
                    <a:pt x="17302" y="11850"/>
                    <a:pt x="17633" y="12300"/>
                    <a:pt x="17743" y="13050"/>
                  </a:cubicBezTo>
                  <a:cubicBezTo>
                    <a:pt x="17743" y="14400"/>
                    <a:pt x="17082" y="15300"/>
                    <a:pt x="15980" y="15600"/>
                  </a:cubicBezTo>
                  <a:close/>
                </a:path>
              </a:pathLst>
            </a:custGeom>
            <a:solidFill>
              <a:srgbClr val="2F5379"/>
            </a:solidFill>
            <a:ln w="12700" cap="flat">
              <a:noFill/>
              <a:miter lim="400000"/>
              <a:tailEnd type="triangle" w="med" len="med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lvl="0" algn="l" defTabSz="914400">
                <a:defRPr sz="3600">
                  <a:solidFill>
                    <a:srgbClr val="0A0A0A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52" name="Shape 152"/>
            <p:cNvSpPr/>
            <p:nvPr/>
          </p:nvSpPr>
          <p:spPr>
            <a:xfrm>
              <a:off x="79132" y="-1"/>
              <a:ext cx="422039" cy="157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5" fill="norm" stroke="1" extrusionOk="0">
                  <a:moveTo>
                    <a:pt x="5249" y="20385"/>
                  </a:moveTo>
                  <a:cubicBezTo>
                    <a:pt x="6662" y="21465"/>
                    <a:pt x="8479" y="21465"/>
                    <a:pt x="10093" y="21465"/>
                  </a:cubicBezTo>
                  <a:cubicBezTo>
                    <a:pt x="12718" y="21465"/>
                    <a:pt x="14938" y="20925"/>
                    <a:pt x="16957" y="19845"/>
                  </a:cubicBezTo>
                  <a:cubicBezTo>
                    <a:pt x="21600" y="13365"/>
                    <a:pt x="21600" y="13365"/>
                    <a:pt x="21600" y="13365"/>
                  </a:cubicBezTo>
                  <a:cubicBezTo>
                    <a:pt x="21600" y="13365"/>
                    <a:pt x="21600" y="11745"/>
                    <a:pt x="20591" y="10665"/>
                  </a:cubicBezTo>
                  <a:cubicBezTo>
                    <a:pt x="19783" y="9045"/>
                    <a:pt x="18572" y="8505"/>
                    <a:pt x="18774" y="6345"/>
                  </a:cubicBezTo>
                  <a:cubicBezTo>
                    <a:pt x="18976" y="4185"/>
                    <a:pt x="19379" y="1485"/>
                    <a:pt x="19178" y="405"/>
                  </a:cubicBezTo>
                  <a:cubicBezTo>
                    <a:pt x="18976" y="-135"/>
                    <a:pt x="18774" y="-135"/>
                    <a:pt x="18370" y="405"/>
                  </a:cubicBezTo>
                  <a:cubicBezTo>
                    <a:pt x="16957" y="945"/>
                    <a:pt x="15140" y="3645"/>
                    <a:pt x="15140" y="3645"/>
                  </a:cubicBezTo>
                  <a:cubicBezTo>
                    <a:pt x="15140" y="3645"/>
                    <a:pt x="14736" y="1485"/>
                    <a:pt x="12920" y="1485"/>
                  </a:cubicBezTo>
                  <a:cubicBezTo>
                    <a:pt x="11507" y="1485"/>
                    <a:pt x="9084" y="1485"/>
                    <a:pt x="8075" y="2565"/>
                  </a:cubicBezTo>
                  <a:cubicBezTo>
                    <a:pt x="7873" y="2565"/>
                    <a:pt x="7873" y="3105"/>
                    <a:pt x="7873" y="3105"/>
                  </a:cubicBezTo>
                  <a:cubicBezTo>
                    <a:pt x="7267" y="4185"/>
                    <a:pt x="6056" y="8505"/>
                    <a:pt x="4643" y="8505"/>
                  </a:cubicBezTo>
                  <a:cubicBezTo>
                    <a:pt x="4239" y="8505"/>
                    <a:pt x="3836" y="7965"/>
                    <a:pt x="3432" y="7965"/>
                  </a:cubicBezTo>
                  <a:cubicBezTo>
                    <a:pt x="3028" y="7425"/>
                    <a:pt x="2826" y="7425"/>
                    <a:pt x="2019" y="8505"/>
                  </a:cubicBezTo>
                  <a:cubicBezTo>
                    <a:pt x="1009" y="10125"/>
                    <a:pt x="1009" y="12285"/>
                    <a:pt x="1009" y="12285"/>
                  </a:cubicBezTo>
                  <a:cubicBezTo>
                    <a:pt x="1009" y="12285"/>
                    <a:pt x="0" y="11745"/>
                    <a:pt x="0" y="14985"/>
                  </a:cubicBezTo>
                  <a:cubicBezTo>
                    <a:pt x="3028" y="18765"/>
                    <a:pt x="5450" y="20385"/>
                    <a:pt x="5450" y="20385"/>
                  </a:cubicBezTo>
                  <a:cubicBezTo>
                    <a:pt x="5450" y="20385"/>
                    <a:pt x="5249" y="20385"/>
                    <a:pt x="5249" y="20385"/>
                  </a:cubicBezTo>
                  <a:close/>
                </a:path>
              </a:pathLst>
            </a:custGeom>
            <a:solidFill>
              <a:srgbClr val="2F5379"/>
            </a:solidFill>
            <a:ln w="12700" cap="flat">
              <a:noFill/>
              <a:miter lim="400000"/>
              <a:tailEnd type="triangle" w="med" len="med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lvl="0" algn="l" defTabSz="914400">
                <a:defRPr sz="3600">
                  <a:solidFill>
                    <a:srgbClr val="0A0A0A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156" name="Group 156"/>
          <p:cNvGrpSpPr/>
          <p:nvPr/>
        </p:nvGrpSpPr>
        <p:grpSpPr>
          <a:xfrm>
            <a:off x="17212335" y="7818751"/>
            <a:ext cx="747961" cy="707712"/>
            <a:chOff x="0" y="0"/>
            <a:chExt cx="747959" cy="707710"/>
          </a:xfrm>
        </p:grpSpPr>
        <p:sp>
          <p:nvSpPr>
            <p:cNvPr id="154" name="Shape 154"/>
            <p:cNvSpPr/>
            <p:nvPr/>
          </p:nvSpPr>
          <p:spPr>
            <a:xfrm>
              <a:off x="0" y="209630"/>
              <a:ext cx="514851" cy="394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069" y="0"/>
                  </a:moveTo>
                  <a:cubicBezTo>
                    <a:pt x="17719" y="0"/>
                    <a:pt x="16538" y="1543"/>
                    <a:pt x="16538" y="3306"/>
                  </a:cubicBezTo>
                  <a:cubicBezTo>
                    <a:pt x="16538" y="4408"/>
                    <a:pt x="16875" y="5290"/>
                    <a:pt x="17381" y="5951"/>
                  </a:cubicBezTo>
                  <a:cubicBezTo>
                    <a:pt x="14344" y="11902"/>
                    <a:pt x="14344" y="11902"/>
                    <a:pt x="14344" y="11902"/>
                  </a:cubicBezTo>
                  <a:cubicBezTo>
                    <a:pt x="14006" y="11682"/>
                    <a:pt x="13669" y="11682"/>
                    <a:pt x="13331" y="11682"/>
                  </a:cubicBezTo>
                  <a:cubicBezTo>
                    <a:pt x="12319" y="11682"/>
                    <a:pt x="11475" y="12343"/>
                    <a:pt x="11138" y="13445"/>
                  </a:cubicBezTo>
                  <a:cubicBezTo>
                    <a:pt x="9281" y="12122"/>
                    <a:pt x="9281" y="12122"/>
                    <a:pt x="9281" y="12122"/>
                  </a:cubicBezTo>
                  <a:cubicBezTo>
                    <a:pt x="9450" y="11682"/>
                    <a:pt x="9619" y="11241"/>
                    <a:pt x="9619" y="10800"/>
                  </a:cubicBezTo>
                  <a:cubicBezTo>
                    <a:pt x="9619" y="9037"/>
                    <a:pt x="8438" y="7494"/>
                    <a:pt x="6919" y="7494"/>
                  </a:cubicBezTo>
                  <a:cubicBezTo>
                    <a:pt x="5569" y="7494"/>
                    <a:pt x="4387" y="9037"/>
                    <a:pt x="4387" y="10800"/>
                  </a:cubicBezTo>
                  <a:cubicBezTo>
                    <a:pt x="4387" y="11902"/>
                    <a:pt x="4725" y="12784"/>
                    <a:pt x="5400" y="13224"/>
                  </a:cubicBezTo>
                  <a:cubicBezTo>
                    <a:pt x="4050" y="15649"/>
                    <a:pt x="4050" y="15649"/>
                    <a:pt x="4050" y="15649"/>
                  </a:cubicBezTo>
                  <a:cubicBezTo>
                    <a:pt x="3544" y="15208"/>
                    <a:pt x="3037" y="14988"/>
                    <a:pt x="2531" y="14988"/>
                  </a:cubicBezTo>
                  <a:cubicBezTo>
                    <a:pt x="1181" y="14988"/>
                    <a:pt x="0" y="16531"/>
                    <a:pt x="0" y="18294"/>
                  </a:cubicBezTo>
                  <a:cubicBezTo>
                    <a:pt x="0" y="20057"/>
                    <a:pt x="1181" y="21600"/>
                    <a:pt x="2531" y="21600"/>
                  </a:cubicBezTo>
                  <a:cubicBezTo>
                    <a:pt x="3881" y="21600"/>
                    <a:pt x="5062" y="20057"/>
                    <a:pt x="5062" y="18294"/>
                  </a:cubicBezTo>
                  <a:cubicBezTo>
                    <a:pt x="5062" y="17412"/>
                    <a:pt x="4894" y="16751"/>
                    <a:pt x="4556" y="16090"/>
                  </a:cubicBezTo>
                  <a:cubicBezTo>
                    <a:pt x="5906" y="13886"/>
                    <a:pt x="5906" y="13886"/>
                    <a:pt x="5906" y="13886"/>
                  </a:cubicBezTo>
                  <a:cubicBezTo>
                    <a:pt x="6244" y="14106"/>
                    <a:pt x="6581" y="14106"/>
                    <a:pt x="6919" y="14106"/>
                  </a:cubicBezTo>
                  <a:cubicBezTo>
                    <a:pt x="7762" y="14106"/>
                    <a:pt x="8606" y="13665"/>
                    <a:pt x="9112" y="12784"/>
                  </a:cubicBezTo>
                  <a:cubicBezTo>
                    <a:pt x="10969" y="14106"/>
                    <a:pt x="10969" y="14106"/>
                    <a:pt x="10969" y="14106"/>
                  </a:cubicBezTo>
                  <a:cubicBezTo>
                    <a:pt x="10800" y="14547"/>
                    <a:pt x="10800" y="14767"/>
                    <a:pt x="10800" y="14988"/>
                  </a:cubicBezTo>
                  <a:cubicBezTo>
                    <a:pt x="10800" y="16751"/>
                    <a:pt x="11981" y="18294"/>
                    <a:pt x="13331" y="18294"/>
                  </a:cubicBezTo>
                  <a:cubicBezTo>
                    <a:pt x="14681" y="18294"/>
                    <a:pt x="15863" y="16751"/>
                    <a:pt x="15863" y="14988"/>
                  </a:cubicBezTo>
                  <a:cubicBezTo>
                    <a:pt x="15863" y="13886"/>
                    <a:pt x="15525" y="13004"/>
                    <a:pt x="14850" y="12343"/>
                  </a:cubicBezTo>
                  <a:cubicBezTo>
                    <a:pt x="17888" y="6392"/>
                    <a:pt x="17888" y="6392"/>
                    <a:pt x="17888" y="6392"/>
                  </a:cubicBezTo>
                  <a:cubicBezTo>
                    <a:pt x="18225" y="6612"/>
                    <a:pt x="18731" y="6612"/>
                    <a:pt x="19069" y="6612"/>
                  </a:cubicBezTo>
                  <a:cubicBezTo>
                    <a:pt x="20419" y="6612"/>
                    <a:pt x="21600" y="5290"/>
                    <a:pt x="21600" y="3306"/>
                  </a:cubicBezTo>
                  <a:cubicBezTo>
                    <a:pt x="21600" y="1543"/>
                    <a:pt x="20419" y="0"/>
                    <a:pt x="19069" y="0"/>
                  </a:cubicBezTo>
                  <a:close/>
                  <a:moveTo>
                    <a:pt x="2531" y="20057"/>
                  </a:moveTo>
                  <a:cubicBezTo>
                    <a:pt x="1856" y="20057"/>
                    <a:pt x="1350" y="19176"/>
                    <a:pt x="1350" y="18294"/>
                  </a:cubicBezTo>
                  <a:cubicBezTo>
                    <a:pt x="1350" y="17412"/>
                    <a:pt x="1856" y="16751"/>
                    <a:pt x="2531" y="16751"/>
                  </a:cubicBezTo>
                  <a:cubicBezTo>
                    <a:pt x="3206" y="16751"/>
                    <a:pt x="3881" y="17412"/>
                    <a:pt x="3881" y="18294"/>
                  </a:cubicBezTo>
                  <a:cubicBezTo>
                    <a:pt x="3881" y="19176"/>
                    <a:pt x="3206" y="20057"/>
                    <a:pt x="2531" y="20057"/>
                  </a:cubicBezTo>
                  <a:close/>
                  <a:moveTo>
                    <a:pt x="6919" y="12563"/>
                  </a:moveTo>
                  <a:cubicBezTo>
                    <a:pt x="6244" y="12563"/>
                    <a:pt x="5737" y="11682"/>
                    <a:pt x="5737" y="10800"/>
                  </a:cubicBezTo>
                  <a:cubicBezTo>
                    <a:pt x="5737" y="9918"/>
                    <a:pt x="6244" y="9257"/>
                    <a:pt x="6919" y="9257"/>
                  </a:cubicBezTo>
                  <a:cubicBezTo>
                    <a:pt x="7762" y="9257"/>
                    <a:pt x="8269" y="9918"/>
                    <a:pt x="8269" y="10800"/>
                  </a:cubicBezTo>
                  <a:cubicBezTo>
                    <a:pt x="8269" y="11682"/>
                    <a:pt x="7762" y="12563"/>
                    <a:pt x="6919" y="12563"/>
                  </a:cubicBezTo>
                  <a:close/>
                  <a:moveTo>
                    <a:pt x="13331" y="16751"/>
                  </a:moveTo>
                  <a:cubicBezTo>
                    <a:pt x="12656" y="16751"/>
                    <a:pt x="12150" y="15869"/>
                    <a:pt x="12150" y="14988"/>
                  </a:cubicBezTo>
                  <a:cubicBezTo>
                    <a:pt x="12150" y="14106"/>
                    <a:pt x="12656" y="13224"/>
                    <a:pt x="13331" y="13224"/>
                  </a:cubicBezTo>
                  <a:cubicBezTo>
                    <a:pt x="14006" y="13224"/>
                    <a:pt x="14681" y="14106"/>
                    <a:pt x="14681" y="14988"/>
                  </a:cubicBezTo>
                  <a:cubicBezTo>
                    <a:pt x="14681" y="15869"/>
                    <a:pt x="14006" y="16751"/>
                    <a:pt x="13331" y="16751"/>
                  </a:cubicBezTo>
                  <a:close/>
                  <a:moveTo>
                    <a:pt x="19069" y="5069"/>
                  </a:moveTo>
                  <a:cubicBezTo>
                    <a:pt x="18394" y="5069"/>
                    <a:pt x="17888" y="4188"/>
                    <a:pt x="17888" y="3306"/>
                  </a:cubicBezTo>
                  <a:cubicBezTo>
                    <a:pt x="17888" y="2424"/>
                    <a:pt x="18394" y="1763"/>
                    <a:pt x="19069" y="1763"/>
                  </a:cubicBezTo>
                  <a:cubicBezTo>
                    <a:pt x="19744" y="1763"/>
                    <a:pt x="20250" y="2424"/>
                    <a:pt x="20250" y="3306"/>
                  </a:cubicBezTo>
                  <a:cubicBezTo>
                    <a:pt x="20250" y="4188"/>
                    <a:pt x="19744" y="5069"/>
                    <a:pt x="19069" y="5069"/>
                  </a:cubicBezTo>
                  <a:close/>
                </a:path>
              </a:pathLst>
            </a:custGeom>
            <a:solidFill>
              <a:srgbClr val="2F5379"/>
            </a:solidFill>
            <a:ln w="12700" cap="flat">
              <a:noFill/>
              <a:miter lim="400000"/>
              <a:tailEnd type="triangle" w="med" len="med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lvl="0" algn="l" defTabSz="914400">
                <a:defRPr sz="3600">
                  <a:solidFill>
                    <a:srgbClr val="0A0A0A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55" name="Shape 155"/>
            <p:cNvSpPr/>
            <p:nvPr/>
          </p:nvSpPr>
          <p:spPr>
            <a:xfrm>
              <a:off x="152610" y="0"/>
              <a:ext cx="595350" cy="7077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265" y="0"/>
                  </a:moveTo>
                  <a:cubicBezTo>
                    <a:pt x="6422" y="0"/>
                    <a:pt x="6422" y="0"/>
                    <a:pt x="6422" y="0"/>
                  </a:cubicBezTo>
                  <a:cubicBezTo>
                    <a:pt x="5108" y="0"/>
                    <a:pt x="3941" y="859"/>
                    <a:pt x="3941" y="1964"/>
                  </a:cubicBezTo>
                  <a:cubicBezTo>
                    <a:pt x="3941" y="3314"/>
                    <a:pt x="3941" y="3314"/>
                    <a:pt x="3941" y="3314"/>
                  </a:cubicBezTo>
                  <a:cubicBezTo>
                    <a:pt x="2335" y="3314"/>
                    <a:pt x="2335" y="3314"/>
                    <a:pt x="2335" y="3314"/>
                  </a:cubicBezTo>
                  <a:cubicBezTo>
                    <a:pt x="1022" y="3314"/>
                    <a:pt x="0" y="4295"/>
                    <a:pt x="0" y="5400"/>
                  </a:cubicBezTo>
                  <a:cubicBezTo>
                    <a:pt x="0" y="9941"/>
                    <a:pt x="0" y="9941"/>
                    <a:pt x="0" y="9941"/>
                  </a:cubicBezTo>
                  <a:cubicBezTo>
                    <a:pt x="146" y="9818"/>
                    <a:pt x="292" y="9818"/>
                    <a:pt x="438" y="9818"/>
                  </a:cubicBezTo>
                  <a:cubicBezTo>
                    <a:pt x="876" y="9818"/>
                    <a:pt x="1168" y="9941"/>
                    <a:pt x="1605" y="10064"/>
                  </a:cubicBezTo>
                  <a:cubicBezTo>
                    <a:pt x="1605" y="5400"/>
                    <a:pt x="1605" y="5400"/>
                    <a:pt x="1605" y="5400"/>
                  </a:cubicBezTo>
                  <a:cubicBezTo>
                    <a:pt x="1605" y="5032"/>
                    <a:pt x="1897" y="4664"/>
                    <a:pt x="2335" y="4664"/>
                  </a:cubicBezTo>
                  <a:cubicBezTo>
                    <a:pt x="15178" y="4664"/>
                    <a:pt x="15178" y="4664"/>
                    <a:pt x="15178" y="4664"/>
                  </a:cubicBezTo>
                  <a:cubicBezTo>
                    <a:pt x="15616" y="4664"/>
                    <a:pt x="16054" y="5032"/>
                    <a:pt x="16054" y="5400"/>
                  </a:cubicBezTo>
                  <a:cubicBezTo>
                    <a:pt x="16054" y="19636"/>
                    <a:pt x="16054" y="19636"/>
                    <a:pt x="16054" y="19636"/>
                  </a:cubicBezTo>
                  <a:cubicBezTo>
                    <a:pt x="16054" y="19882"/>
                    <a:pt x="15616" y="20250"/>
                    <a:pt x="15178" y="20250"/>
                  </a:cubicBezTo>
                  <a:cubicBezTo>
                    <a:pt x="2335" y="20250"/>
                    <a:pt x="2335" y="20250"/>
                    <a:pt x="2335" y="20250"/>
                  </a:cubicBezTo>
                  <a:cubicBezTo>
                    <a:pt x="1897" y="20250"/>
                    <a:pt x="1605" y="19882"/>
                    <a:pt x="1605" y="19636"/>
                  </a:cubicBezTo>
                  <a:cubicBezTo>
                    <a:pt x="1605" y="14850"/>
                    <a:pt x="1605" y="14850"/>
                    <a:pt x="1605" y="14850"/>
                  </a:cubicBezTo>
                  <a:cubicBezTo>
                    <a:pt x="1168" y="14973"/>
                    <a:pt x="876" y="14973"/>
                    <a:pt x="438" y="14973"/>
                  </a:cubicBezTo>
                  <a:cubicBezTo>
                    <a:pt x="292" y="14973"/>
                    <a:pt x="146" y="14973"/>
                    <a:pt x="0" y="14973"/>
                  </a:cubicBezTo>
                  <a:cubicBezTo>
                    <a:pt x="0" y="19636"/>
                    <a:pt x="0" y="19636"/>
                    <a:pt x="0" y="19636"/>
                  </a:cubicBezTo>
                  <a:cubicBezTo>
                    <a:pt x="0" y="20741"/>
                    <a:pt x="1022" y="21600"/>
                    <a:pt x="2335" y="21600"/>
                  </a:cubicBezTo>
                  <a:cubicBezTo>
                    <a:pt x="15178" y="21600"/>
                    <a:pt x="15178" y="21600"/>
                    <a:pt x="15178" y="21600"/>
                  </a:cubicBezTo>
                  <a:cubicBezTo>
                    <a:pt x="16492" y="21600"/>
                    <a:pt x="17659" y="20741"/>
                    <a:pt x="17659" y="19636"/>
                  </a:cubicBezTo>
                  <a:cubicBezTo>
                    <a:pt x="17659" y="18164"/>
                    <a:pt x="17659" y="18164"/>
                    <a:pt x="17659" y="18164"/>
                  </a:cubicBezTo>
                  <a:cubicBezTo>
                    <a:pt x="19265" y="18164"/>
                    <a:pt x="19265" y="18164"/>
                    <a:pt x="19265" y="18164"/>
                  </a:cubicBezTo>
                  <a:cubicBezTo>
                    <a:pt x="20578" y="18164"/>
                    <a:pt x="21600" y="17305"/>
                    <a:pt x="21600" y="16200"/>
                  </a:cubicBezTo>
                  <a:cubicBezTo>
                    <a:pt x="21600" y="1964"/>
                    <a:pt x="21600" y="1964"/>
                    <a:pt x="21600" y="1964"/>
                  </a:cubicBezTo>
                  <a:cubicBezTo>
                    <a:pt x="21600" y="859"/>
                    <a:pt x="20578" y="0"/>
                    <a:pt x="19265" y="0"/>
                  </a:cubicBezTo>
                  <a:close/>
                  <a:moveTo>
                    <a:pt x="19995" y="16200"/>
                  </a:moveTo>
                  <a:cubicBezTo>
                    <a:pt x="19995" y="16568"/>
                    <a:pt x="19703" y="16814"/>
                    <a:pt x="19265" y="16814"/>
                  </a:cubicBezTo>
                  <a:cubicBezTo>
                    <a:pt x="17659" y="16814"/>
                    <a:pt x="17659" y="16814"/>
                    <a:pt x="17659" y="16814"/>
                  </a:cubicBezTo>
                  <a:cubicBezTo>
                    <a:pt x="17659" y="5400"/>
                    <a:pt x="17659" y="5400"/>
                    <a:pt x="17659" y="5400"/>
                  </a:cubicBezTo>
                  <a:cubicBezTo>
                    <a:pt x="17659" y="4295"/>
                    <a:pt x="16492" y="3314"/>
                    <a:pt x="15178" y="3314"/>
                  </a:cubicBezTo>
                  <a:cubicBezTo>
                    <a:pt x="5546" y="3314"/>
                    <a:pt x="5546" y="3314"/>
                    <a:pt x="5546" y="3314"/>
                  </a:cubicBezTo>
                  <a:cubicBezTo>
                    <a:pt x="5546" y="1964"/>
                    <a:pt x="5546" y="1964"/>
                    <a:pt x="5546" y="1964"/>
                  </a:cubicBezTo>
                  <a:cubicBezTo>
                    <a:pt x="5546" y="1595"/>
                    <a:pt x="5984" y="1350"/>
                    <a:pt x="6422" y="1350"/>
                  </a:cubicBezTo>
                  <a:cubicBezTo>
                    <a:pt x="19265" y="1350"/>
                    <a:pt x="19265" y="1350"/>
                    <a:pt x="19265" y="1350"/>
                  </a:cubicBezTo>
                  <a:cubicBezTo>
                    <a:pt x="19703" y="1350"/>
                    <a:pt x="19995" y="1595"/>
                    <a:pt x="19995" y="1964"/>
                  </a:cubicBezTo>
                  <a:lnTo>
                    <a:pt x="19995" y="16200"/>
                  </a:lnTo>
                  <a:close/>
                </a:path>
              </a:pathLst>
            </a:custGeom>
            <a:solidFill>
              <a:srgbClr val="2F5379"/>
            </a:solidFill>
            <a:ln w="12700" cap="flat">
              <a:noFill/>
              <a:miter lim="400000"/>
              <a:tailEnd type="triangle" w="med" len="med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lvl="0" algn="l" defTabSz="914400">
                <a:defRPr sz="3600">
                  <a:solidFill>
                    <a:srgbClr val="0A0A0A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2" presetID="2" grpId="1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"/>
                            </p:stCondLst>
                            <p:childTnLst>
                              <p:par>
                                <p:cTn id="10" nodeType="afterEffect" presetClass="entr" presetSubtype="2" presetID="2" grpId="2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"/>
                            </p:stCondLst>
                            <p:childTnLst>
                              <p:par>
                                <p:cTn id="15" nodeType="afterEffect" presetClass="entr" presetSubtype="2" presetID="2" grpId="3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00"/>
                            </p:stCondLst>
                            <p:childTnLst>
                              <p:par>
                                <p:cTn id="20" nodeType="afterEffect" presetClass="entr" presetSubtype="2" presetID="2" grpId="4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" nodeType="afterEffect" presetClass="entr" presetSubtype="2" presetID="2" grpId="5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nodeType="afterEffect" presetClass="entr" presetSubtype="2" presetID="2" grpId="6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600"/>
                            </p:stCondLst>
                            <p:childTnLst>
                              <p:par>
                                <p:cTn id="35" nodeType="afterEffect" presetClass="entr" presetSubtype="2" presetID="2" grpId="7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00"/>
                            </p:stCondLst>
                            <p:childTnLst>
                              <p:par>
                                <p:cTn id="40" nodeType="afterEffect" presetClass="entr" presetSubtype="2" presetID="2" grpId="8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00"/>
                            </p:stCondLst>
                            <p:childTnLst>
                              <p:par>
                                <p:cTn id="45" nodeType="afterEffect" presetClass="entr" presetSubtype="2" presetID="2" grpId="9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400"/>
                            </p:stCondLst>
                            <p:childTnLst>
                              <p:par>
                                <p:cTn id="50" nodeType="afterEffect" presetClass="entr" presetSubtype="2" presetID="2" grpId="10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nodeType="afterEffect" presetClass="entr" presetSubtype="2" presetID="2" grpId="11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600"/>
                            </p:stCondLst>
                            <p:childTnLst>
                              <p:par>
                                <p:cTn id="60" nodeType="afterEffect" presetClass="entr" presetSubtype="2" presetID="2" grpId="12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200"/>
                            </p:stCondLst>
                            <p:childTnLst>
                              <p:par>
                                <p:cTn id="65" nodeType="afterEffect" presetClass="entr" presetSubtype="2" presetID="2" grpId="13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800"/>
                            </p:stCondLst>
                            <p:childTnLst>
                              <p:par>
                                <p:cTn id="70" nodeType="afterEffect" presetClass="entr" presetSubtype="2" presetID="2" grpId="14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400"/>
                            </p:stCondLst>
                            <p:childTnLst>
                              <p:par>
                                <p:cTn id="75" nodeType="afterEffect" presetClass="entr" presetSubtype="2" presetID="2" grpId="15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nodeType="afterEffect" presetClass="entr" presetSubtype="2" presetID="2" grpId="16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9600"/>
                            </p:stCondLst>
                            <p:childTnLst>
                              <p:par>
                                <p:cTn id="85" nodeType="afterEffect" presetClass="entr" presetSubtype="2" presetID="2" grpId="17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200"/>
                            </p:stCondLst>
                            <p:childTnLst>
                              <p:par>
                                <p:cTn id="90" nodeType="afterEffect" presetClass="entr" presetSubtype="2" presetID="2" grpId="18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800"/>
                            </p:stCondLst>
                            <p:childTnLst>
                              <p:par>
                                <p:cTn id="95" nodeType="afterEffect" presetClass="entr" presetSubtype="2" presetID="2" grpId="19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400"/>
                            </p:stCondLst>
                            <p:childTnLst>
                              <p:par>
                                <p:cTn id="100" nodeType="afterEffect" presetClass="entr" presetSubtype="2" presetID="2" grpId="20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1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5" nodeType="afterEffect" presetClass="entr" presetSubtype="2" presetID="2" grpId="21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9" grpId="1"/>
      <p:bldP build="whole" bldLvl="1" animBg="1" rev="0" advAuto="0" spid="142" grpId="14"/>
      <p:bldP build="whole" bldLvl="1" animBg="1" rev="0" advAuto="0" spid="144" grpId="16"/>
      <p:bldP build="whole" bldLvl="1" animBg="1" rev="0" advAuto="0" spid="135" grpId="7"/>
      <p:bldP build="whole" bldLvl="1" animBg="1" rev="0" advAuto="0" spid="136" grpId="8"/>
      <p:bldP build="whole" bldLvl="1" animBg="1" rev="0" advAuto="0" spid="139" grpId="11"/>
      <p:bldP build="whole" bldLvl="1" animBg="1" rev="0" advAuto="0" spid="138" grpId="10"/>
      <p:bldP build="whole" bldLvl="1" animBg="1" rev="0" advAuto="0" spid="132" grpId="4"/>
      <p:bldP build="whole" bldLvl="1" animBg="1" rev="0" advAuto="0" spid="148" grpId="20"/>
      <p:bldP build="whole" bldLvl="1" animBg="1" rev="0" advAuto="0" spid="145" grpId="17"/>
      <p:bldP build="whole" bldLvl="1" animBg="1" rev="0" advAuto="0" spid="143" grpId="15"/>
      <p:bldP build="whole" bldLvl="1" animBg="1" rev="0" advAuto="0" spid="147" grpId="19"/>
      <p:bldP build="whole" bldLvl="1" animBg="1" rev="0" advAuto="0" spid="140" grpId="12"/>
      <p:bldP build="whole" bldLvl="1" animBg="1" rev="0" advAuto="0" spid="134" grpId="6"/>
      <p:bldP build="whole" bldLvl="1" animBg="1" rev="0" advAuto="0" spid="133" grpId="5"/>
      <p:bldP build="whole" bldLvl="1" animBg="1" rev="0" advAuto="0" spid="130" grpId="2"/>
      <p:bldP build="whole" bldLvl="1" animBg="1" rev="0" advAuto="0" spid="146" grpId="18"/>
      <p:bldP build="whole" bldLvl="1" animBg="1" rev="0" advAuto="0" spid="141" grpId="13"/>
      <p:bldP build="whole" bldLvl="1" animBg="1" rev="0" advAuto="0" spid="131" grpId="3"/>
      <p:bldP build="whole" bldLvl="1" animBg="1" rev="0" advAuto="0" spid="149" grpId="21"/>
      <p:bldP build="whole" bldLvl="1" animBg="1" rev="0" advAuto="0" spid="137" grpId="9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/>
        </p:nvSpPr>
        <p:spPr>
          <a:xfrm>
            <a:off x="-6350" y="9753600"/>
            <a:ext cx="24390350" cy="3962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6287"/>
                </a:moveTo>
                <a:lnTo>
                  <a:pt x="0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16287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59" name="Shape 159"/>
          <p:cNvSpPr/>
          <p:nvPr>
            <p:ph type="title"/>
          </p:nvPr>
        </p:nvSpPr>
        <p:spPr>
          <a:xfrm>
            <a:off x="309562" y="11316685"/>
            <a:ext cx="10920730" cy="197783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200">
                <a:solidFill>
                  <a:srgbClr val="FFFFFF"/>
                </a:solidFill>
              </a:rPr>
              <a:t>Presupuesto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/>
        </p:nvSpPr>
        <p:spPr>
          <a:xfrm>
            <a:off x="303300" y="385686"/>
            <a:ext cx="4873602" cy="1413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lnSpc>
                <a:spcPct val="90000"/>
              </a:lnSpc>
              <a:defRPr spc="-100">
                <a:solidFill>
                  <a:srgbClr val="144973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-100" sz="5000">
                <a:solidFill>
                  <a:srgbClr val="144973"/>
                </a:solidFill>
              </a:rPr>
              <a:t>Presupuesto</a:t>
            </a:r>
          </a:p>
        </p:txBody>
      </p:sp>
      <p:sp>
        <p:nvSpPr>
          <p:cNvPr id="162" name="Shape 162"/>
          <p:cNvSpPr/>
          <p:nvPr/>
        </p:nvSpPr>
        <p:spPr>
          <a:xfrm>
            <a:off x="6915150" y="-395550"/>
            <a:ext cx="3974542" cy="8937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defTabSz="914400">
              <a:defRPr sz="28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Pack 1</a:t>
            </a:r>
          </a:p>
        </p:txBody>
      </p:sp>
      <p:sp>
        <p:nvSpPr>
          <p:cNvPr id="163" name="Shape 163"/>
          <p:cNvSpPr/>
          <p:nvPr/>
        </p:nvSpPr>
        <p:spPr>
          <a:xfrm>
            <a:off x="5674736" y="2736631"/>
            <a:ext cx="5211776" cy="8300941"/>
          </a:xfrm>
          <a:prstGeom prst="roundRect">
            <a:avLst>
              <a:gd name="adj" fmla="val 8334"/>
            </a:avLst>
          </a:prstGeom>
          <a:ln w="76200">
            <a:solidFill>
              <a:srgbClr val="2F5379"/>
            </a:solidFill>
            <a:miter/>
            <a:tailEnd type="triangle"/>
          </a:ln>
        </p:spPr>
        <p:txBody>
          <a:bodyPr tIns="91439" bIns="91439" anchor="ctr"/>
          <a:lstStyle/>
          <a:p>
            <a:pPr lvl="0" defTabSz="9144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4" name="Shape 164"/>
          <p:cNvSpPr/>
          <p:nvPr/>
        </p:nvSpPr>
        <p:spPr>
          <a:xfrm>
            <a:off x="6323574" y="3177387"/>
            <a:ext cx="3914097" cy="8813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b="1" sz="4700"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lvl="0">
              <a:defRPr b="0" sz="1800"/>
            </a:pPr>
            <a:r>
              <a:rPr b="1" sz="4700"/>
              <a:t>Propuesta A</a:t>
            </a:r>
          </a:p>
        </p:txBody>
      </p:sp>
      <p:sp>
        <p:nvSpPr>
          <p:cNvPr id="165" name="Shape 165"/>
          <p:cNvSpPr/>
          <p:nvPr/>
        </p:nvSpPr>
        <p:spPr>
          <a:xfrm>
            <a:off x="6045877" y="4366495"/>
            <a:ext cx="4469494" cy="1"/>
          </a:xfrm>
          <a:prstGeom prst="line">
            <a:avLst/>
          </a:prstGeom>
          <a:ln w="38100">
            <a:solidFill>
              <a:srgbClr val="0A0A0A"/>
            </a:solidFill>
            <a:miter/>
          </a:ln>
        </p:spPr>
        <p:txBody>
          <a:bodyPr tIns="91439" bIns="91439"/>
          <a:lstStyle/>
          <a:p>
            <a:pPr lvl="0" algn="l" defTabSz="457200">
              <a:defRPr sz="24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66" name="Shape 166"/>
          <p:cNvSpPr/>
          <p:nvPr/>
        </p:nvSpPr>
        <p:spPr>
          <a:xfrm>
            <a:off x="5677378" y="5254401"/>
            <a:ext cx="5206493" cy="1021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sz="2800">
                <a:solidFill>
                  <a:srgbClr val="53585F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3585F"/>
                </a:solidFill>
              </a:rPr>
              <a:t>Implementar estrategia online</a:t>
            </a:r>
          </a:p>
        </p:txBody>
      </p:sp>
      <p:sp>
        <p:nvSpPr>
          <p:cNvPr id="167" name="Shape 167"/>
          <p:cNvSpPr/>
          <p:nvPr/>
        </p:nvSpPr>
        <p:spPr>
          <a:xfrm>
            <a:off x="5677378" y="6346847"/>
            <a:ext cx="5206493" cy="1021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sz="2800">
                <a:solidFill>
                  <a:srgbClr val="53585F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3585F"/>
                </a:solidFill>
              </a:rPr>
              <a:t>Gestión online de redes sociales</a:t>
            </a:r>
          </a:p>
        </p:txBody>
      </p:sp>
      <p:sp>
        <p:nvSpPr>
          <p:cNvPr id="168" name="Shape 168"/>
          <p:cNvSpPr/>
          <p:nvPr/>
        </p:nvSpPr>
        <p:spPr>
          <a:xfrm>
            <a:off x="5677378" y="7439292"/>
            <a:ext cx="5206493" cy="1021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sz="2800">
                <a:solidFill>
                  <a:srgbClr val="53585F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3585F"/>
                </a:solidFill>
              </a:rPr>
              <a:t>Gestión campañas de publicidad</a:t>
            </a:r>
          </a:p>
        </p:txBody>
      </p:sp>
      <p:sp>
        <p:nvSpPr>
          <p:cNvPr id="169" name="Shape 169"/>
          <p:cNvSpPr/>
          <p:nvPr/>
        </p:nvSpPr>
        <p:spPr>
          <a:xfrm>
            <a:off x="6323574" y="9309119"/>
            <a:ext cx="3914097" cy="1186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b="1" sz="6700">
                <a:solidFill>
                  <a:srgbClr val="6C6C6C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700">
                <a:solidFill>
                  <a:srgbClr val="6C6C6C"/>
                </a:solidFill>
              </a:rPr>
              <a:t>1200€</a:t>
            </a:r>
          </a:p>
        </p:txBody>
      </p:sp>
      <p:sp>
        <p:nvSpPr>
          <p:cNvPr id="170" name="Shape 170"/>
          <p:cNvSpPr/>
          <p:nvPr/>
        </p:nvSpPr>
        <p:spPr>
          <a:xfrm>
            <a:off x="6045877" y="9281356"/>
            <a:ext cx="4469494" cy="1"/>
          </a:xfrm>
          <a:prstGeom prst="line">
            <a:avLst/>
          </a:prstGeom>
          <a:ln w="38100">
            <a:solidFill>
              <a:srgbClr val="0A0A0A"/>
            </a:solidFill>
            <a:miter/>
          </a:ln>
        </p:spPr>
        <p:txBody>
          <a:bodyPr tIns="91439" bIns="91439"/>
          <a:lstStyle/>
          <a:p>
            <a:pPr lvl="0" algn="l" defTabSz="457200">
              <a:defRPr sz="24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71" name="Shape 171"/>
          <p:cNvSpPr/>
          <p:nvPr/>
        </p:nvSpPr>
        <p:spPr>
          <a:xfrm>
            <a:off x="12623358" y="2736631"/>
            <a:ext cx="5211776" cy="8300941"/>
          </a:xfrm>
          <a:prstGeom prst="roundRect">
            <a:avLst>
              <a:gd name="adj" fmla="val 8334"/>
            </a:avLst>
          </a:prstGeom>
          <a:ln w="76200">
            <a:solidFill>
              <a:srgbClr val="2F5379"/>
            </a:solidFill>
            <a:miter/>
            <a:tailEnd type="triangle"/>
          </a:ln>
        </p:spPr>
        <p:txBody>
          <a:bodyPr tIns="91439" bIns="91439" anchor="ctr"/>
          <a:lstStyle/>
          <a:p>
            <a:pPr lvl="0" defTabSz="9144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72" name="Shape 172"/>
          <p:cNvSpPr/>
          <p:nvPr/>
        </p:nvSpPr>
        <p:spPr>
          <a:xfrm>
            <a:off x="13272196" y="3177385"/>
            <a:ext cx="3914097" cy="8813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b="1" sz="4700"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lvl="0">
              <a:defRPr b="0" sz="1800"/>
            </a:pPr>
            <a:r>
              <a:rPr b="1" sz="4700"/>
              <a:t>Propuesta B</a:t>
            </a:r>
          </a:p>
        </p:txBody>
      </p:sp>
      <p:sp>
        <p:nvSpPr>
          <p:cNvPr id="173" name="Shape 173"/>
          <p:cNvSpPr/>
          <p:nvPr/>
        </p:nvSpPr>
        <p:spPr>
          <a:xfrm>
            <a:off x="12994499" y="4366495"/>
            <a:ext cx="4469494" cy="1"/>
          </a:xfrm>
          <a:prstGeom prst="line">
            <a:avLst/>
          </a:prstGeom>
          <a:ln w="38100">
            <a:solidFill>
              <a:srgbClr val="0A0A0A"/>
            </a:solidFill>
            <a:miter/>
          </a:ln>
        </p:spPr>
        <p:txBody>
          <a:bodyPr tIns="91439" bIns="91439"/>
          <a:lstStyle/>
          <a:p>
            <a:pPr lvl="0" algn="l" defTabSz="457200">
              <a:defRPr sz="24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74" name="Shape 174"/>
          <p:cNvSpPr/>
          <p:nvPr/>
        </p:nvSpPr>
        <p:spPr>
          <a:xfrm>
            <a:off x="12994499" y="9281356"/>
            <a:ext cx="4469494" cy="1"/>
          </a:xfrm>
          <a:prstGeom prst="line">
            <a:avLst/>
          </a:prstGeom>
          <a:ln w="38100">
            <a:solidFill>
              <a:srgbClr val="0A0A0A"/>
            </a:solidFill>
            <a:miter/>
          </a:ln>
        </p:spPr>
        <p:txBody>
          <a:bodyPr tIns="91439" bIns="91439"/>
          <a:lstStyle/>
          <a:p>
            <a:pPr lvl="0" algn="l" defTabSz="457200">
              <a:defRPr sz="24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75" name="Shape 175"/>
          <p:cNvSpPr/>
          <p:nvPr/>
        </p:nvSpPr>
        <p:spPr>
          <a:xfrm>
            <a:off x="13272196" y="9309119"/>
            <a:ext cx="3914097" cy="1186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b="1" sz="6700">
                <a:solidFill>
                  <a:srgbClr val="6C6C6C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700">
                <a:solidFill>
                  <a:srgbClr val="6C6C6C"/>
                </a:solidFill>
              </a:rPr>
              <a:t>1600€</a:t>
            </a:r>
          </a:p>
        </p:txBody>
      </p:sp>
      <p:sp>
        <p:nvSpPr>
          <p:cNvPr id="176" name="Shape 176"/>
          <p:cNvSpPr/>
          <p:nvPr/>
        </p:nvSpPr>
        <p:spPr>
          <a:xfrm>
            <a:off x="-76200" y="13288717"/>
            <a:ext cx="24447500" cy="439984"/>
          </a:xfrm>
          <a:prstGeom prst="rect">
            <a:avLst/>
          </a:prstGeom>
          <a:solidFill>
            <a:srgbClr val="144973"/>
          </a:solidFill>
          <a:ln w="25400">
            <a:solidFill>
              <a:srgbClr val="144973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77" name="Shape 177"/>
          <p:cNvSpPr/>
          <p:nvPr/>
        </p:nvSpPr>
        <p:spPr>
          <a:xfrm>
            <a:off x="12625999" y="4746401"/>
            <a:ext cx="5206493" cy="1021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sz="2800">
                <a:solidFill>
                  <a:srgbClr val="53585F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3585F"/>
                </a:solidFill>
              </a:rPr>
              <a:t>Implementar estrategia online</a:t>
            </a:r>
          </a:p>
        </p:txBody>
      </p:sp>
      <p:sp>
        <p:nvSpPr>
          <p:cNvPr id="178" name="Shape 178"/>
          <p:cNvSpPr/>
          <p:nvPr/>
        </p:nvSpPr>
        <p:spPr>
          <a:xfrm>
            <a:off x="12625999" y="5838847"/>
            <a:ext cx="5206493" cy="1021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sz="2800">
                <a:solidFill>
                  <a:srgbClr val="53585F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3585F"/>
                </a:solidFill>
              </a:rPr>
              <a:t>Gestión online de redes sociales</a:t>
            </a:r>
          </a:p>
        </p:txBody>
      </p:sp>
      <p:sp>
        <p:nvSpPr>
          <p:cNvPr id="179" name="Shape 179"/>
          <p:cNvSpPr/>
          <p:nvPr/>
        </p:nvSpPr>
        <p:spPr>
          <a:xfrm>
            <a:off x="12625999" y="6931292"/>
            <a:ext cx="5206493" cy="1021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sz="2800">
                <a:solidFill>
                  <a:srgbClr val="53585F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3585F"/>
                </a:solidFill>
              </a:rPr>
              <a:t>Gestión campañas de publicidad</a:t>
            </a:r>
          </a:p>
        </p:txBody>
      </p:sp>
      <p:sp>
        <p:nvSpPr>
          <p:cNvPr id="180" name="Shape 180"/>
          <p:cNvSpPr/>
          <p:nvPr/>
        </p:nvSpPr>
        <p:spPr>
          <a:xfrm>
            <a:off x="12625999" y="8086992"/>
            <a:ext cx="5206493" cy="601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defRPr sz="2800">
                <a:solidFill>
                  <a:srgbClr val="53585F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53585F"/>
                </a:solidFill>
              </a:rPr>
              <a:t>Gestión de blogs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nodeType="after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nodeType="afterEffect" presetClass="entr" presetSubtype="0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nodeType="afterEffect" presetClass="entr" presetSubtype="0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nodeType="afterEffect" presetClass="entr" presetSubtype="0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nodeType="afterEffect" presetClass="entr" presetSubtype="0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nodeType="afterEffect" presetClass="entr" presetSubtype="0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nodeType="afterEffect" presetClass="entr" presetSubtype="0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nodeType="afterEffect" presetClass="entr" presetSubtype="0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nodeType="afterEffect" presetClass="entr" presetSubtype="0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nodeType="afterEffect" presetClass="entr" presetSubtype="0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nodeType="afterEffect" presetClass="entr" presetSubtype="0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nodeType="afterEffect" presetClass="entr" presetSubtype="0" presetID="10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nodeType="afterEffect" presetClass="entr" presetSubtype="0" presetID="10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nodeType="afterEffect" presetClass="entr" presetSubtype="0" presetID="10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nodeType="afterEffect" presetClass="entr" presetSubtype="0" presetID="10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nodeType="afterEffect" presetClass="entr" presetSubtype="0" presetID="10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1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5" grpId="3"/>
      <p:bldP build="whole" bldLvl="1" animBg="1" rev="0" advAuto="0" spid="170" grpId="8"/>
      <p:bldP build="whole" bldLvl="1" animBg="1" rev="0" advAuto="0" spid="163" grpId="1"/>
      <p:bldP build="whole" bldLvl="1" animBg="1" rev="0" advAuto="0" spid="167" grpId="5"/>
      <p:bldP build="whole" bldLvl="1" animBg="1" rev="0" advAuto="0" spid="172" grpId="10"/>
      <p:bldP build="whole" bldLvl="1" animBg="1" rev="0" advAuto="0" spid="177" grpId="14"/>
      <p:bldP build="whole" bldLvl="1" animBg="1" rev="0" advAuto="0" spid="174" grpId="12"/>
      <p:bldP build="whole" bldLvl="1" animBg="1" rev="0" advAuto="0" spid="175" grpId="13"/>
      <p:bldP build="whole" bldLvl="1" animBg="1" rev="0" advAuto="0" spid="178" grpId="15"/>
      <p:bldP build="whole" bldLvl="1" animBg="1" rev="0" advAuto="0" spid="179" grpId="16"/>
      <p:bldP build="whole" bldLvl="1" animBg="1" rev="0" advAuto="0" spid="180" grpId="17"/>
      <p:bldP build="whole" bldLvl="1" animBg="1" rev="0" advAuto="0" spid="164" grpId="2"/>
      <p:bldP build="whole" bldLvl="1" animBg="1" rev="0" advAuto="0" spid="171" grpId="9"/>
      <p:bldP build="whole" bldLvl="1" animBg="1" rev="0" advAuto="0" spid="168" grpId="6"/>
      <p:bldP build="whole" bldLvl="1" animBg="1" rev="0" advAuto="0" spid="173" grpId="11"/>
      <p:bldP build="whole" bldLvl="1" animBg="1" rev="0" advAuto="0" spid="166" grpId="4"/>
      <p:bldP build="whole" bldLvl="1" animBg="1" rev="0" advAuto="0" spid="169" grpId="7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/>
        </p:nvSpPr>
        <p:spPr>
          <a:xfrm flipH="1">
            <a:off x="-3799" y="-27783"/>
            <a:ext cx="24391598" cy="13771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4411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lnTo>
                  <a:pt x="21600" y="14411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3" name="Shape 183"/>
          <p:cNvSpPr/>
          <p:nvPr>
            <p:ph type="title"/>
          </p:nvPr>
        </p:nvSpPr>
        <p:spPr>
          <a:xfrm>
            <a:off x="8453437" y="7798593"/>
            <a:ext cx="14716126" cy="46434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200">
                <a:solidFill>
                  <a:srgbClr val="FFFFFF"/>
                </a:solidFill>
              </a:rPr>
              <a:t>¡Gracias!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/>
          <p:nvPr/>
        </p:nvSpPr>
        <p:spPr>
          <a:xfrm>
            <a:off x="-203201" y="-95674"/>
            <a:ext cx="13970425" cy="14185266"/>
          </a:xfrm>
          <a:prstGeom prst="rect">
            <a:avLst/>
          </a:prstGeom>
          <a:solidFill>
            <a:srgbClr val="2F5379">
              <a:alpha val="95000"/>
            </a:srgbClr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Roboto"/>
                <a:ea typeface="Roboto"/>
                <a:cs typeface="Roboto"/>
                <a:sym typeface="Roboto"/>
              </a:defRPr>
            </a:pPr>
          </a:p>
        </p:txBody>
      </p:sp>
      <p:sp>
        <p:nvSpPr>
          <p:cNvPr id="186" name="Shape 186"/>
          <p:cNvSpPr/>
          <p:nvPr/>
        </p:nvSpPr>
        <p:spPr>
          <a:xfrm>
            <a:off x="15222642" y="6443662"/>
            <a:ext cx="2674647" cy="828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914400">
              <a:buClr>
                <a:srgbClr val="7FC3E8"/>
              </a:buClr>
              <a:buFont typeface="Helvetica"/>
              <a:defRPr sz="4600">
                <a:uFill>
                  <a:solidFill>
                    <a:srgbClr val="7FC3E8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uFillTx/>
              </a:defRPr>
            </a:pPr>
            <a:r>
              <a:rPr sz="4600">
                <a:uFill>
                  <a:solidFill>
                    <a:srgbClr val="7FC3E8"/>
                  </a:solidFill>
                </a:uFill>
              </a:rPr>
              <a:t>Contacto</a:t>
            </a:r>
          </a:p>
        </p:txBody>
      </p:sp>
      <p:sp>
        <p:nvSpPr>
          <p:cNvPr id="187" name="Shape 187"/>
          <p:cNvSpPr/>
          <p:nvPr/>
        </p:nvSpPr>
        <p:spPr>
          <a:xfrm>
            <a:off x="15302495" y="7397793"/>
            <a:ext cx="3191828" cy="1285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 lvl="0" algn="l" defTabSz="914400">
              <a:buClr>
                <a:srgbClr val="7FC3E8"/>
              </a:buClr>
              <a:buFont typeface="Helvetica"/>
              <a:defRPr sz="1800"/>
            </a:pPr>
            <a:r>
              <a:rPr sz="2500">
                <a:uFill>
                  <a:solidFill>
                    <a:srgbClr val="7FC3E8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rPr>
              <a:t>Nombre</a:t>
            </a:r>
            <a:endParaRPr sz="2500">
              <a:uFill>
                <a:solidFill>
                  <a:srgbClr val="7FC3E8"/>
                </a:solidFill>
              </a:u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l" defTabSz="914400">
              <a:buClr>
                <a:srgbClr val="7FC3E8"/>
              </a:buClr>
              <a:buFont typeface="Helvetica"/>
              <a:defRPr sz="1800"/>
            </a:pPr>
            <a:r>
              <a:rPr sz="2500" u="sng">
                <a:uFill>
                  <a:solidFill/>
                </a:uFill>
                <a:latin typeface="Raleway SemiBold"/>
                <a:ea typeface="Raleway SemiBold"/>
                <a:cs typeface="Raleway SemiBold"/>
                <a:sym typeface="Raleway SemiBold"/>
                <a:hlinkClick r:id="rId2" invalidUrl="" action="" tgtFrame="" tooltip="" history="1" highlightClick="0" endSnd="0"/>
              </a:rPr>
              <a:t>correo@correo.com</a:t>
            </a:r>
            <a:endParaRPr sz="2500">
              <a:uFill>
                <a:solidFill>
                  <a:srgbClr val="7FC3E8"/>
                </a:solidFill>
              </a:u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l" defTabSz="914400">
              <a:buClr>
                <a:srgbClr val="7FC3E8"/>
              </a:buClr>
              <a:buFont typeface="Helvetica"/>
              <a:defRPr sz="1800"/>
            </a:pPr>
            <a:r>
              <a:rPr sz="2500">
                <a:uFill>
                  <a:solidFill>
                    <a:srgbClr val="7FC3E8"/>
                  </a:solidFill>
                </a:uFill>
                <a:latin typeface="Raleway SemiBold"/>
                <a:ea typeface="Raleway SemiBold"/>
                <a:cs typeface="Raleway SemiBold"/>
                <a:sym typeface="Raleway SemiBold"/>
              </a:rPr>
              <a:t>+34 telefono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9399675" y="2094853"/>
            <a:ext cx="4873602" cy="1413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lnSpc>
                <a:spcPct val="90000"/>
              </a:lnSpc>
              <a:defRPr spc="-100">
                <a:solidFill>
                  <a:srgbClr val="144973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-100" sz="5000">
                <a:solidFill>
                  <a:srgbClr val="144973"/>
                </a:solidFill>
              </a:rPr>
              <a:t>Quienes somos</a:t>
            </a:r>
          </a:p>
        </p:txBody>
      </p:sp>
      <p:sp>
        <p:nvSpPr>
          <p:cNvPr id="45" name="Shape 45"/>
          <p:cNvSpPr/>
          <p:nvPr/>
        </p:nvSpPr>
        <p:spPr>
          <a:xfrm>
            <a:off x="9491261" y="3853191"/>
            <a:ext cx="14414880" cy="7599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algn="just" defTabSz="914400">
              <a:defRPr sz="1800"/>
            </a:pPr>
            <a:r>
              <a:rPr sz="36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Descripción Somos un equipo de profesionales de la comunicación, curiosos, creativos y apasionados de las redes sociales, que disfrutan lo que mejor saben hacer: planificar, crear, y comunicar mediante estos nuevos canales.  </a:t>
            </a:r>
            <a:endParaRPr sz="3600">
              <a:solidFill>
                <a:srgbClr val="0A0A0A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just" defTabSz="914400">
              <a:defRPr sz="1800"/>
            </a:pPr>
            <a:endParaRPr sz="3600">
              <a:solidFill>
                <a:srgbClr val="0A0A0A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just" defTabSz="914400">
              <a:defRPr sz="1800"/>
            </a:pPr>
            <a:r>
              <a:rPr sz="36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Nuestros principales compromisos son la innovación, la dedicación, el trabajo en equipo, la responsabilidad, el día a día y la pasión que le dedicamos a los proyectos de nuestros clientes. </a:t>
            </a:r>
            <a:endParaRPr sz="3600">
              <a:solidFill>
                <a:srgbClr val="0A0A0A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just" defTabSz="914400">
              <a:defRPr sz="1800"/>
            </a:pPr>
            <a:endParaRPr sz="3600">
              <a:solidFill>
                <a:srgbClr val="0A0A0A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just" defTabSz="914400">
              <a:defRPr sz="1800"/>
            </a:pPr>
            <a:r>
              <a:rPr sz="36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Entendemos la necesidad de tener presencia en redes sociales, así como también la situación actual, y es por eso que nuestros paquetes incluyen soluciones de marketing online a un precio muy competitivo.</a:t>
            </a:r>
            <a:endParaRPr sz="3600">
              <a:solidFill>
                <a:srgbClr val="0A0A0A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just" defTabSz="457200">
              <a:defRPr sz="1800"/>
            </a:pPr>
            <a:endParaRPr sz="1600">
              <a:solidFill>
                <a:srgbClr val="91919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6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4" dur="500"/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303300" y="385686"/>
            <a:ext cx="4873602" cy="1413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lnSpc>
                <a:spcPct val="90000"/>
              </a:lnSpc>
              <a:defRPr spc="-100">
                <a:solidFill>
                  <a:srgbClr val="144973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-100" sz="5000">
                <a:solidFill>
                  <a:srgbClr val="144973"/>
                </a:solidFill>
              </a:rPr>
              <a:t>Servicios</a:t>
            </a:r>
          </a:p>
        </p:txBody>
      </p:sp>
      <p:sp>
        <p:nvSpPr>
          <p:cNvPr id="48" name="Shape 48"/>
          <p:cNvSpPr/>
          <p:nvPr/>
        </p:nvSpPr>
        <p:spPr>
          <a:xfrm flipH="1">
            <a:off x="9339983" y="8638191"/>
            <a:ext cx="2603781" cy="22135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455" y="0"/>
                </a:moveTo>
                <a:cubicBezTo>
                  <a:pt x="14820" y="2793"/>
                  <a:pt x="14820" y="2793"/>
                  <a:pt x="14820" y="2793"/>
                </a:cubicBezTo>
                <a:cubicBezTo>
                  <a:pt x="15451" y="2048"/>
                  <a:pt x="16239" y="1490"/>
                  <a:pt x="17185" y="1490"/>
                </a:cubicBezTo>
                <a:cubicBezTo>
                  <a:pt x="19077" y="1490"/>
                  <a:pt x="20654" y="3352"/>
                  <a:pt x="20654" y="5586"/>
                </a:cubicBezTo>
                <a:cubicBezTo>
                  <a:pt x="20654" y="6703"/>
                  <a:pt x="20339" y="7821"/>
                  <a:pt x="19708" y="8566"/>
                </a:cubicBezTo>
                <a:cubicBezTo>
                  <a:pt x="21600" y="10986"/>
                  <a:pt x="21600" y="10986"/>
                  <a:pt x="21600" y="10986"/>
                </a:cubicBezTo>
                <a:cubicBezTo>
                  <a:pt x="16082" y="17503"/>
                  <a:pt x="8356" y="21600"/>
                  <a:pt x="0" y="21600"/>
                </a:cubicBezTo>
                <a:cubicBezTo>
                  <a:pt x="0" y="6145"/>
                  <a:pt x="0" y="6145"/>
                  <a:pt x="0" y="6145"/>
                </a:cubicBezTo>
                <a:cubicBezTo>
                  <a:pt x="4730" y="6145"/>
                  <a:pt x="9145" y="3724"/>
                  <a:pt x="12455" y="0"/>
                </a:cubicBez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49" name="Shape 49"/>
          <p:cNvSpPr/>
          <p:nvPr/>
        </p:nvSpPr>
        <p:spPr>
          <a:xfrm flipH="1">
            <a:off x="11489411" y="8658579"/>
            <a:ext cx="3061043" cy="21931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1082"/>
                </a:moveTo>
                <a:cubicBezTo>
                  <a:pt x="7916" y="0"/>
                  <a:pt x="7916" y="0"/>
                  <a:pt x="7916" y="0"/>
                </a:cubicBezTo>
                <a:cubicBezTo>
                  <a:pt x="10599" y="3757"/>
                  <a:pt x="14221" y="6010"/>
                  <a:pt x="18380" y="6010"/>
                </a:cubicBezTo>
                <a:cubicBezTo>
                  <a:pt x="18380" y="9579"/>
                  <a:pt x="18380" y="9579"/>
                  <a:pt x="18380" y="9579"/>
                </a:cubicBezTo>
                <a:cubicBezTo>
                  <a:pt x="18380" y="9579"/>
                  <a:pt x="18514" y="9579"/>
                  <a:pt x="18648" y="9579"/>
                </a:cubicBezTo>
                <a:cubicBezTo>
                  <a:pt x="20258" y="9579"/>
                  <a:pt x="21600" y="11457"/>
                  <a:pt x="21600" y="13711"/>
                </a:cubicBezTo>
                <a:cubicBezTo>
                  <a:pt x="21600" y="15965"/>
                  <a:pt x="20258" y="17843"/>
                  <a:pt x="18648" y="17843"/>
                </a:cubicBezTo>
                <a:cubicBezTo>
                  <a:pt x="18514" y="17843"/>
                  <a:pt x="18380" y="17843"/>
                  <a:pt x="18380" y="17843"/>
                </a:cubicBezTo>
                <a:cubicBezTo>
                  <a:pt x="18380" y="21600"/>
                  <a:pt x="18380" y="21600"/>
                  <a:pt x="18380" y="21600"/>
                </a:cubicBezTo>
                <a:cubicBezTo>
                  <a:pt x="11135" y="21600"/>
                  <a:pt x="4696" y="17468"/>
                  <a:pt x="0" y="11082"/>
                </a:cubicBezTo>
                <a:close/>
              </a:path>
            </a:pathLst>
          </a:custGeom>
          <a:solidFill>
            <a:srgbClr val="029FDC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0" name="Shape 50"/>
          <p:cNvSpPr/>
          <p:nvPr/>
        </p:nvSpPr>
        <p:spPr>
          <a:xfrm flipH="1">
            <a:off x="13429141" y="7129513"/>
            <a:ext cx="2225155" cy="2653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323" y="0"/>
                </a:moveTo>
                <a:cubicBezTo>
                  <a:pt x="15323" y="4817"/>
                  <a:pt x="17723" y="9324"/>
                  <a:pt x="21600" y="12432"/>
                </a:cubicBezTo>
                <a:cubicBezTo>
                  <a:pt x="18646" y="14918"/>
                  <a:pt x="18646" y="14918"/>
                  <a:pt x="18646" y="14918"/>
                </a:cubicBezTo>
                <a:cubicBezTo>
                  <a:pt x="19938" y="15384"/>
                  <a:pt x="20677" y="16472"/>
                  <a:pt x="20677" y="17715"/>
                </a:cubicBezTo>
                <a:cubicBezTo>
                  <a:pt x="20677" y="19580"/>
                  <a:pt x="18831" y="21134"/>
                  <a:pt x="16615" y="21134"/>
                </a:cubicBezTo>
                <a:cubicBezTo>
                  <a:pt x="15138" y="21134"/>
                  <a:pt x="13846" y="20512"/>
                  <a:pt x="13108" y="19580"/>
                </a:cubicBezTo>
                <a:cubicBezTo>
                  <a:pt x="10708" y="21600"/>
                  <a:pt x="10708" y="21600"/>
                  <a:pt x="10708" y="21600"/>
                </a:cubicBezTo>
                <a:cubicBezTo>
                  <a:pt x="4062" y="16006"/>
                  <a:pt x="0" y="8391"/>
                  <a:pt x="0" y="0"/>
                </a:cubicBezTo>
                <a:lnTo>
                  <a:pt x="15323" y="0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1" name="Shape 51"/>
          <p:cNvSpPr/>
          <p:nvPr/>
        </p:nvSpPr>
        <p:spPr>
          <a:xfrm>
            <a:off x="13458184" y="4510573"/>
            <a:ext cx="2204767" cy="30901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8400"/>
                </a:moveTo>
                <a:cubicBezTo>
                  <a:pt x="21600" y="11200"/>
                  <a:pt x="17503" y="4800"/>
                  <a:pt x="10986" y="0"/>
                </a:cubicBezTo>
                <a:cubicBezTo>
                  <a:pt x="0" y="7867"/>
                  <a:pt x="0" y="7867"/>
                  <a:pt x="0" y="7867"/>
                </a:cubicBezTo>
                <a:cubicBezTo>
                  <a:pt x="3724" y="10533"/>
                  <a:pt x="6145" y="14267"/>
                  <a:pt x="6145" y="18400"/>
                </a:cubicBezTo>
                <a:cubicBezTo>
                  <a:pt x="9869" y="18400"/>
                  <a:pt x="9869" y="18400"/>
                  <a:pt x="9869" y="18400"/>
                </a:cubicBezTo>
                <a:cubicBezTo>
                  <a:pt x="9869" y="18533"/>
                  <a:pt x="9869" y="18667"/>
                  <a:pt x="9869" y="18800"/>
                </a:cubicBezTo>
                <a:cubicBezTo>
                  <a:pt x="9869" y="20400"/>
                  <a:pt x="11545" y="21600"/>
                  <a:pt x="13779" y="21600"/>
                </a:cubicBezTo>
                <a:cubicBezTo>
                  <a:pt x="16200" y="21600"/>
                  <a:pt x="17876" y="20400"/>
                  <a:pt x="17876" y="18800"/>
                </a:cubicBezTo>
                <a:cubicBezTo>
                  <a:pt x="17876" y="18667"/>
                  <a:pt x="17876" y="18533"/>
                  <a:pt x="17876" y="18400"/>
                </a:cubicBezTo>
                <a:lnTo>
                  <a:pt x="21600" y="18400"/>
                </a:lnTo>
                <a:close/>
              </a:path>
            </a:pathLst>
          </a:custGeom>
          <a:solidFill>
            <a:srgbClr val="029FDC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2" name="Shape 52"/>
          <p:cNvSpPr/>
          <p:nvPr/>
        </p:nvSpPr>
        <p:spPr>
          <a:xfrm>
            <a:off x="11955330" y="3421295"/>
            <a:ext cx="2624169" cy="22135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096" y="13593"/>
                </a:moveTo>
                <a:cubicBezTo>
                  <a:pt x="21600" y="10614"/>
                  <a:pt x="21600" y="10614"/>
                  <a:pt x="21600" y="10614"/>
                </a:cubicBezTo>
                <a:cubicBezTo>
                  <a:pt x="16122" y="4097"/>
                  <a:pt x="8452" y="0"/>
                  <a:pt x="0" y="0"/>
                </a:cubicBezTo>
                <a:cubicBezTo>
                  <a:pt x="0" y="15455"/>
                  <a:pt x="0" y="15455"/>
                  <a:pt x="0" y="15455"/>
                </a:cubicBezTo>
                <a:cubicBezTo>
                  <a:pt x="4852" y="15455"/>
                  <a:pt x="9235" y="17876"/>
                  <a:pt x="12365" y="21600"/>
                </a:cubicBezTo>
                <a:cubicBezTo>
                  <a:pt x="14400" y="19179"/>
                  <a:pt x="14400" y="19179"/>
                  <a:pt x="14400" y="19179"/>
                </a:cubicBezTo>
                <a:cubicBezTo>
                  <a:pt x="15026" y="20297"/>
                  <a:pt x="15965" y="20855"/>
                  <a:pt x="17217" y="20855"/>
                </a:cubicBezTo>
                <a:cubicBezTo>
                  <a:pt x="19096" y="20855"/>
                  <a:pt x="20661" y="19179"/>
                  <a:pt x="20661" y="16759"/>
                </a:cubicBezTo>
                <a:cubicBezTo>
                  <a:pt x="20661" y="15455"/>
                  <a:pt x="20035" y="14338"/>
                  <a:pt x="19096" y="13593"/>
                </a:cubicBez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3" name="Shape 53"/>
          <p:cNvSpPr/>
          <p:nvPr/>
        </p:nvSpPr>
        <p:spPr>
          <a:xfrm>
            <a:off x="9310776" y="3421295"/>
            <a:ext cx="2644556" cy="22338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5323"/>
                </a:moveTo>
                <a:cubicBezTo>
                  <a:pt x="21600" y="0"/>
                  <a:pt x="21600" y="0"/>
                  <a:pt x="21600" y="0"/>
                </a:cubicBezTo>
                <a:cubicBezTo>
                  <a:pt x="13209" y="0"/>
                  <a:pt x="5594" y="4246"/>
                  <a:pt x="0" y="10892"/>
                </a:cubicBezTo>
                <a:cubicBezTo>
                  <a:pt x="9168" y="21600"/>
                  <a:pt x="9168" y="21600"/>
                  <a:pt x="9168" y="21600"/>
                </a:cubicBezTo>
                <a:cubicBezTo>
                  <a:pt x="12276" y="17723"/>
                  <a:pt x="16783" y="15323"/>
                  <a:pt x="21600" y="15323"/>
                </a:cubicBezTo>
                <a:close/>
              </a:path>
            </a:pathLst>
          </a:custGeom>
          <a:solidFill>
            <a:srgbClr val="029FDC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4" name="Shape 54"/>
          <p:cNvSpPr/>
          <p:nvPr/>
        </p:nvSpPr>
        <p:spPr>
          <a:xfrm>
            <a:off x="11594181" y="3764971"/>
            <a:ext cx="818413" cy="8388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029FDC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5" name="Shape 55"/>
          <p:cNvSpPr/>
          <p:nvPr/>
        </p:nvSpPr>
        <p:spPr>
          <a:xfrm>
            <a:off x="8244799" y="4548435"/>
            <a:ext cx="2187293" cy="25950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783" y="6829"/>
                </a:moveTo>
                <a:cubicBezTo>
                  <a:pt x="19534" y="6194"/>
                  <a:pt x="20097" y="5241"/>
                  <a:pt x="20097" y="4288"/>
                </a:cubicBezTo>
                <a:cubicBezTo>
                  <a:pt x="20097" y="2224"/>
                  <a:pt x="18407" y="794"/>
                  <a:pt x="16153" y="794"/>
                </a:cubicBezTo>
                <a:cubicBezTo>
                  <a:pt x="14838" y="794"/>
                  <a:pt x="13711" y="1271"/>
                  <a:pt x="12960" y="1906"/>
                </a:cubicBezTo>
                <a:cubicBezTo>
                  <a:pt x="10518" y="0"/>
                  <a:pt x="10518" y="0"/>
                  <a:pt x="10518" y="0"/>
                </a:cubicBezTo>
                <a:cubicBezTo>
                  <a:pt x="4132" y="5559"/>
                  <a:pt x="0" y="13182"/>
                  <a:pt x="0" y="21600"/>
                </a:cubicBezTo>
                <a:cubicBezTo>
                  <a:pt x="15590" y="21600"/>
                  <a:pt x="15590" y="21600"/>
                  <a:pt x="15590" y="21600"/>
                </a:cubicBezTo>
                <a:cubicBezTo>
                  <a:pt x="15590" y="16835"/>
                  <a:pt x="17843" y="12388"/>
                  <a:pt x="21600" y="9212"/>
                </a:cubicBezTo>
                <a:lnTo>
                  <a:pt x="18783" y="6829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6" name="Shape 56"/>
          <p:cNvSpPr/>
          <p:nvPr/>
        </p:nvSpPr>
        <p:spPr>
          <a:xfrm flipH="1">
            <a:off x="8256529" y="6747975"/>
            <a:ext cx="2187293" cy="30173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198" y="2734"/>
                </a:moveTo>
                <a:cubicBezTo>
                  <a:pt x="9767" y="2734"/>
                  <a:pt x="9767" y="2734"/>
                  <a:pt x="9767" y="2734"/>
                </a:cubicBezTo>
                <a:cubicBezTo>
                  <a:pt x="9955" y="1230"/>
                  <a:pt x="11833" y="0"/>
                  <a:pt x="13899" y="0"/>
                </a:cubicBezTo>
                <a:cubicBezTo>
                  <a:pt x="15965" y="0"/>
                  <a:pt x="17656" y="1230"/>
                  <a:pt x="18031" y="2734"/>
                </a:cubicBezTo>
                <a:cubicBezTo>
                  <a:pt x="21600" y="2734"/>
                  <a:pt x="21600" y="2734"/>
                  <a:pt x="21600" y="2734"/>
                </a:cubicBezTo>
                <a:cubicBezTo>
                  <a:pt x="21600" y="10116"/>
                  <a:pt x="17468" y="16678"/>
                  <a:pt x="10894" y="21600"/>
                </a:cubicBezTo>
                <a:cubicBezTo>
                  <a:pt x="0" y="13534"/>
                  <a:pt x="0" y="13534"/>
                  <a:pt x="0" y="13534"/>
                </a:cubicBezTo>
                <a:cubicBezTo>
                  <a:pt x="3757" y="10800"/>
                  <a:pt x="6198" y="6972"/>
                  <a:pt x="6198" y="2734"/>
                </a:cubicBezTo>
                <a:close/>
              </a:path>
            </a:pathLst>
          </a:custGeom>
          <a:solidFill>
            <a:srgbClr val="029FDC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7" name="Shape 57"/>
          <p:cNvSpPr/>
          <p:nvPr/>
        </p:nvSpPr>
        <p:spPr>
          <a:xfrm>
            <a:off x="9507029" y="8771675"/>
            <a:ext cx="818417" cy="8388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8" name="Shape 58"/>
          <p:cNvSpPr/>
          <p:nvPr/>
        </p:nvSpPr>
        <p:spPr>
          <a:xfrm flipH="1" rot="10800000">
            <a:off x="13633143" y="3178125"/>
            <a:ext cx="2656569" cy="7171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92" y="0"/>
                </a:moveTo>
                <a:lnTo>
                  <a:pt x="0" y="0"/>
                </a:lnTo>
                <a:lnTo>
                  <a:pt x="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2F5379"/>
            </a:solidFill>
            <a:miter lim="400000"/>
            <a:tailEnd type="oval"/>
          </a:ln>
        </p:spPr>
        <p:txBody>
          <a:bodyPr tIns="91439" bIns="91439" anchor="ctr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59" name="Shape 59"/>
          <p:cNvSpPr/>
          <p:nvPr/>
        </p:nvSpPr>
        <p:spPr>
          <a:xfrm>
            <a:off x="15219960" y="5405081"/>
            <a:ext cx="1732991" cy="3900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2F5379"/>
            </a:solidFill>
            <a:miter lim="400000"/>
            <a:tailEnd type="oval"/>
          </a:ln>
        </p:spPr>
        <p:txBody>
          <a:bodyPr tIns="91439" bIns="91439" anchor="ctr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60" name="Shape 60"/>
          <p:cNvSpPr/>
          <p:nvPr/>
        </p:nvSpPr>
        <p:spPr>
          <a:xfrm>
            <a:off x="16398391" y="2833889"/>
            <a:ext cx="1349147" cy="601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>
            <a:lvl1pPr algn="l" defTabSz="914400">
              <a:defRPr sz="28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A0A0A"/>
                </a:solidFill>
              </a:rPr>
              <a:t>Diseño</a:t>
            </a:r>
          </a:p>
        </p:txBody>
      </p:sp>
      <p:sp>
        <p:nvSpPr>
          <p:cNvPr id="61" name="Shape 61"/>
          <p:cNvSpPr/>
          <p:nvPr/>
        </p:nvSpPr>
        <p:spPr>
          <a:xfrm>
            <a:off x="16954098" y="5533657"/>
            <a:ext cx="3114346" cy="601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>
            <a:lvl1pPr algn="l" defTabSz="914400">
              <a:defRPr sz="28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A0A0A"/>
                </a:solidFill>
              </a:rPr>
              <a:t>Publicidad online</a:t>
            </a:r>
          </a:p>
        </p:txBody>
      </p:sp>
      <p:sp>
        <p:nvSpPr>
          <p:cNvPr id="62" name="Shape 62"/>
          <p:cNvSpPr/>
          <p:nvPr/>
        </p:nvSpPr>
        <p:spPr>
          <a:xfrm flipH="1" rot="10800000">
            <a:off x="13730544" y="10019389"/>
            <a:ext cx="2969337" cy="341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2F5379"/>
            </a:solidFill>
            <a:miter lim="400000"/>
            <a:tailEnd type="oval"/>
          </a:ln>
        </p:spPr>
        <p:txBody>
          <a:bodyPr tIns="91439" bIns="91439" anchor="ctr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63" name="Shape 63"/>
          <p:cNvSpPr/>
          <p:nvPr/>
        </p:nvSpPr>
        <p:spPr>
          <a:xfrm flipH="1" rot="10800000">
            <a:off x="15457898" y="7865477"/>
            <a:ext cx="1732991" cy="4050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2F5379"/>
            </a:solidFill>
            <a:miter lim="400000"/>
            <a:tailEnd type="oval"/>
          </a:ln>
        </p:spPr>
        <p:txBody>
          <a:bodyPr tIns="91439" bIns="91439" anchor="ctr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64" name="Shape 64"/>
          <p:cNvSpPr/>
          <p:nvPr/>
        </p:nvSpPr>
        <p:spPr>
          <a:xfrm>
            <a:off x="17165803" y="7419860"/>
            <a:ext cx="4752049" cy="1021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algn="l" defTabSz="914400">
              <a:defRPr sz="28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A0A0A"/>
                </a:solidFill>
              </a:rPr>
              <a:t>Programación y gestión de blogs y webs</a:t>
            </a:r>
          </a:p>
        </p:txBody>
      </p:sp>
      <p:sp>
        <p:nvSpPr>
          <p:cNvPr id="65" name="Shape 65"/>
          <p:cNvSpPr/>
          <p:nvPr/>
        </p:nvSpPr>
        <p:spPr>
          <a:xfrm>
            <a:off x="16907780" y="9660561"/>
            <a:ext cx="4486668" cy="1021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algn="l" defTabSz="914400">
              <a:defRPr sz="28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A0A0A"/>
                </a:solidFill>
              </a:rPr>
              <a:t>Campañas de PR con bloggers y prescriptores</a:t>
            </a:r>
          </a:p>
        </p:txBody>
      </p:sp>
      <p:sp>
        <p:nvSpPr>
          <p:cNvPr id="66" name="Shape 66"/>
          <p:cNvSpPr/>
          <p:nvPr/>
        </p:nvSpPr>
        <p:spPr>
          <a:xfrm flipH="1">
            <a:off x="7237561" y="10098759"/>
            <a:ext cx="2874033" cy="4909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2F5379"/>
            </a:solidFill>
            <a:miter lim="400000"/>
            <a:tailEnd type="oval"/>
          </a:ln>
        </p:spPr>
        <p:txBody>
          <a:bodyPr tIns="91439" bIns="91439" anchor="ctr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67" name="Shape 67"/>
          <p:cNvSpPr/>
          <p:nvPr/>
        </p:nvSpPr>
        <p:spPr>
          <a:xfrm flipH="1">
            <a:off x="6524814" y="7600751"/>
            <a:ext cx="1695109" cy="703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2F5379"/>
            </a:solidFill>
            <a:miter lim="400000"/>
            <a:tailEnd type="oval"/>
          </a:ln>
        </p:spPr>
        <p:txBody>
          <a:bodyPr tIns="91439" bIns="91439" anchor="ctr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68" name="Shape 68"/>
          <p:cNvSpPr/>
          <p:nvPr/>
        </p:nvSpPr>
        <p:spPr>
          <a:xfrm>
            <a:off x="2167682" y="3005671"/>
            <a:ext cx="5118376" cy="1021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algn="r" defTabSz="914400">
              <a:defRPr sz="28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A0A0A"/>
                </a:solidFill>
              </a:rPr>
              <a:t>Gestión de marcas (Community Management)</a:t>
            </a:r>
          </a:p>
        </p:txBody>
      </p:sp>
      <p:sp>
        <p:nvSpPr>
          <p:cNvPr id="69" name="Shape 69"/>
          <p:cNvSpPr/>
          <p:nvPr/>
        </p:nvSpPr>
        <p:spPr>
          <a:xfrm>
            <a:off x="3637490" y="5046667"/>
            <a:ext cx="3102611" cy="601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>
            <a:lvl1pPr algn="r" defTabSz="914400">
              <a:defRPr sz="28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A0A0A"/>
                </a:solidFill>
              </a:rPr>
              <a:t>Concursos online</a:t>
            </a:r>
          </a:p>
        </p:txBody>
      </p:sp>
      <p:sp>
        <p:nvSpPr>
          <p:cNvPr id="70" name="Shape 70"/>
          <p:cNvSpPr/>
          <p:nvPr/>
        </p:nvSpPr>
        <p:spPr>
          <a:xfrm rot="10800000">
            <a:off x="7346268" y="3501911"/>
            <a:ext cx="2790171" cy="4383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2F5379"/>
            </a:solidFill>
            <a:miter lim="400000"/>
            <a:tailEnd type="oval"/>
          </a:ln>
        </p:spPr>
        <p:txBody>
          <a:bodyPr tIns="91439" bIns="91439" anchor="ctr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71" name="Shape 71"/>
          <p:cNvSpPr/>
          <p:nvPr/>
        </p:nvSpPr>
        <p:spPr>
          <a:xfrm rot="10800000">
            <a:off x="6779007" y="5274523"/>
            <a:ext cx="1747649" cy="4097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38100">
            <a:solidFill>
              <a:srgbClr val="2F5379"/>
            </a:solidFill>
            <a:miter lim="400000"/>
            <a:tailEnd type="oval"/>
          </a:ln>
        </p:spPr>
        <p:txBody>
          <a:bodyPr tIns="91439" bIns="91439" anchor="ctr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72" name="Shape 72"/>
          <p:cNvSpPr/>
          <p:nvPr/>
        </p:nvSpPr>
        <p:spPr>
          <a:xfrm>
            <a:off x="4345133" y="7955664"/>
            <a:ext cx="2127556" cy="601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>
            <a:lvl1pPr algn="r" defTabSz="914400">
              <a:defRPr sz="28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A0A0A"/>
                </a:solidFill>
              </a:rPr>
              <a:t>Creatividad</a:t>
            </a:r>
          </a:p>
        </p:txBody>
      </p:sp>
      <p:sp>
        <p:nvSpPr>
          <p:cNvPr id="73" name="Shape 73"/>
          <p:cNvSpPr/>
          <p:nvPr/>
        </p:nvSpPr>
        <p:spPr>
          <a:xfrm>
            <a:off x="2444984" y="10239711"/>
            <a:ext cx="4563772" cy="601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>
            <a:lvl1pPr algn="r" defTabSz="914400">
              <a:defRPr sz="2800">
                <a:solidFill>
                  <a:srgbClr val="0A0A0A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A0A0A"/>
                </a:solidFill>
              </a:rPr>
              <a:t>Estrategias de contenidos</a:t>
            </a:r>
          </a:p>
        </p:txBody>
      </p:sp>
      <p:sp>
        <p:nvSpPr>
          <p:cNvPr id="74" name="Shape 74"/>
          <p:cNvSpPr/>
          <p:nvPr/>
        </p:nvSpPr>
        <p:spPr>
          <a:xfrm>
            <a:off x="-76200" y="13288717"/>
            <a:ext cx="24447500" cy="439984"/>
          </a:xfrm>
          <a:prstGeom prst="rect">
            <a:avLst/>
          </a:prstGeom>
          <a:solidFill>
            <a:srgbClr val="144973"/>
          </a:solidFill>
          <a:ln w="25400">
            <a:solidFill>
              <a:srgbClr val="144973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nodeType="afterEffect" presetClass="entr" presetSubtype="1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nodeType="afterEffect" presetClass="entr" presetSubtype="1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nodeType="afterEffect" presetClass="entr" presetSubtype="2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nodeType="afterEffect" presetClass="entr" presetSubtype="2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nodeType="afterEffect" presetClass="entr" presetSubtype="2" presetID="22" grpId="6" fill="hold">
                                  <p:stCondLst>
                                    <p:cond delay="25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nodeType="afterEffect" presetClass="entr" presetSubtype="4" presetID="2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nodeType="afterEffect" presetClass="entr" presetSubtype="4" presetID="2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nodeType="afterEffect" presetClass="entr" presetSubtype="8" presetID="22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"/>
                            </p:stCondLst>
                            <p:childTnLst>
                              <p:par>
                                <p:cTn id="41" nodeType="afterEffect" presetClass="entr" presetSubtype="8" presetID="22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250"/>
                            </p:stCondLst>
                            <p:childTnLst>
                              <p:par>
                                <p:cTn id="45" nodeType="afterEffect" presetClass="entr" presetSubtype="8" presetID="22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750"/>
                            </p:stCondLst>
                            <p:childTnLst>
                              <p:par>
                                <p:cTn id="49" nodeType="afterEffect" presetClass="entr" presetSubtype="8" presetID="22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250"/>
                            </p:stCondLst>
                            <p:childTnLst>
                              <p:par>
                                <p:cTn id="53" nodeType="afterEffect" presetClass="entr" presetSubtype="2" presetID="22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750"/>
                            </p:stCondLst>
                            <p:childTnLst>
                              <p:par>
                                <p:cTn id="57" nodeType="afterEffect" presetClass="entr" presetSubtype="2" presetID="22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250"/>
                            </p:stCondLst>
                            <p:childTnLst>
                              <p:par>
                                <p:cTn id="61" nodeType="afterEffect" presetClass="entr" presetSubtype="2" presetID="22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750"/>
                            </p:stCondLst>
                            <p:childTnLst>
                              <p:par>
                                <p:cTn id="65" nodeType="afterEffect" presetClass="entr" presetSubtype="2" presetID="22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250"/>
                            </p:stCondLst>
                            <p:childTnLst>
                              <p:par>
                                <p:cTn id="69" nodeType="afterEffect" presetClass="entr" presetSubtype="0" presetID="10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750"/>
                            </p:stCondLst>
                            <p:childTnLst>
                              <p:par>
                                <p:cTn id="73" nodeType="afterEffect" presetClass="entr" presetSubtype="0" presetID="10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250"/>
                            </p:stCondLst>
                            <p:childTnLst>
                              <p:par>
                                <p:cTn id="77" nodeType="afterEffect" presetClass="entr" presetSubtype="0" presetID="10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750"/>
                            </p:stCondLst>
                            <p:childTnLst>
                              <p:par>
                                <p:cTn id="81" nodeType="afterEffect" presetClass="entr" presetSubtype="0" presetID="10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250"/>
                            </p:stCondLst>
                            <p:childTnLst>
                              <p:par>
                                <p:cTn id="85" nodeType="afterEffect" presetClass="entr" presetSubtype="0" presetID="10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750"/>
                            </p:stCondLst>
                            <p:childTnLst>
                              <p:par>
                                <p:cTn id="89" nodeType="afterEffect" presetClass="entr" presetSubtype="0" presetID="10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250"/>
                            </p:stCondLst>
                            <p:childTnLst>
                              <p:par>
                                <p:cTn id="93" nodeType="afterEffect" presetClass="entr" presetSubtype="0" presetID="10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750"/>
                            </p:stCondLst>
                            <p:childTnLst>
                              <p:par>
                                <p:cTn id="97" nodeType="afterEffect" presetClass="entr" presetSubtype="0" presetID="10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8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1" grpId="18"/>
      <p:bldP build="whole" bldLvl="1" animBg="1" rev="0" advAuto="0" spid="48" grpId="5"/>
      <p:bldP build="whole" bldLvl="1" animBg="1" rev="0" advAuto="0" spid="58" grpId="9"/>
      <p:bldP build="whole" bldLvl="1" animBg="1" rev="0" advAuto="0" spid="60" grpId="17"/>
      <p:bldP build="whole" bldLvl="1" animBg="1" rev="0" advAuto="0" spid="56" grpId="7"/>
      <p:bldP build="whole" bldLvl="1" animBg="1" rev="0" advAuto="0" spid="70" grpId="15"/>
      <p:bldP build="whole" bldLvl="1" animBg="1" rev="0" advAuto="0" spid="62" grpId="11"/>
      <p:bldP build="whole" bldLvl="1" animBg="1" rev="0" advAuto="0" spid="50" grpId="3"/>
      <p:bldP build="whole" bldLvl="1" animBg="1" rev="0" advAuto="0" spid="57" grpId="6"/>
      <p:bldP build="whole" bldLvl="1" animBg="1" rev="0" advAuto="0" spid="64" grpId="19"/>
      <p:bldP build="whole" bldLvl="1" animBg="1" rev="0" advAuto="0" spid="72" grpId="23"/>
      <p:bldP build="whole" bldLvl="1" animBg="1" rev="0" advAuto="0" spid="71" grpId="16"/>
      <p:bldP build="whole" bldLvl="1" animBg="1" rev="0" advAuto="0" spid="68" grpId="21"/>
      <p:bldP build="whole" bldLvl="1" animBg="1" rev="0" advAuto="0" spid="73" grpId="24"/>
      <p:bldP build="whole" bldLvl="1" animBg="1" rev="0" advAuto="0" spid="65" grpId="20"/>
      <p:bldP build="whole" bldLvl="1" animBg="1" rev="0" advAuto="0" spid="52" grpId="1"/>
      <p:bldP build="whole" bldLvl="1" animBg="1" rev="0" advAuto="0" spid="51" grpId="2"/>
      <p:bldP build="whole" bldLvl="1" animBg="1" rev="0" advAuto="0" spid="49" grpId="4"/>
      <p:bldP build="whole" bldLvl="1" animBg="1" rev="0" advAuto="0" spid="69" grpId="22"/>
      <p:bldP build="whole" bldLvl="1" animBg="1" rev="0" advAuto="0" spid="63" grpId="12"/>
      <p:bldP build="whole" bldLvl="1" animBg="1" rev="0" advAuto="0" spid="67" grpId="14"/>
      <p:bldP build="whole" bldLvl="1" animBg="1" rev="0" advAuto="0" spid="55" grpId="8"/>
      <p:bldP build="whole" bldLvl="1" animBg="1" rev="0" advAuto="0" spid="59" grpId="10"/>
      <p:bldP build="whole" bldLvl="1" animBg="1" rev="0" advAuto="0" spid="66" grpId="1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-6350" y="9753600"/>
            <a:ext cx="24390350" cy="3962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6287"/>
                </a:moveTo>
                <a:lnTo>
                  <a:pt x="0" y="0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16287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77" name="Shape 77"/>
          <p:cNvSpPr/>
          <p:nvPr>
            <p:ph type="title"/>
          </p:nvPr>
        </p:nvSpPr>
        <p:spPr>
          <a:xfrm>
            <a:off x="309562" y="11316685"/>
            <a:ext cx="10920730" cy="197783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200">
                <a:solidFill>
                  <a:srgbClr val="FFFFFF"/>
                </a:solidFill>
              </a:rPr>
              <a:t>Propuesta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9359900" y="8568925"/>
            <a:ext cx="5791200" cy="364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defTabSz="914400">
              <a:defRPr sz="1800"/>
            </a:pPr>
            <a:r>
              <a:rPr sz="3200">
                <a:solidFill>
                  <a:srgbClr val="FFFFFF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Aumentar comunidad online</a:t>
            </a:r>
            <a:endParaRPr sz="3200">
              <a:solidFill>
                <a:srgbClr val="FFFFFF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defTabSz="914400">
              <a:defRPr sz="1800"/>
            </a:pP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defTabSz="914400">
              <a:defRPr sz="1800"/>
            </a:pPr>
            <a:r>
              <a:rPr sz="27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Ofrecer contenido de interés y valor para aumentar comunidad de seguidores en redes sociales.</a:t>
            </a: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algn="l" defTabSz="457200">
              <a:defRPr sz="1800"/>
            </a:pPr>
            <a:endParaRPr sz="27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defTabSz="914400">
              <a:defRPr sz="1800"/>
            </a:pPr>
            <a:r>
              <a:rPr sz="27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defTabSz="914400">
              <a:defRPr sz="1800"/>
            </a:pP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0" name="Shape 80"/>
          <p:cNvSpPr/>
          <p:nvPr/>
        </p:nvSpPr>
        <p:spPr>
          <a:xfrm>
            <a:off x="11201400" y="9079903"/>
            <a:ext cx="1981200" cy="1"/>
          </a:xfrm>
          <a:prstGeom prst="line">
            <a:avLst/>
          </a:prstGeom>
          <a:ln w="25400" cap="rnd">
            <a:solidFill>
              <a:srgbClr val="E8E8E8"/>
            </a:solidFill>
            <a:prstDash val="sysDot"/>
            <a:miter/>
          </a:ln>
        </p:spPr>
        <p:txBody>
          <a:bodyPr lIns="45719" rIns="45719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1" name="Shape 81"/>
          <p:cNvSpPr/>
          <p:nvPr/>
        </p:nvSpPr>
        <p:spPr>
          <a:xfrm>
            <a:off x="16319500" y="8568925"/>
            <a:ext cx="5791200" cy="364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defTabSz="914400">
              <a:defRPr sz="1800"/>
            </a:pPr>
            <a:r>
              <a:rPr sz="3200">
                <a:solidFill>
                  <a:srgbClr val="FFFFFF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Vender a través de RRSS</a:t>
            </a:r>
            <a:endParaRPr sz="3200">
              <a:solidFill>
                <a:srgbClr val="FFFFFF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defTabSz="914400">
              <a:defRPr sz="1800"/>
            </a:pP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defTabSz="914400">
              <a:defRPr sz="1800"/>
            </a:pPr>
            <a:r>
              <a:rPr sz="27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Promocionar los productos o servicios de la marca para convertir fans en clientes</a:t>
            </a: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algn="l" defTabSz="457200">
              <a:defRPr sz="1800"/>
            </a:pPr>
            <a:endParaRPr sz="27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defTabSz="914400">
              <a:defRPr sz="1800"/>
            </a:pP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defTabSz="914400">
              <a:defRPr sz="1800"/>
            </a:pP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2" name="Shape 82"/>
          <p:cNvSpPr/>
          <p:nvPr/>
        </p:nvSpPr>
        <p:spPr>
          <a:xfrm>
            <a:off x="18224500" y="9105309"/>
            <a:ext cx="1981200" cy="1"/>
          </a:xfrm>
          <a:prstGeom prst="line">
            <a:avLst/>
          </a:prstGeom>
          <a:ln w="25400" cap="rnd">
            <a:solidFill>
              <a:srgbClr val="E8E8E8"/>
            </a:solidFill>
            <a:prstDash val="sysDot"/>
            <a:miter/>
          </a:ln>
        </p:spPr>
        <p:txBody>
          <a:bodyPr lIns="45719" rIns="45719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3" name="Shape 83"/>
          <p:cNvSpPr/>
          <p:nvPr/>
        </p:nvSpPr>
        <p:spPr>
          <a:xfrm>
            <a:off x="2400300" y="8586787"/>
            <a:ext cx="5791200" cy="403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defTabSz="914400">
              <a:defRPr sz="1800"/>
            </a:pPr>
            <a:r>
              <a:rPr sz="3200">
                <a:solidFill>
                  <a:srgbClr val="FFFFFF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Branding</a:t>
            </a:r>
            <a:endParaRPr sz="3200">
              <a:solidFill>
                <a:srgbClr val="FFFFFF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defTabSz="914400">
              <a:defRPr sz="1800"/>
            </a:pP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defTabSz="914400">
              <a:defRPr sz="1800"/>
            </a:pPr>
            <a:r>
              <a:rPr sz="27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Dar a conocer a la marca mediante todas las acciones online y la planificación de publicidad en redes sociales.</a:t>
            </a: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algn="l" defTabSz="457200">
              <a:defRPr sz="1800"/>
            </a:pPr>
            <a:endParaRPr sz="27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defTabSz="914400">
              <a:defRPr sz="1800"/>
            </a:pPr>
            <a:r>
              <a:rPr sz="27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defTabSz="914400">
              <a:defRPr sz="1800"/>
            </a:pPr>
            <a:endParaRPr sz="2700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4" name="Shape 84"/>
          <p:cNvSpPr/>
          <p:nvPr/>
        </p:nvSpPr>
        <p:spPr>
          <a:xfrm>
            <a:off x="4203700" y="9080500"/>
            <a:ext cx="1981200" cy="0"/>
          </a:xfrm>
          <a:prstGeom prst="line">
            <a:avLst/>
          </a:prstGeom>
          <a:ln w="25400" cap="rnd">
            <a:solidFill>
              <a:srgbClr val="E8E8E8"/>
            </a:solidFill>
            <a:prstDash val="sysDot"/>
            <a:miter/>
          </a:ln>
        </p:spPr>
        <p:txBody>
          <a:bodyPr lIns="45719" rIns="45719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5" name="Shape 85"/>
          <p:cNvSpPr/>
          <p:nvPr/>
        </p:nvSpPr>
        <p:spPr>
          <a:xfrm>
            <a:off x="7004050" y="1060450"/>
            <a:ext cx="10452100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defTabSz="914400">
              <a:lnSpc>
                <a:spcPct val="70000"/>
              </a:lnSpc>
              <a:defRPr sz="6400">
                <a:solidFill>
                  <a:srgbClr val="144973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400">
                <a:solidFill>
                  <a:srgbClr val="144973"/>
                </a:solidFill>
              </a:rPr>
              <a:t>Objetivos</a:t>
            </a:r>
          </a:p>
        </p:txBody>
      </p:sp>
      <p:sp>
        <p:nvSpPr>
          <p:cNvPr id="86" name="Shape 86"/>
          <p:cNvSpPr/>
          <p:nvPr/>
        </p:nvSpPr>
        <p:spPr>
          <a:xfrm>
            <a:off x="10753885" y="5047405"/>
            <a:ext cx="3003231" cy="3201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295" y="7425"/>
                </a:moveTo>
                <a:cubicBezTo>
                  <a:pt x="17295" y="4070"/>
                  <a:pt x="14387" y="1350"/>
                  <a:pt x="10800" y="1350"/>
                </a:cubicBezTo>
                <a:cubicBezTo>
                  <a:pt x="7212" y="1350"/>
                  <a:pt x="4304" y="4070"/>
                  <a:pt x="4304" y="7425"/>
                </a:cubicBezTo>
                <a:cubicBezTo>
                  <a:pt x="4304" y="10780"/>
                  <a:pt x="7212" y="13500"/>
                  <a:pt x="10800" y="13500"/>
                </a:cubicBezTo>
                <a:cubicBezTo>
                  <a:pt x="14387" y="13500"/>
                  <a:pt x="17295" y="10780"/>
                  <a:pt x="17295" y="7425"/>
                </a:cubicBezTo>
                <a:close/>
                <a:moveTo>
                  <a:pt x="21600" y="21600"/>
                </a:moveTo>
                <a:lnTo>
                  <a:pt x="20154" y="21600"/>
                </a:lnTo>
                <a:cubicBezTo>
                  <a:pt x="19876" y="18182"/>
                  <a:pt x="17500" y="15317"/>
                  <a:pt x="14229" y="14113"/>
                </a:cubicBezTo>
                <a:cubicBezTo>
                  <a:pt x="13190" y="14581"/>
                  <a:pt x="12030" y="14850"/>
                  <a:pt x="10800" y="14850"/>
                </a:cubicBezTo>
                <a:cubicBezTo>
                  <a:pt x="9570" y="14850"/>
                  <a:pt x="8410" y="14581"/>
                  <a:pt x="7370" y="14113"/>
                </a:cubicBezTo>
                <a:cubicBezTo>
                  <a:pt x="4100" y="15317"/>
                  <a:pt x="1724" y="18182"/>
                  <a:pt x="1445" y="21600"/>
                </a:cubicBezTo>
                <a:lnTo>
                  <a:pt x="0" y="21600"/>
                </a:lnTo>
                <a:cubicBezTo>
                  <a:pt x="257" y="17950"/>
                  <a:pt x="2587" y="14834"/>
                  <a:pt x="5896" y="13256"/>
                </a:cubicBezTo>
                <a:cubicBezTo>
                  <a:pt x="4050" y="11897"/>
                  <a:pt x="2861" y="9793"/>
                  <a:pt x="2861" y="7425"/>
                </a:cubicBezTo>
                <a:cubicBezTo>
                  <a:pt x="2861" y="3324"/>
                  <a:pt x="6415" y="0"/>
                  <a:pt x="10800" y="0"/>
                </a:cubicBezTo>
                <a:cubicBezTo>
                  <a:pt x="15184" y="0"/>
                  <a:pt x="18739" y="3324"/>
                  <a:pt x="18739" y="7425"/>
                </a:cubicBezTo>
                <a:cubicBezTo>
                  <a:pt x="18739" y="9793"/>
                  <a:pt x="17549" y="11897"/>
                  <a:pt x="15704" y="13256"/>
                </a:cubicBezTo>
                <a:cubicBezTo>
                  <a:pt x="19013" y="14834"/>
                  <a:pt x="21342" y="17950"/>
                  <a:pt x="21600" y="2160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 lvl="0" defTabSz="914400">
              <a:defRPr sz="5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87" name="Shape 87"/>
          <p:cNvSpPr/>
          <p:nvPr/>
        </p:nvSpPr>
        <p:spPr>
          <a:xfrm>
            <a:off x="17617769" y="5082330"/>
            <a:ext cx="3194661" cy="3201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550" y="12150"/>
                </a:moveTo>
                <a:lnTo>
                  <a:pt x="16200" y="12150"/>
                </a:lnTo>
                <a:lnTo>
                  <a:pt x="16200" y="13500"/>
                </a:lnTo>
                <a:lnTo>
                  <a:pt x="17550" y="13500"/>
                </a:lnTo>
                <a:cubicBezTo>
                  <a:pt x="17550" y="13500"/>
                  <a:pt x="17550" y="12150"/>
                  <a:pt x="17550" y="12150"/>
                </a:cubicBezTo>
                <a:close/>
                <a:moveTo>
                  <a:pt x="16864" y="14839"/>
                </a:moveTo>
                <a:cubicBezTo>
                  <a:pt x="15746" y="14839"/>
                  <a:pt x="14840" y="13933"/>
                  <a:pt x="14840" y="12815"/>
                </a:cubicBezTo>
                <a:cubicBezTo>
                  <a:pt x="14840" y="11696"/>
                  <a:pt x="15746" y="10789"/>
                  <a:pt x="16864" y="10789"/>
                </a:cubicBezTo>
                <a:cubicBezTo>
                  <a:pt x="17983" y="10789"/>
                  <a:pt x="18889" y="11696"/>
                  <a:pt x="18889" y="12815"/>
                </a:cubicBezTo>
                <a:cubicBezTo>
                  <a:pt x="18889" y="13933"/>
                  <a:pt x="17983" y="14839"/>
                  <a:pt x="16864" y="14839"/>
                </a:cubicBezTo>
                <a:close/>
                <a:moveTo>
                  <a:pt x="20250" y="6750"/>
                </a:moveTo>
                <a:cubicBezTo>
                  <a:pt x="20250" y="6377"/>
                  <a:pt x="19948" y="6075"/>
                  <a:pt x="19575" y="6075"/>
                </a:cubicBezTo>
                <a:lnTo>
                  <a:pt x="2025" y="6075"/>
                </a:lnTo>
                <a:cubicBezTo>
                  <a:pt x="1652" y="6075"/>
                  <a:pt x="1350" y="6377"/>
                  <a:pt x="1350" y="6750"/>
                </a:cubicBezTo>
                <a:lnTo>
                  <a:pt x="1350" y="19575"/>
                </a:lnTo>
                <a:cubicBezTo>
                  <a:pt x="1350" y="19948"/>
                  <a:pt x="1652" y="20250"/>
                  <a:pt x="2025" y="20250"/>
                </a:cubicBezTo>
                <a:lnTo>
                  <a:pt x="19575" y="20250"/>
                </a:lnTo>
                <a:cubicBezTo>
                  <a:pt x="19948" y="20250"/>
                  <a:pt x="20250" y="19948"/>
                  <a:pt x="20250" y="19575"/>
                </a:cubicBezTo>
                <a:cubicBezTo>
                  <a:pt x="20250" y="19575"/>
                  <a:pt x="20250" y="6750"/>
                  <a:pt x="20250" y="6750"/>
                </a:cubicBezTo>
                <a:close/>
                <a:moveTo>
                  <a:pt x="16200" y="2025"/>
                </a:moveTo>
                <a:cubicBezTo>
                  <a:pt x="16200" y="1652"/>
                  <a:pt x="15898" y="1350"/>
                  <a:pt x="15525" y="1350"/>
                </a:cubicBezTo>
                <a:lnTo>
                  <a:pt x="2025" y="1350"/>
                </a:lnTo>
                <a:cubicBezTo>
                  <a:pt x="1652" y="1350"/>
                  <a:pt x="1350" y="1652"/>
                  <a:pt x="1350" y="2025"/>
                </a:cubicBezTo>
                <a:lnTo>
                  <a:pt x="1350" y="4718"/>
                </a:lnTo>
                <a:lnTo>
                  <a:pt x="16200" y="4718"/>
                </a:lnTo>
                <a:lnTo>
                  <a:pt x="16200" y="3375"/>
                </a:lnTo>
                <a:cubicBezTo>
                  <a:pt x="16200" y="3375"/>
                  <a:pt x="16200" y="3375"/>
                  <a:pt x="16200" y="3375"/>
                </a:cubicBezTo>
                <a:cubicBezTo>
                  <a:pt x="16200" y="3375"/>
                  <a:pt x="16200" y="2025"/>
                  <a:pt x="16200" y="2025"/>
                </a:cubicBezTo>
                <a:close/>
                <a:moveTo>
                  <a:pt x="20250" y="21600"/>
                </a:moveTo>
                <a:lnTo>
                  <a:pt x="1350" y="21600"/>
                </a:lnTo>
                <a:cubicBezTo>
                  <a:pt x="605" y="21600"/>
                  <a:pt x="0" y="20995"/>
                  <a:pt x="0" y="20250"/>
                </a:cubicBezTo>
                <a:lnTo>
                  <a:pt x="0" y="2018"/>
                </a:lnTo>
                <a:lnTo>
                  <a:pt x="31" y="2018"/>
                </a:lnTo>
                <a:cubicBezTo>
                  <a:pt x="180" y="880"/>
                  <a:pt x="1095" y="0"/>
                  <a:pt x="2214" y="0"/>
                </a:cubicBezTo>
                <a:lnTo>
                  <a:pt x="15329" y="0"/>
                </a:lnTo>
                <a:cubicBezTo>
                  <a:pt x="16552" y="0"/>
                  <a:pt x="17543" y="1047"/>
                  <a:pt x="17543" y="2339"/>
                </a:cubicBezTo>
                <a:lnTo>
                  <a:pt x="17543" y="3743"/>
                </a:lnTo>
                <a:cubicBezTo>
                  <a:pt x="17543" y="3848"/>
                  <a:pt x="17527" y="3949"/>
                  <a:pt x="17514" y="4050"/>
                </a:cubicBezTo>
                <a:lnTo>
                  <a:pt x="17543" y="4050"/>
                </a:lnTo>
                <a:lnTo>
                  <a:pt x="17543" y="4725"/>
                </a:lnTo>
                <a:lnTo>
                  <a:pt x="20250" y="4725"/>
                </a:lnTo>
                <a:cubicBezTo>
                  <a:pt x="20996" y="4725"/>
                  <a:pt x="21600" y="5329"/>
                  <a:pt x="21600" y="6075"/>
                </a:cubicBezTo>
                <a:lnTo>
                  <a:pt x="21600" y="20250"/>
                </a:lnTo>
                <a:cubicBezTo>
                  <a:pt x="21600" y="20995"/>
                  <a:pt x="20996" y="21600"/>
                  <a:pt x="20250" y="2160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 lvl="0" defTabSz="914400">
              <a:defRPr sz="5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88" name="Shape 88"/>
          <p:cNvSpPr/>
          <p:nvPr/>
        </p:nvSpPr>
        <p:spPr>
          <a:xfrm>
            <a:off x="3695279" y="5214093"/>
            <a:ext cx="3201242" cy="3201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201" y="11459"/>
                </a:moveTo>
                <a:lnTo>
                  <a:pt x="11459" y="11459"/>
                </a:lnTo>
                <a:lnTo>
                  <a:pt x="11459" y="15200"/>
                </a:lnTo>
                <a:cubicBezTo>
                  <a:pt x="11459" y="15564"/>
                  <a:pt x="11164" y="15859"/>
                  <a:pt x="10800" y="15859"/>
                </a:cubicBezTo>
                <a:cubicBezTo>
                  <a:pt x="10436" y="15859"/>
                  <a:pt x="10141" y="15564"/>
                  <a:pt x="10141" y="15200"/>
                </a:cubicBezTo>
                <a:lnTo>
                  <a:pt x="10141" y="11459"/>
                </a:lnTo>
                <a:lnTo>
                  <a:pt x="6399" y="11459"/>
                </a:lnTo>
                <a:cubicBezTo>
                  <a:pt x="6035" y="11459"/>
                  <a:pt x="5740" y="11164"/>
                  <a:pt x="5740" y="10800"/>
                </a:cubicBezTo>
                <a:cubicBezTo>
                  <a:pt x="5740" y="10436"/>
                  <a:pt x="6035" y="10141"/>
                  <a:pt x="6399" y="10141"/>
                </a:cubicBezTo>
                <a:lnTo>
                  <a:pt x="10141" y="10141"/>
                </a:lnTo>
                <a:lnTo>
                  <a:pt x="10141" y="6399"/>
                </a:lnTo>
                <a:cubicBezTo>
                  <a:pt x="10141" y="6036"/>
                  <a:pt x="10436" y="5740"/>
                  <a:pt x="10800" y="5740"/>
                </a:cubicBezTo>
                <a:cubicBezTo>
                  <a:pt x="11164" y="5740"/>
                  <a:pt x="11459" y="6036"/>
                  <a:pt x="11459" y="6399"/>
                </a:cubicBezTo>
                <a:lnTo>
                  <a:pt x="11459" y="10141"/>
                </a:lnTo>
                <a:lnTo>
                  <a:pt x="15201" y="10141"/>
                </a:lnTo>
                <a:cubicBezTo>
                  <a:pt x="15564" y="10141"/>
                  <a:pt x="15859" y="10436"/>
                  <a:pt x="15859" y="10800"/>
                </a:cubicBezTo>
                <a:cubicBezTo>
                  <a:pt x="15859" y="11164"/>
                  <a:pt x="15564" y="11459"/>
                  <a:pt x="15201" y="11459"/>
                </a:cubicBezTo>
                <a:close/>
                <a:moveTo>
                  <a:pt x="10800" y="1350"/>
                </a:moveTo>
                <a:cubicBezTo>
                  <a:pt x="5581" y="1350"/>
                  <a:pt x="1350" y="5581"/>
                  <a:pt x="1350" y="10800"/>
                </a:cubicBezTo>
                <a:cubicBezTo>
                  <a:pt x="1350" y="16019"/>
                  <a:pt x="5581" y="20250"/>
                  <a:pt x="10800" y="20250"/>
                </a:cubicBezTo>
                <a:cubicBezTo>
                  <a:pt x="16019" y="20250"/>
                  <a:pt x="20250" y="16019"/>
                  <a:pt x="20250" y="10800"/>
                </a:cubicBezTo>
                <a:cubicBezTo>
                  <a:pt x="20250" y="5581"/>
                  <a:pt x="16019" y="1350"/>
                  <a:pt x="10800" y="1350"/>
                </a:cubicBezTo>
                <a:close/>
                <a:moveTo>
                  <a:pt x="10800" y="21600"/>
                </a:move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 lvl="0" defTabSz="914400">
              <a:defRPr sz="5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303300" y="385686"/>
            <a:ext cx="7197726" cy="1413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lnSpc>
                <a:spcPct val="90000"/>
              </a:lnSpc>
              <a:defRPr spc="-100">
                <a:solidFill>
                  <a:srgbClr val="144973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-100" sz="5000">
                <a:solidFill>
                  <a:srgbClr val="144973"/>
                </a:solidFill>
              </a:rPr>
              <a:t>Estrategia de Branding </a:t>
            </a:r>
          </a:p>
        </p:txBody>
      </p:sp>
      <p:sp>
        <p:nvSpPr>
          <p:cNvPr id="91" name="Shape 91"/>
          <p:cNvSpPr/>
          <p:nvPr/>
        </p:nvSpPr>
        <p:spPr>
          <a:xfrm>
            <a:off x="-76200" y="13288717"/>
            <a:ext cx="24447500" cy="439984"/>
          </a:xfrm>
          <a:prstGeom prst="rect">
            <a:avLst/>
          </a:prstGeom>
          <a:solidFill>
            <a:srgbClr val="144973"/>
          </a:solidFill>
          <a:ln w="25400">
            <a:solidFill>
              <a:srgbClr val="144973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92" name="Shape 92"/>
          <p:cNvSpPr/>
          <p:nvPr/>
        </p:nvSpPr>
        <p:spPr>
          <a:xfrm>
            <a:off x="662858" y="4461141"/>
            <a:ext cx="12681049" cy="5156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just"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Para conseguir aumentar el branding de una marca puedes emplear distintas estrategias: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just">
              <a:defRPr sz="1800"/>
            </a:pP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l" defTabSz="457200">
              <a:defRPr sz="1800"/>
            </a:pPr>
            <a:endParaRPr sz="1600">
              <a:solidFill>
                <a:srgbClr val="91919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Crear un evento invitando a personas claves y fans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Realizar acciones con bloggers e influencers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Planificando una campaña en Facebook, Twitter y Google Adwords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Creando una campaña realmente impactante que se convierta en viral</a:t>
            </a:r>
          </a:p>
        </p:txBody>
      </p:sp>
      <p:sp>
        <p:nvSpPr>
          <p:cNvPr id="93" name="Shape 93"/>
          <p:cNvSpPr/>
          <p:nvPr/>
        </p:nvSpPr>
        <p:spPr>
          <a:xfrm>
            <a:off x="13506527" y="5265359"/>
            <a:ext cx="10742028" cy="80476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262" y="5175"/>
                </a:moveTo>
                <a:cubicBezTo>
                  <a:pt x="17719" y="450"/>
                  <a:pt x="17719" y="450"/>
                  <a:pt x="17719" y="450"/>
                </a:cubicBezTo>
                <a:cubicBezTo>
                  <a:pt x="17550" y="225"/>
                  <a:pt x="17212" y="0"/>
                  <a:pt x="16875" y="0"/>
                </a:cubicBezTo>
                <a:cubicBezTo>
                  <a:pt x="4725" y="0"/>
                  <a:pt x="4725" y="0"/>
                  <a:pt x="4725" y="0"/>
                </a:cubicBezTo>
                <a:cubicBezTo>
                  <a:pt x="4387" y="0"/>
                  <a:pt x="4050" y="225"/>
                  <a:pt x="3881" y="450"/>
                </a:cubicBezTo>
                <a:cubicBezTo>
                  <a:pt x="338" y="5175"/>
                  <a:pt x="338" y="5175"/>
                  <a:pt x="338" y="5175"/>
                </a:cubicBezTo>
                <a:cubicBezTo>
                  <a:pt x="169" y="5400"/>
                  <a:pt x="0" y="5850"/>
                  <a:pt x="0" y="6300"/>
                </a:cubicBezTo>
                <a:cubicBezTo>
                  <a:pt x="0" y="6750"/>
                  <a:pt x="169" y="7200"/>
                  <a:pt x="338" y="7650"/>
                </a:cubicBezTo>
                <a:cubicBezTo>
                  <a:pt x="9787" y="20925"/>
                  <a:pt x="9787" y="20925"/>
                  <a:pt x="9787" y="20925"/>
                </a:cubicBezTo>
                <a:cubicBezTo>
                  <a:pt x="10125" y="21375"/>
                  <a:pt x="10462" y="21600"/>
                  <a:pt x="10800" y="21600"/>
                </a:cubicBezTo>
                <a:cubicBezTo>
                  <a:pt x="11137" y="21600"/>
                  <a:pt x="11475" y="21375"/>
                  <a:pt x="11812" y="20925"/>
                </a:cubicBezTo>
                <a:cubicBezTo>
                  <a:pt x="21262" y="7650"/>
                  <a:pt x="21262" y="7650"/>
                  <a:pt x="21262" y="7650"/>
                </a:cubicBezTo>
                <a:cubicBezTo>
                  <a:pt x="21431" y="7200"/>
                  <a:pt x="21600" y="6750"/>
                  <a:pt x="21600" y="6300"/>
                </a:cubicBezTo>
                <a:cubicBezTo>
                  <a:pt x="21600" y="5850"/>
                  <a:pt x="21431" y="5400"/>
                  <a:pt x="21262" y="5175"/>
                </a:cubicBezTo>
                <a:close/>
                <a:moveTo>
                  <a:pt x="12319" y="6300"/>
                </a:moveTo>
                <a:cubicBezTo>
                  <a:pt x="9281" y="6300"/>
                  <a:pt x="9281" y="6300"/>
                  <a:pt x="9281" y="6300"/>
                </a:cubicBezTo>
                <a:cubicBezTo>
                  <a:pt x="10800" y="4725"/>
                  <a:pt x="10800" y="4725"/>
                  <a:pt x="10800" y="4725"/>
                </a:cubicBezTo>
                <a:lnTo>
                  <a:pt x="12319" y="6300"/>
                </a:lnTo>
                <a:close/>
                <a:moveTo>
                  <a:pt x="11306" y="4050"/>
                </a:moveTo>
                <a:cubicBezTo>
                  <a:pt x="13162" y="2025"/>
                  <a:pt x="13162" y="2025"/>
                  <a:pt x="13162" y="2025"/>
                </a:cubicBezTo>
                <a:cubicBezTo>
                  <a:pt x="14512" y="3825"/>
                  <a:pt x="14512" y="3825"/>
                  <a:pt x="14512" y="3825"/>
                </a:cubicBezTo>
                <a:cubicBezTo>
                  <a:pt x="12825" y="5625"/>
                  <a:pt x="12825" y="5625"/>
                  <a:pt x="12825" y="5625"/>
                </a:cubicBezTo>
                <a:lnTo>
                  <a:pt x="11306" y="4050"/>
                </a:lnTo>
                <a:close/>
                <a:moveTo>
                  <a:pt x="8775" y="5625"/>
                </a:moveTo>
                <a:cubicBezTo>
                  <a:pt x="7087" y="3825"/>
                  <a:pt x="7087" y="3825"/>
                  <a:pt x="7087" y="3825"/>
                </a:cubicBezTo>
                <a:cubicBezTo>
                  <a:pt x="8437" y="2025"/>
                  <a:pt x="8437" y="2025"/>
                  <a:pt x="8437" y="2025"/>
                </a:cubicBezTo>
                <a:cubicBezTo>
                  <a:pt x="10294" y="4050"/>
                  <a:pt x="10294" y="4050"/>
                  <a:pt x="10294" y="4050"/>
                </a:cubicBezTo>
                <a:lnTo>
                  <a:pt x="8775" y="5625"/>
                </a:lnTo>
                <a:close/>
                <a:moveTo>
                  <a:pt x="12487" y="7200"/>
                </a:moveTo>
                <a:cubicBezTo>
                  <a:pt x="10800" y="18450"/>
                  <a:pt x="10800" y="18450"/>
                  <a:pt x="10800" y="18450"/>
                </a:cubicBezTo>
                <a:cubicBezTo>
                  <a:pt x="9112" y="7200"/>
                  <a:pt x="9112" y="7200"/>
                  <a:pt x="9112" y="7200"/>
                </a:cubicBezTo>
                <a:lnTo>
                  <a:pt x="12487" y="7200"/>
                </a:lnTo>
                <a:close/>
                <a:moveTo>
                  <a:pt x="13162" y="7200"/>
                </a:moveTo>
                <a:cubicBezTo>
                  <a:pt x="16537" y="7200"/>
                  <a:pt x="16537" y="7200"/>
                  <a:pt x="16537" y="7200"/>
                </a:cubicBezTo>
                <a:cubicBezTo>
                  <a:pt x="11475" y="18225"/>
                  <a:pt x="11475" y="18225"/>
                  <a:pt x="11475" y="18225"/>
                </a:cubicBezTo>
                <a:lnTo>
                  <a:pt x="13162" y="7200"/>
                </a:lnTo>
                <a:close/>
                <a:moveTo>
                  <a:pt x="13331" y="6300"/>
                </a:moveTo>
                <a:cubicBezTo>
                  <a:pt x="15019" y="4500"/>
                  <a:pt x="15019" y="4500"/>
                  <a:pt x="15019" y="4500"/>
                </a:cubicBezTo>
                <a:cubicBezTo>
                  <a:pt x="16369" y="6300"/>
                  <a:pt x="16369" y="6300"/>
                  <a:pt x="16369" y="6300"/>
                </a:cubicBezTo>
                <a:lnTo>
                  <a:pt x="13331" y="6300"/>
                </a:lnTo>
                <a:close/>
                <a:moveTo>
                  <a:pt x="14006" y="1800"/>
                </a:moveTo>
                <a:cubicBezTo>
                  <a:pt x="16369" y="1800"/>
                  <a:pt x="16369" y="1800"/>
                  <a:pt x="16369" y="1800"/>
                </a:cubicBezTo>
                <a:cubicBezTo>
                  <a:pt x="15019" y="3150"/>
                  <a:pt x="15019" y="3150"/>
                  <a:pt x="15019" y="3150"/>
                </a:cubicBezTo>
                <a:lnTo>
                  <a:pt x="14006" y="1800"/>
                </a:lnTo>
                <a:close/>
                <a:moveTo>
                  <a:pt x="10800" y="3375"/>
                </a:moveTo>
                <a:cubicBezTo>
                  <a:pt x="9281" y="1800"/>
                  <a:pt x="9281" y="1800"/>
                  <a:pt x="9281" y="1800"/>
                </a:cubicBezTo>
                <a:cubicBezTo>
                  <a:pt x="12319" y="1800"/>
                  <a:pt x="12319" y="1800"/>
                  <a:pt x="12319" y="1800"/>
                </a:cubicBezTo>
                <a:lnTo>
                  <a:pt x="10800" y="3375"/>
                </a:lnTo>
                <a:close/>
                <a:moveTo>
                  <a:pt x="6581" y="3150"/>
                </a:moveTo>
                <a:cubicBezTo>
                  <a:pt x="5231" y="1800"/>
                  <a:pt x="5231" y="1800"/>
                  <a:pt x="5231" y="1800"/>
                </a:cubicBezTo>
                <a:cubicBezTo>
                  <a:pt x="7594" y="1800"/>
                  <a:pt x="7594" y="1800"/>
                  <a:pt x="7594" y="1800"/>
                </a:cubicBezTo>
                <a:lnTo>
                  <a:pt x="6581" y="3150"/>
                </a:lnTo>
                <a:close/>
                <a:moveTo>
                  <a:pt x="6581" y="4500"/>
                </a:moveTo>
                <a:cubicBezTo>
                  <a:pt x="8269" y="6300"/>
                  <a:pt x="8269" y="6300"/>
                  <a:pt x="8269" y="6300"/>
                </a:cubicBezTo>
                <a:cubicBezTo>
                  <a:pt x="5231" y="6300"/>
                  <a:pt x="5231" y="6300"/>
                  <a:pt x="5231" y="6300"/>
                </a:cubicBezTo>
                <a:lnTo>
                  <a:pt x="6581" y="4500"/>
                </a:lnTo>
                <a:close/>
                <a:moveTo>
                  <a:pt x="8437" y="7200"/>
                </a:moveTo>
                <a:cubicBezTo>
                  <a:pt x="10125" y="18225"/>
                  <a:pt x="10125" y="18225"/>
                  <a:pt x="10125" y="18225"/>
                </a:cubicBezTo>
                <a:cubicBezTo>
                  <a:pt x="5062" y="7200"/>
                  <a:pt x="5062" y="7200"/>
                  <a:pt x="5062" y="7200"/>
                </a:cubicBezTo>
                <a:lnTo>
                  <a:pt x="8437" y="7200"/>
                </a:lnTo>
                <a:close/>
                <a:moveTo>
                  <a:pt x="8606" y="16650"/>
                </a:moveTo>
                <a:cubicBezTo>
                  <a:pt x="1856" y="7200"/>
                  <a:pt x="1856" y="7200"/>
                  <a:pt x="1856" y="7200"/>
                </a:cubicBezTo>
                <a:cubicBezTo>
                  <a:pt x="4387" y="7200"/>
                  <a:pt x="4387" y="7200"/>
                  <a:pt x="4387" y="7200"/>
                </a:cubicBezTo>
                <a:lnTo>
                  <a:pt x="8606" y="16650"/>
                </a:lnTo>
                <a:close/>
                <a:moveTo>
                  <a:pt x="17212" y="7200"/>
                </a:moveTo>
                <a:cubicBezTo>
                  <a:pt x="19744" y="7200"/>
                  <a:pt x="19744" y="7200"/>
                  <a:pt x="19744" y="7200"/>
                </a:cubicBezTo>
                <a:cubicBezTo>
                  <a:pt x="12994" y="16650"/>
                  <a:pt x="12994" y="16650"/>
                  <a:pt x="12994" y="16650"/>
                </a:cubicBezTo>
                <a:lnTo>
                  <a:pt x="17212" y="7200"/>
                </a:lnTo>
                <a:close/>
                <a:moveTo>
                  <a:pt x="17381" y="6300"/>
                </a:moveTo>
                <a:cubicBezTo>
                  <a:pt x="15525" y="3825"/>
                  <a:pt x="15525" y="3825"/>
                  <a:pt x="15525" y="3825"/>
                </a:cubicBezTo>
                <a:cubicBezTo>
                  <a:pt x="17044" y="2250"/>
                  <a:pt x="17044" y="2250"/>
                  <a:pt x="17044" y="2250"/>
                </a:cubicBezTo>
                <a:cubicBezTo>
                  <a:pt x="20250" y="6300"/>
                  <a:pt x="20250" y="6300"/>
                  <a:pt x="20250" y="6300"/>
                </a:cubicBezTo>
                <a:lnTo>
                  <a:pt x="17381" y="6300"/>
                </a:lnTo>
                <a:close/>
                <a:moveTo>
                  <a:pt x="4556" y="2250"/>
                </a:moveTo>
                <a:cubicBezTo>
                  <a:pt x="6075" y="3825"/>
                  <a:pt x="6075" y="3825"/>
                  <a:pt x="6075" y="3825"/>
                </a:cubicBezTo>
                <a:cubicBezTo>
                  <a:pt x="4219" y="6300"/>
                  <a:pt x="4219" y="6300"/>
                  <a:pt x="4219" y="6300"/>
                </a:cubicBezTo>
                <a:cubicBezTo>
                  <a:pt x="1350" y="6300"/>
                  <a:pt x="1350" y="6300"/>
                  <a:pt x="1350" y="6300"/>
                </a:cubicBezTo>
                <a:lnTo>
                  <a:pt x="4556" y="2250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</p:spTree>
  </p:cSld>
  <p:clrMapOvr>
    <a:masterClrMapping/>
  </p:clrMapOvr>
  <p:transition spd="slow" advClick="1">
    <p:push dir="l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/>
        </p:nvSpPr>
        <p:spPr>
          <a:xfrm>
            <a:off x="303300" y="385686"/>
            <a:ext cx="11385551" cy="1413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lnSpc>
                <a:spcPct val="90000"/>
              </a:lnSpc>
              <a:defRPr spc="-100">
                <a:solidFill>
                  <a:srgbClr val="144973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-100" sz="5000">
                <a:solidFill>
                  <a:srgbClr val="144973"/>
                </a:solidFill>
              </a:rPr>
              <a:t>Estrategia para aumentar seguidores</a:t>
            </a:r>
          </a:p>
        </p:txBody>
      </p:sp>
      <p:sp>
        <p:nvSpPr>
          <p:cNvPr id="96" name="Shape 96"/>
          <p:cNvSpPr/>
          <p:nvPr/>
        </p:nvSpPr>
        <p:spPr>
          <a:xfrm>
            <a:off x="-76200" y="13288717"/>
            <a:ext cx="24447500" cy="439984"/>
          </a:xfrm>
          <a:prstGeom prst="rect">
            <a:avLst/>
          </a:prstGeom>
          <a:solidFill>
            <a:srgbClr val="144973"/>
          </a:solidFill>
          <a:ln w="25400">
            <a:solidFill>
              <a:srgbClr val="144973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97" name="Shape 97"/>
          <p:cNvSpPr/>
          <p:nvPr/>
        </p:nvSpPr>
        <p:spPr>
          <a:xfrm>
            <a:off x="662858" y="3788041"/>
            <a:ext cx="12681049" cy="650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 defTabSz="457200"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Si quieres aumentar seguidores puedes emplear distintas estrategias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l" defTabSz="457200">
              <a:defRPr sz="1800"/>
            </a:pP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28600" indent="-22860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Trueque 2.0, ofrece algo a cambio de acciones sociales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28600" indent="-22860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Inbound Marketing, crea un blog con contenido de calidad y original exclusivo para fans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28600" indent="-22860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Crea una campaña en Twitter y Facebook para aumento de comunidades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28600" indent="-22860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Crear un concurso o sorteo en redes sociales. (App: </a:t>
            </a:r>
            <a:r>
              <a:rPr sz="3600" u="sng">
                <a:latin typeface="Raleway SemiBold"/>
                <a:ea typeface="Raleway SemiBold"/>
                <a:cs typeface="Raleway SemiBold"/>
                <a:sym typeface="Raleway SemiBold"/>
              </a:rPr>
              <a:t>bloonder.com</a:t>
            </a: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)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85750" indent="-285750" algn="l" defTabSz="457200">
              <a:defRPr sz="1800"/>
            </a:pP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</p:txBody>
      </p:sp>
      <p:sp>
        <p:nvSpPr>
          <p:cNvPr id="98" name="Shape 98"/>
          <p:cNvSpPr/>
          <p:nvPr/>
        </p:nvSpPr>
        <p:spPr>
          <a:xfrm>
            <a:off x="15074214" y="2814503"/>
            <a:ext cx="7773954" cy="8086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898" y="8100"/>
                </a:moveTo>
                <a:cubicBezTo>
                  <a:pt x="21073" y="7763"/>
                  <a:pt x="21249" y="7425"/>
                  <a:pt x="21249" y="7087"/>
                </a:cubicBezTo>
                <a:cubicBezTo>
                  <a:pt x="21249" y="5400"/>
                  <a:pt x="19668" y="4050"/>
                  <a:pt x="18088" y="4050"/>
                </a:cubicBezTo>
                <a:cubicBezTo>
                  <a:pt x="16683" y="4050"/>
                  <a:pt x="15629" y="4725"/>
                  <a:pt x="15102" y="5738"/>
                </a:cubicBezTo>
                <a:cubicBezTo>
                  <a:pt x="15102" y="5569"/>
                  <a:pt x="14927" y="5400"/>
                  <a:pt x="14751" y="5400"/>
                </a:cubicBezTo>
                <a:cubicBezTo>
                  <a:pt x="14927" y="4894"/>
                  <a:pt x="15102" y="4387"/>
                  <a:pt x="15102" y="4050"/>
                </a:cubicBezTo>
                <a:cubicBezTo>
                  <a:pt x="15102" y="1687"/>
                  <a:pt x="13171" y="0"/>
                  <a:pt x="10888" y="0"/>
                </a:cubicBezTo>
                <a:cubicBezTo>
                  <a:pt x="8605" y="0"/>
                  <a:pt x="6673" y="1687"/>
                  <a:pt x="6673" y="4050"/>
                </a:cubicBezTo>
                <a:cubicBezTo>
                  <a:pt x="6673" y="4387"/>
                  <a:pt x="6673" y="4894"/>
                  <a:pt x="6849" y="5400"/>
                </a:cubicBezTo>
                <a:cubicBezTo>
                  <a:pt x="6673" y="5400"/>
                  <a:pt x="6673" y="5569"/>
                  <a:pt x="6498" y="5738"/>
                </a:cubicBezTo>
                <a:cubicBezTo>
                  <a:pt x="5971" y="4725"/>
                  <a:pt x="4917" y="4050"/>
                  <a:pt x="3688" y="4050"/>
                </a:cubicBezTo>
                <a:cubicBezTo>
                  <a:pt x="1932" y="4050"/>
                  <a:pt x="527" y="5400"/>
                  <a:pt x="527" y="7087"/>
                </a:cubicBezTo>
                <a:cubicBezTo>
                  <a:pt x="527" y="7425"/>
                  <a:pt x="527" y="7763"/>
                  <a:pt x="702" y="8100"/>
                </a:cubicBezTo>
                <a:cubicBezTo>
                  <a:pt x="351" y="8437"/>
                  <a:pt x="0" y="8944"/>
                  <a:pt x="0" y="9450"/>
                </a:cubicBezTo>
                <a:cubicBezTo>
                  <a:pt x="0" y="13500"/>
                  <a:pt x="0" y="13500"/>
                  <a:pt x="0" y="13500"/>
                </a:cubicBezTo>
                <a:cubicBezTo>
                  <a:pt x="0" y="14344"/>
                  <a:pt x="351" y="15019"/>
                  <a:pt x="1054" y="15356"/>
                </a:cubicBezTo>
                <a:cubicBezTo>
                  <a:pt x="1054" y="18562"/>
                  <a:pt x="1054" y="18562"/>
                  <a:pt x="1054" y="18562"/>
                </a:cubicBezTo>
                <a:cubicBezTo>
                  <a:pt x="1054" y="19406"/>
                  <a:pt x="1756" y="20081"/>
                  <a:pt x="2634" y="20081"/>
                </a:cubicBezTo>
                <a:cubicBezTo>
                  <a:pt x="2985" y="20081"/>
                  <a:pt x="3337" y="19912"/>
                  <a:pt x="3688" y="19744"/>
                </a:cubicBezTo>
                <a:cubicBezTo>
                  <a:pt x="3863" y="19912"/>
                  <a:pt x="4390" y="20081"/>
                  <a:pt x="4741" y="20081"/>
                </a:cubicBezTo>
                <a:cubicBezTo>
                  <a:pt x="5620" y="20081"/>
                  <a:pt x="6322" y="19406"/>
                  <a:pt x="6322" y="18562"/>
                </a:cubicBezTo>
                <a:cubicBezTo>
                  <a:pt x="6322" y="15356"/>
                  <a:pt x="6322" y="15356"/>
                  <a:pt x="6322" y="15356"/>
                </a:cubicBezTo>
                <a:cubicBezTo>
                  <a:pt x="6498" y="15187"/>
                  <a:pt x="6673" y="15019"/>
                  <a:pt x="6849" y="14850"/>
                </a:cubicBezTo>
                <a:cubicBezTo>
                  <a:pt x="7024" y="14850"/>
                  <a:pt x="7200" y="15019"/>
                  <a:pt x="7376" y="15187"/>
                </a:cubicBezTo>
                <a:cubicBezTo>
                  <a:pt x="7376" y="19575"/>
                  <a:pt x="7376" y="19575"/>
                  <a:pt x="7376" y="19575"/>
                </a:cubicBezTo>
                <a:cubicBezTo>
                  <a:pt x="7376" y="20587"/>
                  <a:pt x="8254" y="21600"/>
                  <a:pt x="9483" y="21600"/>
                </a:cubicBezTo>
                <a:cubicBezTo>
                  <a:pt x="10010" y="21600"/>
                  <a:pt x="10537" y="21431"/>
                  <a:pt x="10888" y="21094"/>
                </a:cubicBezTo>
                <a:cubicBezTo>
                  <a:pt x="11239" y="21431"/>
                  <a:pt x="11766" y="21600"/>
                  <a:pt x="12293" y="21600"/>
                </a:cubicBezTo>
                <a:cubicBezTo>
                  <a:pt x="13346" y="21600"/>
                  <a:pt x="14400" y="20587"/>
                  <a:pt x="14400" y="19575"/>
                </a:cubicBezTo>
                <a:cubicBezTo>
                  <a:pt x="14400" y="15187"/>
                  <a:pt x="14400" y="15187"/>
                  <a:pt x="14400" y="15187"/>
                </a:cubicBezTo>
                <a:cubicBezTo>
                  <a:pt x="14576" y="15019"/>
                  <a:pt x="14751" y="14850"/>
                  <a:pt x="14751" y="14850"/>
                </a:cubicBezTo>
                <a:cubicBezTo>
                  <a:pt x="14927" y="15019"/>
                  <a:pt x="15102" y="15187"/>
                  <a:pt x="15454" y="15356"/>
                </a:cubicBezTo>
                <a:cubicBezTo>
                  <a:pt x="15454" y="18562"/>
                  <a:pt x="15454" y="18562"/>
                  <a:pt x="15454" y="18562"/>
                </a:cubicBezTo>
                <a:cubicBezTo>
                  <a:pt x="15454" y="19406"/>
                  <a:pt x="16156" y="20081"/>
                  <a:pt x="17034" y="20081"/>
                </a:cubicBezTo>
                <a:cubicBezTo>
                  <a:pt x="17385" y="20081"/>
                  <a:pt x="17737" y="19912"/>
                  <a:pt x="18088" y="19744"/>
                </a:cubicBezTo>
                <a:cubicBezTo>
                  <a:pt x="18263" y="19912"/>
                  <a:pt x="18615" y="20081"/>
                  <a:pt x="19141" y="20081"/>
                </a:cubicBezTo>
                <a:cubicBezTo>
                  <a:pt x="20020" y="20081"/>
                  <a:pt x="20722" y="19406"/>
                  <a:pt x="20722" y="18562"/>
                </a:cubicBezTo>
                <a:cubicBezTo>
                  <a:pt x="20722" y="15356"/>
                  <a:pt x="20722" y="15356"/>
                  <a:pt x="20722" y="15356"/>
                </a:cubicBezTo>
                <a:cubicBezTo>
                  <a:pt x="21249" y="15019"/>
                  <a:pt x="21600" y="14344"/>
                  <a:pt x="21600" y="13500"/>
                </a:cubicBezTo>
                <a:cubicBezTo>
                  <a:pt x="21600" y="9450"/>
                  <a:pt x="21600" y="9450"/>
                  <a:pt x="21600" y="9450"/>
                </a:cubicBezTo>
                <a:cubicBezTo>
                  <a:pt x="21600" y="8944"/>
                  <a:pt x="21424" y="8437"/>
                  <a:pt x="20898" y="8100"/>
                </a:cubicBezTo>
                <a:close/>
                <a:moveTo>
                  <a:pt x="3161" y="14513"/>
                </a:moveTo>
                <a:cubicBezTo>
                  <a:pt x="3161" y="18562"/>
                  <a:pt x="3161" y="18562"/>
                  <a:pt x="3161" y="18562"/>
                </a:cubicBezTo>
                <a:cubicBezTo>
                  <a:pt x="3161" y="18900"/>
                  <a:pt x="2985" y="19069"/>
                  <a:pt x="2634" y="19069"/>
                </a:cubicBezTo>
                <a:cubicBezTo>
                  <a:pt x="2283" y="19069"/>
                  <a:pt x="2107" y="18900"/>
                  <a:pt x="2107" y="18562"/>
                </a:cubicBezTo>
                <a:cubicBezTo>
                  <a:pt x="2107" y="14513"/>
                  <a:pt x="2107" y="14513"/>
                  <a:pt x="2107" y="14513"/>
                </a:cubicBezTo>
                <a:cubicBezTo>
                  <a:pt x="1580" y="14513"/>
                  <a:pt x="1054" y="14175"/>
                  <a:pt x="1054" y="13500"/>
                </a:cubicBezTo>
                <a:cubicBezTo>
                  <a:pt x="1054" y="9450"/>
                  <a:pt x="1054" y="9450"/>
                  <a:pt x="1054" y="9450"/>
                </a:cubicBezTo>
                <a:cubicBezTo>
                  <a:pt x="1054" y="8944"/>
                  <a:pt x="1580" y="8606"/>
                  <a:pt x="2107" y="8606"/>
                </a:cubicBezTo>
                <a:cubicBezTo>
                  <a:pt x="2107" y="8606"/>
                  <a:pt x="1580" y="8100"/>
                  <a:pt x="1580" y="7087"/>
                </a:cubicBezTo>
                <a:cubicBezTo>
                  <a:pt x="1580" y="5906"/>
                  <a:pt x="2459" y="5062"/>
                  <a:pt x="3688" y="5062"/>
                </a:cubicBezTo>
                <a:cubicBezTo>
                  <a:pt x="4741" y="5062"/>
                  <a:pt x="5795" y="5906"/>
                  <a:pt x="5795" y="7087"/>
                </a:cubicBezTo>
                <a:cubicBezTo>
                  <a:pt x="5795" y="8100"/>
                  <a:pt x="5268" y="8606"/>
                  <a:pt x="5268" y="8606"/>
                </a:cubicBezTo>
                <a:cubicBezTo>
                  <a:pt x="5444" y="8606"/>
                  <a:pt x="5795" y="8606"/>
                  <a:pt x="5971" y="8775"/>
                </a:cubicBezTo>
                <a:cubicBezTo>
                  <a:pt x="5971" y="12825"/>
                  <a:pt x="5971" y="12825"/>
                  <a:pt x="5971" y="12825"/>
                </a:cubicBezTo>
                <a:cubicBezTo>
                  <a:pt x="5971" y="13162"/>
                  <a:pt x="5971" y="13500"/>
                  <a:pt x="6146" y="14006"/>
                </a:cubicBezTo>
                <a:cubicBezTo>
                  <a:pt x="5971" y="14344"/>
                  <a:pt x="5620" y="14513"/>
                  <a:pt x="5268" y="14513"/>
                </a:cubicBezTo>
                <a:cubicBezTo>
                  <a:pt x="5268" y="18562"/>
                  <a:pt x="5268" y="18562"/>
                  <a:pt x="5268" y="18562"/>
                </a:cubicBezTo>
                <a:cubicBezTo>
                  <a:pt x="5268" y="18900"/>
                  <a:pt x="4917" y="19069"/>
                  <a:pt x="4741" y="19069"/>
                </a:cubicBezTo>
                <a:cubicBezTo>
                  <a:pt x="4390" y="19069"/>
                  <a:pt x="4215" y="18900"/>
                  <a:pt x="4215" y="18562"/>
                </a:cubicBezTo>
                <a:cubicBezTo>
                  <a:pt x="4215" y="14513"/>
                  <a:pt x="4215" y="14513"/>
                  <a:pt x="4215" y="14513"/>
                </a:cubicBezTo>
                <a:moveTo>
                  <a:pt x="10185" y="14006"/>
                </a:moveTo>
                <a:cubicBezTo>
                  <a:pt x="10185" y="19575"/>
                  <a:pt x="10185" y="19575"/>
                  <a:pt x="10185" y="19575"/>
                </a:cubicBezTo>
                <a:cubicBezTo>
                  <a:pt x="10185" y="19912"/>
                  <a:pt x="9834" y="20250"/>
                  <a:pt x="9483" y="20250"/>
                </a:cubicBezTo>
                <a:cubicBezTo>
                  <a:pt x="9132" y="20250"/>
                  <a:pt x="8780" y="19912"/>
                  <a:pt x="8780" y="19575"/>
                </a:cubicBezTo>
                <a:cubicBezTo>
                  <a:pt x="8780" y="14175"/>
                  <a:pt x="8780" y="14175"/>
                  <a:pt x="8780" y="14175"/>
                </a:cubicBezTo>
                <a:cubicBezTo>
                  <a:pt x="7902" y="14175"/>
                  <a:pt x="7376" y="13500"/>
                  <a:pt x="7376" y="12825"/>
                </a:cubicBezTo>
                <a:cubicBezTo>
                  <a:pt x="7376" y="9450"/>
                  <a:pt x="7376" y="9450"/>
                  <a:pt x="7376" y="9450"/>
                </a:cubicBezTo>
                <a:cubicBezTo>
                  <a:pt x="7376" y="9450"/>
                  <a:pt x="7376" y="9450"/>
                  <a:pt x="7376" y="9450"/>
                </a:cubicBezTo>
                <a:cubicBezTo>
                  <a:pt x="7376" y="7425"/>
                  <a:pt x="7376" y="7425"/>
                  <a:pt x="7376" y="7425"/>
                </a:cubicBezTo>
                <a:cubicBezTo>
                  <a:pt x="7376" y="6581"/>
                  <a:pt x="7902" y="6075"/>
                  <a:pt x="8780" y="6075"/>
                </a:cubicBezTo>
                <a:cubicBezTo>
                  <a:pt x="8780" y="6075"/>
                  <a:pt x="8078" y="5569"/>
                  <a:pt x="8078" y="4050"/>
                </a:cubicBezTo>
                <a:cubicBezTo>
                  <a:pt x="8078" y="2531"/>
                  <a:pt x="9307" y="1350"/>
                  <a:pt x="10888" y="1350"/>
                </a:cubicBezTo>
                <a:cubicBezTo>
                  <a:pt x="12468" y="1350"/>
                  <a:pt x="13698" y="2531"/>
                  <a:pt x="13698" y="4050"/>
                </a:cubicBezTo>
                <a:cubicBezTo>
                  <a:pt x="13698" y="5400"/>
                  <a:pt x="12995" y="6075"/>
                  <a:pt x="12995" y="6075"/>
                </a:cubicBezTo>
                <a:cubicBezTo>
                  <a:pt x="13698" y="6075"/>
                  <a:pt x="14400" y="6581"/>
                  <a:pt x="14400" y="7425"/>
                </a:cubicBezTo>
                <a:cubicBezTo>
                  <a:pt x="14400" y="9450"/>
                  <a:pt x="14400" y="9450"/>
                  <a:pt x="14400" y="9450"/>
                </a:cubicBezTo>
                <a:cubicBezTo>
                  <a:pt x="14400" y="12825"/>
                  <a:pt x="14400" y="12825"/>
                  <a:pt x="14400" y="12825"/>
                </a:cubicBezTo>
                <a:cubicBezTo>
                  <a:pt x="14400" y="13500"/>
                  <a:pt x="13698" y="14175"/>
                  <a:pt x="12995" y="14175"/>
                </a:cubicBezTo>
                <a:cubicBezTo>
                  <a:pt x="12995" y="19575"/>
                  <a:pt x="12995" y="19575"/>
                  <a:pt x="12995" y="19575"/>
                </a:cubicBezTo>
                <a:cubicBezTo>
                  <a:pt x="12995" y="19912"/>
                  <a:pt x="12644" y="20250"/>
                  <a:pt x="12293" y="20250"/>
                </a:cubicBezTo>
                <a:cubicBezTo>
                  <a:pt x="11941" y="20250"/>
                  <a:pt x="11590" y="19912"/>
                  <a:pt x="11590" y="19575"/>
                </a:cubicBezTo>
                <a:cubicBezTo>
                  <a:pt x="11590" y="14006"/>
                  <a:pt x="11590" y="14006"/>
                  <a:pt x="11590" y="14006"/>
                </a:cubicBezTo>
                <a:lnTo>
                  <a:pt x="10185" y="14006"/>
                </a:lnTo>
                <a:close/>
                <a:moveTo>
                  <a:pt x="17561" y="14513"/>
                </a:moveTo>
                <a:cubicBezTo>
                  <a:pt x="17561" y="18562"/>
                  <a:pt x="17561" y="18562"/>
                  <a:pt x="17561" y="18562"/>
                </a:cubicBezTo>
                <a:cubicBezTo>
                  <a:pt x="17561" y="18900"/>
                  <a:pt x="17210" y="19069"/>
                  <a:pt x="17034" y="19069"/>
                </a:cubicBezTo>
                <a:cubicBezTo>
                  <a:pt x="16683" y="19069"/>
                  <a:pt x="16507" y="18900"/>
                  <a:pt x="16507" y="18562"/>
                </a:cubicBezTo>
                <a:cubicBezTo>
                  <a:pt x="16507" y="14513"/>
                  <a:pt x="16507" y="14513"/>
                  <a:pt x="16507" y="14513"/>
                </a:cubicBezTo>
                <a:cubicBezTo>
                  <a:pt x="15980" y="14513"/>
                  <a:pt x="15629" y="14344"/>
                  <a:pt x="15454" y="14006"/>
                </a:cubicBezTo>
                <a:cubicBezTo>
                  <a:pt x="15629" y="13500"/>
                  <a:pt x="15805" y="13162"/>
                  <a:pt x="15805" y="12825"/>
                </a:cubicBezTo>
                <a:cubicBezTo>
                  <a:pt x="15805" y="8775"/>
                  <a:pt x="15805" y="8775"/>
                  <a:pt x="15805" y="8775"/>
                </a:cubicBezTo>
                <a:cubicBezTo>
                  <a:pt x="15980" y="8606"/>
                  <a:pt x="16156" y="8606"/>
                  <a:pt x="16507" y="8606"/>
                </a:cubicBezTo>
                <a:cubicBezTo>
                  <a:pt x="16507" y="8606"/>
                  <a:pt x="15980" y="8100"/>
                  <a:pt x="15980" y="7087"/>
                </a:cubicBezTo>
                <a:cubicBezTo>
                  <a:pt x="15980" y="5906"/>
                  <a:pt x="16859" y="5062"/>
                  <a:pt x="18088" y="5062"/>
                </a:cubicBezTo>
                <a:cubicBezTo>
                  <a:pt x="19141" y="5062"/>
                  <a:pt x="20195" y="5906"/>
                  <a:pt x="20195" y="7087"/>
                </a:cubicBezTo>
                <a:cubicBezTo>
                  <a:pt x="20195" y="8100"/>
                  <a:pt x="19668" y="8606"/>
                  <a:pt x="19668" y="8606"/>
                </a:cubicBezTo>
                <a:cubicBezTo>
                  <a:pt x="20195" y="8606"/>
                  <a:pt x="20722" y="8944"/>
                  <a:pt x="20722" y="9450"/>
                </a:cubicBezTo>
                <a:cubicBezTo>
                  <a:pt x="20722" y="13500"/>
                  <a:pt x="20722" y="13500"/>
                  <a:pt x="20722" y="13500"/>
                </a:cubicBezTo>
                <a:cubicBezTo>
                  <a:pt x="20722" y="14175"/>
                  <a:pt x="20195" y="14513"/>
                  <a:pt x="19668" y="14513"/>
                </a:cubicBezTo>
                <a:cubicBezTo>
                  <a:pt x="19668" y="18562"/>
                  <a:pt x="19668" y="18562"/>
                  <a:pt x="19668" y="18562"/>
                </a:cubicBezTo>
                <a:cubicBezTo>
                  <a:pt x="19668" y="18900"/>
                  <a:pt x="19317" y="19069"/>
                  <a:pt x="19141" y="19069"/>
                </a:cubicBezTo>
                <a:cubicBezTo>
                  <a:pt x="18790" y="19069"/>
                  <a:pt x="18615" y="18900"/>
                  <a:pt x="18615" y="18562"/>
                </a:cubicBezTo>
                <a:cubicBezTo>
                  <a:pt x="18615" y="14513"/>
                  <a:pt x="18615" y="14513"/>
                  <a:pt x="18615" y="14513"/>
                </a:cubicBezTo>
                <a:lnTo>
                  <a:pt x="17561" y="14513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9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303300" y="385686"/>
            <a:ext cx="9012556" cy="1413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lnSpc>
                <a:spcPct val="90000"/>
              </a:lnSpc>
              <a:defRPr spc="-100">
                <a:solidFill>
                  <a:srgbClr val="144973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-100" sz="5000">
                <a:solidFill>
                  <a:srgbClr val="144973"/>
                </a:solidFill>
              </a:rPr>
              <a:t>Estrategia para vender online</a:t>
            </a:r>
          </a:p>
        </p:txBody>
      </p:sp>
      <p:sp>
        <p:nvSpPr>
          <p:cNvPr id="101" name="Shape 101"/>
          <p:cNvSpPr/>
          <p:nvPr/>
        </p:nvSpPr>
        <p:spPr>
          <a:xfrm>
            <a:off x="-76200" y="13288717"/>
            <a:ext cx="24447500" cy="439984"/>
          </a:xfrm>
          <a:prstGeom prst="rect">
            <a:avLst/>
          </a:prstGeom>
          <a:solidFill>
            <a:srgbClr val="144973"/>
          </a:solidFill>
          <a:ln w="25400">
            <a:solidFill>
              <a:srgbClr val="144973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02" name="Shape 102"/>
          <p:cNvSpPr/>
          <p:nvPr/>
        </p:nvSpPr>
        <p:spPr>
          <a:xfrm>
            <a:off x="662858" y="4588141"/>
            <a:ext cx="12681049" cy="490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 defTabSz="457200"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Si quieres vender en RRSS puedes emplear distintas estrategias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algn="l" defTabSz="457200">
              <a:defRPr sz="1800"/>
            </a:pP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28600" indent="-22860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Ofrecer descuentos exclusivos para fans de la marca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28600" indent="-22860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Instalación de una tienda online en una pestaña en Facebook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28600" indent="-22860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Publicar ofertas y promociones 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28600" indent="-22860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Invertir en publicidad online</a:t>
            </a:r>
            <a:endParaRPr sz="3600"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lvl="0" marL="228600" indent="-228600" algn="l" defTabSz="457200">
              <a:buSzPct val="100000"/>
              <a:buChar char="•"/>
              <a:defRPr sz="1800"/>
            </a:pPr>
            <a:r>
              <a:rPr sz="3600">
                <a:latin typeface="Raleway SemiBold"/>
                <a:ea typeface="Raleway SemiBold"/>
                <a:cs typeface="Raleway SemiBold"/>
                <a:sym typeface="Raleway SemiBold"/>
              </a:rPr>
              <a:t>Tener una buena estrategia de contenidos</a:t>
            </a:r>
          </a:p>
        </p:txBody>
      </p:sp>
      <p:grpSp>
        <p:nvGrpSpPr>
          <p:cNvPr id="105" name="Group 105"/>
          <p:cNvGrpSpPr/>
          <p:nvPr/>
        </p:nvGrpSpPr>
        <p:grpSpPr>
          <a:xfrm>
            <a:off x="14521301" y="1457852"/>
            <a:ext cx="8306489" cy="10272675"/>
            <a:chOff x="0" y="0"/>
            <a:chExt cx="8306488" cy="10272674"/>
          </a:xfrm>
        </p:grpSpPr>
        <p:sp>
          <p:nvSpPr>
            <p:cNvPr id="103" name="Shape 103"/>
            <p:cNvSpPr/>
            <p:nvPr/>
          </p:nvSpPr>
          <p:spPr>
            <a:xfrm>
              <a:off x="1507203" y="0"/>
              <a:ext cx="5309158" cy="2538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39" h="21600" fill="norm" stroke="1" extrusionOk="0">
                  <a:moveTo>
                    <a:pt x="17535" y="21600"/>
                  </a:moveTo>
                  <a:cubicBezTo>
                    <a:pt x="19956" y="16615"/>
                    <a:pt x="20887" y="9969"/>
                    <a:pt x="19770" y="7062"/>
                  </a:cubicBezTo>
                  <a:cubicBezTo>
                    <a:pt x="18653" y="4985"/>
                    <a:pt x="16604" y="5815"/>
                    <a:pt x="14370" y="9138"/>
                  </a:cubicBezTo>
                  <a:cubicBezTo>
                    <a:pt x="13811" y="3738"/>
                    <a:pt x="12135" y="0"/>
                    <a:pt x="10087" y="0"/>
                  </a:cubicBezTo>
                  <a:cubicBezTo>
                    <a:pt x="8039" y="0"/>
                    <a:pt x="6363" y="3738"/>
                    <a:pt x="5804" y="9138"/>
                  </a:cubicBezTo>
                  <a:cubicBezTo>
                    <a:pt x="3756" y="5815"/>
                    <a:pt x="1521" y="4985"/>
                    <a:pt x="590" y="7062"/>
                  </a:cubicBezTo>
                  <a:cubicBezTo>
                    <a:pt x="-713" y="9969"/>
                    <a:pt x="218" y="16615"/>
                    <a:pt x="2639" y="21600"/>
                  </a:cubicBezTo>
                  <a:lnTo>
                    <a:pt x="17535" y="21600"/>
                  </a:lnTo>
                  <a:close/>
                </a:path>
              </a:pathLst>
            </a:custGeom>
            <a:solidFill>
              <a:srgbClr val="2F5379"/>
            </a:solidFill>
            <a:ln w="12700" cap="flat">
              <a:noFill/>
              <a:miter lim="400000"/>
              <a:tailEnd type="triangle" w="med" len="med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lvl="0" algn="l" defTabSz="914400">
                <a:defRPr sz="3600">
                  <a:solidFill>
                    <a:srgbClr val="0A0A0A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04" name="Shape 104"/>
            <p:cNvSpPr/>
            <p:nvPr/>
          </p:nvSpPr>
          <p:spPr>
            <a:xfrm>
              <a:off x="0" y="3168244"/>
              <a:ext cx="8306489" cy="710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5" fill="norm" stroke="1" extrusionOk="0">
                  <a:moveTo>
                    <a:pt x="20965" y="13772"/>
                  </a:moveTo>
                  <a:cubicBezTo>
                    <a:pt x="20965" y="13772"/>
                    <a:pt x="20965" y="13772"/>
                    <a:pt x="20965" y="13772"/>
                  </a:cubicBezTo>
                  <a:cubicBezTo>
                    <a:pt x="21346" y="12467"/>
                    <a:pt x="21600" y="11017"/>
                    <a:pt x="21600" y="9568"/>
                  </a:cubicBezTo>
                  <a:cubicBezTo>
                    <a:pt x="21600" y="5654"/>
                    <a:pt x="19694" y="2030"/>
                    <a:pt x="16772" y="0"/>
                  </a:cubicBezTo>
                  <a:cubicBezTo>
                    <a:pt x="4828" y="0"/>
                    <a:pt x="4828" y="0"/>
                    <a:pt x="4828" y="0"/>
                  </a:cubicBezTo>
                  <a:cubicBezTo>
                    <a:pt x="1906" y="2030"/>
                    <a:pt x="0" y="5654"/>
                    <a:pt x="0" y="9568"/>
                  </a:cubicBezTo>
                  <a:cubicBezTo>
                    <a:pt x="0" y="11452"/>
                    <a:pt x="381" y="13192"/>
                    <a:pt x="1144" y="14642"/>
                  </a:cubicBezTo>
                  <a:cubicBezTo>
                    <a:pt x="1398" y="15366"/>
                    <a:pt x="1652" y="16236"/>
                    <a:pt x="1525" y="16526"/>
                  </a:cubicBezTo>
                  <a:cubicBezTo>
                    <a:pt x="1016" y="17541"/>
                    <a:pt x="889" y="18701"/>
                    <a:pt x="1271" y="19715"/>
                  </a:cubicBezTo>
                  <a:cubicBezTo>
                    <a:pt x="2033" y="21165"/>
                    <a:pt x="3812" y="21455"/>
                    <a:pt x="5464" y="20585"/>
                  </a:cubicBezTo>
                  <a:cubicBezTo>
                    <a:pt x="5464" y="20585"/>
                    <a:pt x="5464" y="20585"/>
                    <a:pt x="5464" y="20585"/>
                  </a:cubicBezTo>
                  <a:cubicBezTo>
                    <a:pt x="5464" y="20585"/>
                    <a:pt x="6353" y="20150"/>
                    <a:pt x="7751" y="20585"/>
                  </a:cubicBezTo>
                  <a:cubicBezTo>
                    <a:pt x="7751" y="20585"/>
                    <a:pt x="7751" y="20585"/>
                    <a:pt x="7751" y="20585"/>
                  </a:cubicBezTo>
                  <a:cubicBezTo>
                    <a:pt x="8767" y="20875"/>
                    <a:pt x="9784" y="21165"/>
                    <a:pt x="10800" y="21165"/>
                  </a:cubicBezTo>
                  <a:cubicBezTo>
                    <a:pt x="11944" y="21165"/>
                    <a:pt x="12960" y="20875"/>
                    <a:pt x="13976" y="20585"/>
                  </a:cubicBezTo>
                  <a:cubicBezTo>
                    <a:pt x="13976" y="20585"/>
                    <a:pt x="13976" y="20585"/>
                    <a:pt x="13976" y="20585"/>
                  </a:cubicBezTo>
                  <a:cubicBezTo>
                    <a:pt x="15120" y="20295"/>
                    <a:pt x="15882" y="20440"/>
                    <a:pt x="16136" y="20585"/>
                  </a:cubicBezTo>
                  <a:cubicBezTo>
                    <a:pt x="17788" y="21600"/>
                    <a:pt x="19567" y="21165"/>
                    <a:pt x="20329" y="19715"/>
                  </a:cubicBezTo>
                  <a:cubicBezTo>
                    <a:pt x="20711" y="18846"/>
                    <a:pt x="20711" y="17686"/>
                    <a:pt x="20075" y="16671"/>
                  </a:cubicBezTo>
                  <a:cubicBezTo>
                    <a:pt x="20075" y="16671"/>
                    <a:pt x="20075" y="16671"/>
                    <a:pt x="20075" y="16671"/>
                  </a:cubicBezTo>
                  <a:cubicBezTo>
                    <a:pt x="19948" y="16381"/>
                    <a:pt x="20329" y="15366"/>
                    <a:pt x="20584" y="14642"/>
                  </a:cubicBezTo>
                  <a:cubicBezTo>
                    <a:pt x="20711" y="14352"/>
                    <a:pt x="20965" y="13772"/>
                    <a:pt x="20965" y="13772"/>
                  </a:cubicBezTo>
                  <a:close/>
                  <a:moveTo>
                    <a:pt x="11562" y="16381"/>
                  </a:moveTo>
                  <a:cubicBezTo>
                    <a:pt x="10038" y="16381"/>
                    <a:pt x="10038" y="16381"/>
                    <a:pt x="10038" y="16381"/>
                  </a:cubicBezTo>
                  <a:cubicBezTo>
                    <a:pt x="10038" y="14787"/>
                    <a:pt x="10038" y="14787"/>
                    <a:pt x="10038" y="14787"/>
                  </a:cubicBezTo>
                  <a:cubicBezTo>
                    <a:pt x="9021" y="14642"/>
                    <a:pt x="8005" y="14352"/>
                    <a:pt x="7369" y="13917"/>
                  </a:cubicBezTo>
                  <a:cubicBezTo>
                    <a:pt x="7878" y="12032"/>
                    <a:pt x="7878" y="12032"/>
                    <a:pt x="7878" y="12032"/>
                  </a:cubicBezTo>
                  <a:cubicBezTo>
                    <a:pt x="8386" y="12322"/>
                    <a:pt x="9529" y="12757"/>
                    <a:pt x="10292" y="12757"/>
                  </a:cubicBezTo>
                  <a:cubicBezTo>
                    <a:pt x="11054" y="12757"/>
                    <a:pt x="11689" y="12467"/>
                    <a:pt x="11689" y="12032"/>
                  </a:cubicBezTo>
                  <a:cubicBezTo>
                    <a:pt x="11689" y="11597"/>
                    <a:pt x="11435" y="11307"/>
                    <a:pt x="10165" y="10872"/>
                  </a:cubicBezTo>
                  <a:cubicBezTo>
                    <a:pt x="8259" y="10148"/>
                    <a:pt x="7496" y="9423"/>
                    <a:pt x="7496" y="7973"/>
                  </a:cubicBezTo>
                  <a:cubicBezTo>
                    <a:pt x="7496" y="6668"/>
                    <a:pt x="8513" y="5654"/>
                    <a:pt x="10165" y="5364"/>
                  </a:cubicBezTo>
                  <a:cubicBezTo>
                    <a:pt x="10165" y="3624"/>
                    <a:pt x="10165" y="3624"/>
                    <a:pt x="10165" y="3624"/>
                  </a:cubicBezTo>
                  <a:cubicBezTo>
                    <a:pt x="11689" y="3624"/>
                    <a:pt x="11689" y="3624"/>
                    <a:pt x="11689" y="3624"/>
                  </a:cubicBezTo>
                  <a:cubicBezTo>
                    <a:pt x="11689" y="5364"/>
                    <a:pt x="11689" y="5364"/>
                    <a:pt x="11689" y="5364"/>
                  </a:cubicBezTo>
                  <a:cubicBezTo>
                    <a:pt x="12579" y="5364"/>
                    <a:pt x="13468" y="5654"/>
                    <a:pt x="13849" y="5944"/>
                  </a:cubicBezTo>
                  <a:cubicBezTo>
                    <a:pt x="13341" y="7828"/>
                    <a:pt x="13341" y="7828"/>
                    <a:pt x="13341" y="7828"/>
                  </a:cubicBezTo>
                  <a:cubicBezTo>
                    <a:pt x="12960" y="7538"/>
                    <a:pt x="12198" y="7248"/>
                    <a:pt x="11308" y="7248"/>
                  </a:cubicBezTo>
                  <a:cubicBezTo>
                    <a:pt x="10673" y="7248"/>
                    <a:pt x="10165" y="7393"/>
                    <a:pt x="10165" y="7828"/>
                  </a:cubicBezTo>
                  <a:cubicBezTo>
                    <a:pt x="10165" y="8263"/>
                    <a:pt x="10292" y="8553"/>
                    <a:pt x="11689" y="8988"/>
                  </a:cubicBezTo>
                  <a:cubicBezTo>
                    <a:pt x="13595" y="9713"/>
                    <a:pt x="14231" y="10583"/>
                    <a:pt x="14231" y="11887"/>
                  </a:cubicBezTo>
                  <a:cubicBezTo>
                    <a:pt x="14231" y="13192"/>
                    <a:pt x="13341" y="14352"/>
                    <a:pt x="11562" y="14642"/>
                  </a:cubicBezTo>
                  <a:lnTo>
                    <a:pt x="11562" y="16381"/>
                  </a:lnTo>
                  <a:close/>
                </a:path>
              </a:pathLst>
            </a:custGeom>
            <a:solidFill>
              <a:srgbClr val="2F5379"/>
            </a:solidFill>
            <a:ln w="12700" cap="flat">
              <a:noFill/>
              <a:miter lim="400000"/>
              <a:tailEnd type="triangle" w="med" len="med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lvl="0" algn="l" defTabSz="914400">
                <a:defRPr sz="3600">
                  <a:solidFill>
                    <a:srgbClr val="0A0A0A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/>
        </p:nvSpPr>
        <p:spPr>
          <a:xfrm>
            <a:off x="303300" y="385686"/>
            <a:ext cx="7796531" cy="1413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lnSpc>
                <a:spcPct val="90000"/>
              </a:lnSpc>
              <a:defRPr spc="-100">
                <a:solidFill>
                  <a:srgbClr val="144973"/>
                </a:solidFill>
                <a:latin typeface="Raleway Heavy"/>
                <a:ea typeface="Raleway Heavy"/>
                <a:cs typeface="Raleway Heavy"/>
                <a:sym typeface="Raleway Heavy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-100" sz="5000">
                <a:solidFill>
                  <a:srgbClr val="144973"/>
                </a:solidFill>
              </a:rPr>
              <a:t>Estimación de resultados</a:t>
            </a:r>
          </a:p>
        </p:txBody>
      </p:sp>
      <p:sp>
        <p:nvSpPr>
          <p:cNvPr id="108" name="Shape 108"/>
          <p:cNvSpPr/>
          <p:nvPr/>
        </p:nvSpPr>
        <p:spPr>
          <a:xfrm>
            <a:off x="10302495" y="3608793"/>
            <a:ext cx="2451914" cy="6527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>
            <a:lvl1pPr algn="l" defTabSz="914400">
              <a:defRPr b="1" sz="3200">
                <a:solidFill>
                  <a:srgbClr val="0A0A0A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0A0A0A"/>
                </a:solidFill>
              </a:rPr>
              <a:t>Comunidad</a:t>
            </a:r>
          </a:p>
        </p:txBody>
      </p:sp>
      <p:sp>
        <p:nvSpPr>
          <p:cNvPr id="109" name="Shape 109"/>
          <p:cNvSpPr/>
          <p:nvPr/>
        </p:nvSpPr>
        <p:spPr>
          <a:xfrm>
            <a:off x="10302497" y="4300631"/>
            <a:ext cx="4401033" cy="1325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algn="l" defTabSz="914400">
              <a:defRPr sz="2500">
                <a:solidFill>
                  <a:srgbClr val="878787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878787"/>
                </a:solidFill>
              </a:rPr>
              <a:t>Crear una comunidad activa y conseguir entre 100 y 300 seguidores nuevos al mes</a:t>
            </a:r>
          </a:p>
        </p:txBody>
      </p:sp>
      <p:sp>
        <p:nvSpPr>
          <p:cNvPr id="110" name="Shape 110"/>
          <p:cNvSpPr/>
          <p:nvPr/>
        </p:nvSpPr>
        <p:spPr>
          <a:xfrm>
            <a:off x="10302495" y="4280333"/>
            <a:ext cx="3096001" cy="1"/>
          </a:xfrm>
          <a:prstGeom prst="line">
            <a:avLst/>
          </a:prstGeom>
          <a:ln w="38100">
            <a:solidFill>
              <a:srgbClr val="144973"/>
            </a:solidFill>
            <a:miter/>
          </a:ln>
        </p:spPr>
        <p:txBody>
          <a:bodyPr tIns="91439" bIns="91439"/>
          <a:lstStyle/>
          <a:p>
            <a:pPr lvl="0" algn="l" defTabSz="457200">
              <a:defRPr sz="24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11" name="Shape 111"/>
          <p:cNvSpPr/>
          <p:nvPr/>
        </p:nvSpPr>
        <p:spPr>
          <a:xfrm>
            <a:off x="-76200" y="13288717"/>
            <a:ext cx="24447500" cy="439984"/>
          </a:xfrm>
          <a:prstGeom prst="rect">
            <a:avLst/>
          </a:prstGeom>
          <a:solidFill>
            <a:srgbClr val="144973"/>
          </a:solidFill>
          <a:ln w="25400">
            <a:solidFill>
              <a:srgbClr val="144973"/>
            </a:solidFill>
            <a:miter lim="400000"/>
          </a:ln>
        </p:spPr>
        <p:txBody>
          <a:bodyPr lIns="50800" tIns="50800" rIns="50800" bIns="50800" anchor="ctr"/>
          <a:lstStyle/>
          <a:p>
            <a:pPr lvl="0"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12" name="Shape 112"/>
          <p:cNvSpPr/>
          <p:nvPr/>
        </p:nvSpPr>
        <p:spPr>
          <a:xfrm>
            <a:off x="10280171" y="6124981"/>
            <a:ext cx="2698599" cy="6527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>
            <a:lvl1pPr algn="l" defTabSz="914400">
              <a:defRPr b="1" sz="3200">
                <a:solidFill>
                  <a:srgbClr val="0A0A0A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0A0A0A"/>
                </a:solidFill>
              </a:rPr>
              <a:t>Engagement</a:t>
            </a:r>
          </a:p>
        </p:txBody>
      </p:sp>
      <p:sp>
        <p:nvSpPr>
          <p:cNvPr id="113" name="Shape 113"/>
          <p:cNvSpPr/>
          <p:nvPr/>
        </p:nvSpPr>
        <p:spPr>
          <a:xfrm>
            <a:off x="10280173" y="6816819"/>
            <a:ext cx="4401033" cy="1325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algn="l" defTabSz="914400">
              <a:defRPr sz="2500">
                <a:solidFill>
                  <a:srgbClr val="878787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878787"/>
                </a:solidFill>
              </a:rPr>
              <a:t>Duplicar la media de engagement en las publicaciones realizadas.</a:t>
            </a:r>
          </a:p>
        </p:txBody>
      </p:sp>
      <p:sp>
        <p:nvSpPr>
          <p:cNvPr id="114" name="Shape 114"/>
          <p:cNvSpPr/>
          <p:nvPr/>
        </p:nvSpPr>
        <p:spPr>
          <a:xfrm>
            <a:off x="10280171" y="6796520"/>
            <a:ext cx="3096001" cy="1"/>
          </a:xfrm>
          <a:prstGeom prst="line">
            <a:avLst/>
          </a:prstGeom>
          <a:ln w="38100">
            <a:solidFill>
              <a:srgbClr val="144973"/>
            </a:solidFill>
            <a:miter/>
          </a:ln>
        </p:spPr>
        <p:txBody>
          <a:bodyPr tIns="91439" bIns="91439"/>
          <a:lstStyle/>
          <a:p>
            <a:pPr lvl="0" algn="l" defTabSz="457200">
              <a:defRPr sz="24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15" name="Shape 115"/>
          <p:cNvSpPr/>
          <p:nvPr/>
        </p:nvSpPr>
        <p:spPr>
          <a:xfrm>
            <a:off x="10288512" y="8768168"/>
            <a:ext cx="1553363" cy="6527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>
            <a:lvl1pPr algn="l" defTabSz="914400">
              <a:defRPr b="1" sz="3200">
                <a:solidFill>
                  <a:srgbClr val="0A0A0A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200">
                <a:solidFill>
                  <a:srgbClr val="0A0A0A"/>
                </a:solidFill>
              </a:rPr>
              <a:t>Ventas</a:t>
            </a:r>
          </a:p>
        </p:txBody>
      </p:sp>
      <p:sp>
        <p:nvSpPr>
          <p:cNvPr id="116" name="Shape 116"/>
          <p:cNvSpPr/>
          <p:nvPr/>
        </p:nvSpPr>
        <p:spPr>
          <a:xfrm>
            <a:off x="10288513" y="9460006"/>
            <a:ext cx="4401034" cy="1325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algn="l" defTabSz="914400">
              <a:defRPr sz="2500">
                <a:solidFill>
                  <a:srgbClr val="878787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>
                <a:solidFill>
                  <a:srgbClr val="878787"/>
                </a:solidFill>
              </a:rPr>
              <a:t>Conseguir entre un 1% y 5% más de ventas online a través de redes sociales</a:t>
            </a:r>
          </a:p>
        </p:txBody>
      </p:sp>
      <p:sp>
        <p:nvSpPr>
          <p:cNvPr id="117" name="Shape 117"/>
          <p:cNvSpPr/>
          <p:nvPr/>
        </p:nvSpPr>
        <p:spPr>
          <a:xfrm>
            <a:off x="10288512" y="9439708"/>
            <a:ext cx="3096001" cy="1"/>
          </a:xfrm>
          <a:prstGeom prst="line">
            <a:avLst/>
          </a:prstGeom>
          <a:ln w="38100">
            <a:solidFill>
              <a:srgbClr val="144973"/>
            </a:solidFill>
            <a:miter/>
          </a:ln>
        </p:spPr>
        <p:txBody>
          <a:bodyPr tIns="91439" bIns="91439"/>
          <a:lstStyle/>
          <a:p>
            <a:pPr lvl="0" algn="l" defTabSz="457200">
              <a:defRPr sz="24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18" name="Shape 118"/>
          <p:cNvSpPr/>
          <p:nvPr/>
        </p:nvSpPr>
        <p:spPr>
          <a:xfrm>
            <a:off x="8765786" y="6004116"/>
            <a:ext cx="1295706" cy="9707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262" y="5175"/>
                </a:moveTo>
                <a:cubicBezTo>
                  <a:pt x="17719" y="450"/>
                  <a:pt x="17719" y="450"/>
                  <a:pt x="17719" y="450"/>
                </a:cubicBezTo>
                <a:cubicBezTo>
                  <a:pt x="17550" y="225"/>
                  <a:pt x="17212" y="0"/>
                  <a:pt x="16875" y="0"/>
                </a:cubicBezTo>
                <a:cubicBezTo>
                  <a:pt x="4725" y="0"/>
                  <a:pt x="4725" y="0"/>
                  <a:pt x="4725" y="0"/>
                </a:cubicBezTo>
                <a:cubicBezTo>
                  <a:pt x="4387" y="0"/>
                  <a:pt x="4050" y="225"/>
                  <a:pt x="3881" y="450"/>
                </a:cubicBezTo>
                <a:cubicBezTo>
                  <a:pt x="338" y="5175"/>
                  <a:pt x="338" y="5175"/>
                  <a:pt x="338" y="5175"/>
                </a:cubicBezTo>
                <a:cubicBezTo>
                  <a:pt x="169" y="5400"/>
                  <a:pt x="0" y="5850"/>
                  <a:pt x="0" y="6300"/>
                </a:cubicBezTo>
                <a:cubicBezTo>
                  <a:pt x="0" y="6750"/>
                  <a:pt x="169" y="7200"/>
                  <a:pt x="338" y="7650"/>
                </a:cubicBezTo>
                <a:cubicBezTo>
                  <a:pt x="9787" y="20925"/>
                  <a:pt x="9787" y="20925"/>
                  <a:pt x="9787" y="20925"/>
                </a:cubicBezTo>
                <a:cubicBezTo>
                  <a:pt x="10125" y="21375"/>
                  <a:pt x="10462" y="21600"/>
                  <a:pt x="10800" y="21600"/>
                </a:cubicBezTo>
                <a:cubicBezTo>
                  <a:pt x="11137" y="21600"/>
                  <a:pt x="11475" y="21375"/>
                  <a:pt x="11812" y="20925"/>
                </a:cubicBezTo>
                <a:cubicBezTo>
                  <a:pt x="21262" y="7650"/>
                  <a:pt x="21262" y="7650"/>
                  <a:pt x="21262" y="7650"/>
                </a:cubicBezTo>
                <a:cubicBezTo>
                  <a:pt x="21431" y="7200"/>
                  <a:pt x="21600" y="6750"/>
                  <a:pt x="21600" y="6300"/>
                </a:cubicBezTo>
                <a:cubicBezTo>
                  <a:pt x="21600" y="5850"/>
                  <a:pt x="21431" y="5400"/>
                  <a:pt x="21262" y="5175"/>
                </a:cubicBezTo>
                <a:close/>
                <a:moveTo>
                  <a:pt x="12319" y="6300"/>
                </a:moveTo>
                <a:cubicBezTo>
                  <a:pt x="9281" y="6300"/>
                  <a:pt x="9281" y="6300"/>
                  <a:pt x="9281" y="6300"/>
                </a:cubicBezTo>
                <a:cubicBezTo>
                  <a:pt x="10800" y="4725"/>
                  <a:pt x="10800" y="4725"/>
                  <a:pt x="10800" y="4725"/>
                </a:cubicBezTo>
                <a:lnTo>
                  <a:pt x="12319" y="6300"/>
                </a:lnTo>
                <a:close/>
                <a:moveTo>
                  <a:pt x="11306" y="4050"/>
                </a:moveTo>
                <a:cubicBezTo>
                  <a:pt x="13162" y="2025"/>
                  <a:pt x="13162" y="2025"/>
                  <a:pt x="13162" y="2025"/>
                </a:cubicBezTo>
                <a:cubicBezTo>
                  <a:pt x="14512" y="3825"/>
                  <a:pt x="14512" y="3825"/>
                  <a:pt x="14512" y="3825"/>
                </a:cubicBezTo>
                <a:cubicBezTo>
                  <a:pt x="12825" y="5625"/>
                  <a:pt x="12825" y="5625"/>
                  <a:pt x="12825" y="5625"/>
                </a:cubicBezTo>
                <a:lnTo>
                  <a:pt x="11306" y="4050"/>
                </a:lnTo>
                <a:close/>
                <a:moveTo>
                  <a:pt x="8775" y="5625"/>
                </a:moveTo>
                <a:cubicBezTo>
                  <a:pt x="7087" y="3825"/>
                  <a:pt x="7087" y="3825"/>
                  <a:pt x="7087" y="3825"/>
                </a:cubicBezTo>
                <a:cubicBezTo>
                  <a:pt x="8437" y="2025"/>
                  <a:pt x="8437" y="2025"/>
                  <a:pt x="8437" y="2025"/>
                </a:cubicBezTo>
                <a:cubicBezTo>
                  <a:pt x="10294" y="4050"/>
                  <a:pt x="10294" y="4050"/>
                  <a:pt x="10294" y="4050"/>
                </a:cubicBezTo>
                <a:lnTo>
                  <a:pt x="8775" y="5625"/>
                </a:lnTo>
                <a:close/>
                <a:moveTo>
                  <a:pt x="12487" y="7200"/>
                </a:moveTo>
                <a:cubicBezTo>
                  <a:pt x="10800" y="18450"/>
                  <a:pt x="10800" y="18450"/>
                  <a:pt x="10800" y="18450"/>
                </a:cubicBezTo>
                <a:cubicBezTo>
                  <a:pt x="9112" y="7200"/>
                  <a:pt x="9112" y="7200"/>
                  <a:pt x="9112" y="7200"/>
                </a:cubicBezTo>
                <a:lnTo>
                  <a:pt x="12487" y="7200"/>
                </a:lnTo>
                <a:close/>
                <a:moveTo>
                  <a:pt x="13162" y="7200"/>
                </a:moveTo>
                <a:cubicBezTo>
                  <a:pt x="16537" y="7200"/>
                  <a:pt x="16537" y="7200"/>
                  <a:pt x="16537" y="7200"/>
                </a:cubicBezTo>
                <a:cubicBezTo>
                  <a:pt x="11475" y="18225"/>
                  <a:pt x="11475" y="18225"/>
                  <a:pt x="11475" y="18225"/>
                </a:cubicBezTo>
                <a:lnTo>
                  <a:pt x="13162" y="7200"/>
                </a:lnTo>
                <a:close/>
                <a:moveTo>
                  <a:pt x="13331" y="6300"/>
                </a:moveTo>
                <a:cubicBezTo>
                  <a:pt x="15019" y="4500"/>
                  <a:pt x="15019" y="4500"/>
                  <a:pt x="15019" y="4500"/>
                </a:cubicBezTo>
                <a:cubicBezTo>
                  <a:pt x="16369" y="6300"/>
                  <a:pt x="16369" y="6300"/>
                  <a:pt x="16369" y="6300"/>
                </a:cubicBezTo>
                <a:lnTo>
                  <a:pt x="13331" y="6300"/>
                </a:lnTo>
                <a:close/>
                <a:moveTo>
                  <a:pt x="14006" y="1800"/>
                </a:moveTo>
                <a:cubicBezTo>
                  <a:pt x="16369" y="1800"/>
                  <a:pt x="16369" y="1800"/>
                  <a:pt x="16369" y="1800"/>
                </a:cubicBezTo>
                <a:cubicBezTo>
                  <a:pt x="15019" y="3150"/>
                  <a:pt x="15019" y="3150"/>
                  <a:pt x="15019" y="3150"/>
                </a:cubicBezTo>
                <a:lnTo>
                  <a:pt x="14006" y="1800"/>
                </a:lnTo>
                <a:close/>
                <a:moveTo>
                  <a:pt x="10800" y="3375"/>
                </a:moveTo>
                <a:cubicBezTo>
                  <a:pt x="9281" y="1800"/>
                  <a:pt x="9281" y="1800"/>
                  <a:pt x="9281" y="1800"/>
                </a:cubicBezTo>
                <a:cubicBezTo>
                  <a:pt x="12319" y="1800"/>
                  <a:pt x="12319" y="1800"/>
                  <a:pt x="12319" y="1800"/>
                </a:cubicBezTo>
                <a:lnTo>
                  <a:pt x="10800" y="3375"/>
                </a:lnTo>
                <a:close/>
                <a:moveTo>
                  <a:pt x="6581" y="3150"/>
                </a:moveTo>
                <a:cubicBezTo>
                  <a:pt x="5231" y="1800"/>
                  <a:pt x="5231" y="1800"/>
                  <a:pt x="5231" y="1800"/>
                </a:cubicBezTo>
                <a:cubicBezTo>
                  <a:pt x="7594" y="1800"/>
                  <a:pt x="7594" y="1800"/>
                  <a:pt x="7594" y="1800"/>
                </a:cubicBezTo>
                <a:lnTo>
                  <a:pt x="6581" y="3150"/>
                </a:lnTo>
                <a:close/>
                <a:moveTo>
                  <a:pt x="6581" y="4500"/>
                </a:moveTo>
                <a:cubicBezTo>
                  <a:pt x="8269" y="6300"/>
                  <a:pt x="8269" y="6300"/>
                  <a:pt x="8269" y="6300"/>
                </a:cubicBezTo>
                <a:cubicBezTo>
                  <a:pt x="5231" y="6300"/>
                  <a:pt x="5231" y="6300"/>
                  <a:pt x="5231" y="6300"/>
                </a:cubicBezTo>
                <a:lnTo>
                  <a:pt x="6581" y="4500"/>
                </a:lnTo>
                <a:close/>
                <a:moveTo>
                  <a:pt x="8437" y="7200"/>
                </a:moveTo>
                <a:cubicBezTo>
                  <a:pt x="10125" y="18225"/>
                  <a:pt x="10125" y="18225"/>
                  <a:pt x="10125" y="18225"/>
                </a:cubicBezTo>
                <a:cubicBezTo>
                  <a:pt x="5062" y="7200"/>
                  <a:pt x="5062" y="7200"/>
                  <a:pt x="5062" y="7200"/>
                </a:cubicBezTo>
                <a:lnTo>
                  <a:pt x="8437" y="7200"/>
                </a:lnTo>
                <a:close/>
                <a:moveTo>
                  <a:pt x="8606" y="16650"/>
                </a:moveTo>
                <a:cubicBezTo>
                  <a:pt x="1856" y="7200"/>
                  <a:pt x="1856" y="7200"/>
                  <a:pt x="1856" y="7200"/>
                </a:cubicBezTo>
                <a:cubicBezTo>
                  <a:pt x="4387" y="7200"/>
                  <a:pt x="4387" y="7200"/>
                  <a:pt x="4387" y="7200"/>
                </a:cubicBezTo>
                <a:lnTo>
                  <a:pt x="8606" y="16650"/>
                </a:lnTo>
                <a:close/>
                <a:moveTo>
                  <a:pt x="17212" y="7200"/>
                </a:moveTo>
                <a:cubicBezTo>
                  <a:pt x="19744" y="7200"/>
                  <a:pt x="19744" y="7200"/>
                  <a:pt x="19744" y="7200"/>
                </a:cubicBezTo>
                <a:cubicBezTo>
                  <a:pt x="12994" y="16650"/>
                  <a:pt x="12994" y="16650"/>
                  <a:pt x="12994" y="16650"/>
                </a:cubicBezTo>
                <a:lnTo>
                  <a:pt x="17212" y="7200"/>
                </a:lnTo>
                <a:close/>
                <a:moveTo>
                  <a:pt x="17381" y="6300"/>
                </a:moveTo>
                <a:cubicBezTo>
                  <a:pt x="15525" y="3825"/>
                  <a:pt x="15525" y="3825"/>
                  <a:pt x="15525" y="3825"/>
                </a:cubicBezTo>
                <a:cubicBezTo>
                  <a:pt x="17044" y="2250"/>
                  <a:pt x="17044" y="2250"/>
                  <a:pt x="17044" y="2250"/>
                </a:cubicBezTo>
                <a:cubicBezTo>
                  <a:pt x="20250" y="6300"/>
                  <a:pt x="20250" y="6300"/>
                  <a:pt x="20250" y="6300"/>
                </a:cubicBezTo>
                <a:lnTo>
                  <a:pt x="17381" y="6300"/>
                </a:lnTo>
                <a:close/>
                <a:moveTo>
                  <a:pt x="4556" y="2250"/>
                </a:moveTo>
                <a:cubicBezTo>
                  <a:pt x="6075" y="3825"/>
                  <a:pt x="6075" y="3825"/>
                  <a:pt x="6075" y="3825"/>
                </a:cubicBezTo>
                <a:cubicBezTo>
                  <a:pt x="4219" y="6300"/>
                  <a:pt x="4219" y="6300"/>
                  <a:pt x="4219" y="6300"/>
                </a:cubicBezTo>
                <a:cubicBezTo>
                  <a:pt x="1350" y="6300"/>
                  <a:pt x="1350" y="6300"/>
                  <a:pt x="1350" y="6300"/>
                </a:cubicBezTo>
                <a:lnTo>
                  <a:pt x="4556" y="2250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19" name="Shape 119"/>
          <p:cNvSpPr/>
          <p:nvPr/>
        </p:nvSpPr>
        <p:spPr>
          <a:xfrm>
            <a:off x="9211633" y="3447456"/>
            <a:ext cx="937696" cy="9754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898" y="8100"/>
                </a:moveTo>
                <a:cubicBezTo>
                  <a:pt x="21073" y="7763"/>
                  <a:pt x="21249" y="7425"/>
                  <a:pt x="21249" y="7087"/>
                </a:cubicBezTo>
                <a:cubicBezTo>
                  <a:pt x="21249" y="5400"/>
                  <a:pt x="19668" y="4050"/>
                  <a:pt x="18088" y="4050"/>
                </a:cubicBezTo>
                <a:cubicBezTo>
                  <a:pt x="16683" y="4050"/>
                  <a:pt x="15629" y="4725"/>
                  <a:pt x="15102" y="5738"/>
                </a:cubicBezTo>
                <a:cubicBezTo>
                  <a:pt x="15102" y="5569"/>
                  <a:pt x="14927" y="5400"/>
                  <a:pt x="14751" y="5400"/>
                </a:cubicBezTo>
                <a:cubicBezTo>
                  <a:pt x="14927" y="4894"/>
                  <a:pt x="15102" y="4388"/>
                  <a:pt x="15102" y="4050"/>
                </a:cubicBezTo>
                <a:cubicBezTo>
                  <a:pt x="15102" y="1688"/>
                  <a:pt x="13171" y="0"/>
                  <a:pt x="10888" y="0"/>
                </a:cubicBezTo>
                <a:cubicBezTo>
                  <a:pt x="8605" y="0"/>
                  <a:pt x="6673" y="1688"/>
                  <a:pt x="6673" y="4050"/>
                </a:cubicBezTo>
                <a:cubicBezTo>
                  <a:pt x="6673" y="4388"/>
                  <a:pt x="6673" y="4894"/>
                  <a:pt x="6849" y="5400"/>
                </a:cubicBezTo>
                <a:cubicBezTo>
                  <a:pt x="6673" y="5400"/>
                  <a:pt x="6673" y="5569"/>
                  <a:pt x="6498" y="5738"/>
                </a:cubicBezTo>
                <a:cubicBezTo>
                  <a:pt x="5971" y="4725"/>
                  <a:pt x="4917" y="4050"/>
                  <a:pt x="3688" y="4050"/>
                </a:cubicBezTo>
                <a:cubicBezTo>
                  <a:pt x="1932" y="4050"/>
                  <a:pt x="527" y="5400"/>
                  <a:pt x="527" y="7087"/>
                </a:cubicBezTo>
                <a:cubicBezTo>
                  <a:pt x="527" y="7425"/>
                  <a:pt x="527" y="7763"/>
                  <a:pt x="702" y="8100"/>
                </a:cubicBezTo>
                <a:cubicBezTo>
                  <a:pt x="351" y="8437"/>
                  <a:pt x="0" y="8944"/>
                  <a:pt x="0" y="9450"/>
                </a:cubicBezTo>
                <a:cubicBezTo>
                  <a:pt x="0" y="13500"/>
                  <a:pt x="0" y="13500"/>
                  <a:pt x="0" y="13500"/>
                </a:cubicBezTo>
                <a:cubicBezTo>
                  <a:pt x="0" y="14344"/>
                  <a:pt x="351" y="15019"/>
                  <a:pt x="1054" y="15356"/>
                </a:cubicBezTo>
                <a:cubicBezTo>
                  <a:pt x="1054" y="18562"/>
                  <a:pt x="1054" y="18562"/>
                  <a:pt x="1054" y="18562"/>
                </a:cubicBezTo>
                <a:cubicBezTo>
                  <a:pt x="1054" y="19406"/>
                  <a:pt x="1756" y="20081"/>
                  <a:pt x="2634" y="20081"/>
                </a:cubicBezTo>
                <a:cubicBezTo>
                  <a:pt x="2985" y="20081"/>
                  <a:pt x="3337" y="19912"/>
                  <a:pt x="3688" y="19744"/>
                </a:cubicBezTo>
                <a:cubicBezTo>
                  <a:pt x="3863" y="19912"/>
                  <a:pt x="4390" y="20081"/>
                  <a:pt x="4741" y="20081"/>
                </a:cubicBezTo>
                <a:cubicBezTo>
                  <a:pt x="5620" y="20081"/>
                  <a:pt x="6322" y="19406"/>
                  <a:pt x="6322" y="18562"/>
                </a:cubicBezTo>
                <a:cubicBezTo>
                  <a:pt x="6322" y="15356"/>
                  <a:pt x="6322" y="15356"/>
                  <a:pt x="6322" y="15356"/>
                </a:cubicBezTo>
                <a:cubicBezTo>
                  <a:pt x="6498" y="15187"/>
                  <a:pt x="6673" y="15019"/>
                  <a:pt x="6849" y="14850"/>
                </a:cubicBezTo>
                <a:cubicBezTo>
                  <a:pt x="7024" y="14850"/>
                  <a:pt x="7200" y="15019"/>
                  <a:pt x="7376" y="15187"/>
                </a:cubicBezTo>
                <a:cubicBezTo>
                  <a:pt x="7376" y="19575"/>
                  <a:pt x="7376" y="19575"/>
                  <a:pt x="7376" y="19575"/>
                </a:cubicBezTo>
                <a:cubicBezTo>
                  <a:pt x="7376" y="20587"/>
                  <a:pt x="8254" y="21600"/>
                  <a:pt x="9483" y="21600"/>
                </a:cubicBezTo>
                <a:cubicBezTo>
                  <a:pt x="10010" y="21600"/>
                  <a:pt x="10537" y="21431"/>
                  <a:pt x="10888" y="21094"/>
                </a:cubicBezTo>
                <a:cubicBezTo>
                  <a:pt x="11239" y="21431"/>
                  <a:pt x="11766" y="21600"/>
                  <a:pt x="12293" y="21600"/>
                </a:cubicBezTo>
                <a:cubicBezTo>
                  <a:pt x="13346" y="21600"/>
                  <a:pt x="14400" y="20587"/>
                  <a:pt x="14400" y="19575"/>
                </a:cubicBezTo>
                <a:cubicBezTo>
                  <a:pt x="14400" y="15187"/>
                  <a:pt x="14400" y="15187"/>
                  <a:pt x="14400" y="15187"/>
                </a:cubicBezTo>
                <a:cubicBezTo>
                  <a:pt x="14576" y="15019"/>
                  <a:pt x="14751" y="14850"/>
                  <a:pt x="14751" y="14850"/>
                </a:cubicBezTo>
                <a:cubicBezTo>
                  <a:pt x="14927" y="15019"/>
                  <a:pt x="15102" y="15187"/>
                  <a:pt x="15454" y="15356"/>
                </a:cubicBezTo>
                <a:cubicBezTo>
                  <a:pt x="15454" y="18562"/>
                  <a:pt x="15454" y="18562"/>
                  <a:pt x="15454" y="18562"/>
                </a:cubicBezTo>
                <a:cubicBezTo>
                  <a:pt x="15454" y="19406"/>
                  <a:pt x="16156" y="20081"/>
                  <a:pt x="17034" y="20081"/>
                </a:cubicBezTo>
                <a:cubicBezTo>
                  <a:pt x="17385" y="20081"/>
                  <a:pt x="17737" y="19912"/>
                  <a:pt x="18088" y="19744"/>
                </a:cubicBezTo>
                <a:cubicBezTo>
                  <a:pt x="18263" y="19912"/>
                  <a:pt x="18615" y="20081"/>
                  <a:pt x="19141" y="20081"/>
                </a:cubicBezTo>
                <a:cubicBezTo>
                  <a:pt x="20020" y="20081"/>
                  <a:pt x="20722" y="19406"/>
                  <a:pt x="20722" y="18562"/>
                </a:cubicBezTo>
                <a:cubicBezTo>
                  <a:pt x="20722" y="15356"/>
                  <a:pt x="20722" y="15356"/>
                  <a:pt x="20722" y="15356"/>
                </a:cubicBezTo>
                <a:cubicBezTo>
                  <a:pt x="21249" y="15019"/>
                  <a:pt x="21600" y="14344"/>
                  <a:pt x="21600" y="13500"/>
                </a:cubicBezTo>
                <a:cubicBezTo>
                  <a:pt x="21600" y="9450"/>
                  <a:pt x="21600" y="9450"/>
                  <a:pt x="21600" y="9450"/>
                </a:cubicBezTo>
                <a:cubicBezTo>
                  <a:pt x="21600" y="8944"/>
                  <a:pt x="21424" y="8437"/>
                  <a:pt x="20898" y="8100"/>
                </a:cubicBezTo>
                <a:close/>
                <a:moveTo>
                  <a:pt x="3161" y="14513"/>
                </a:moveTo>
                <a:cubicBezTo>
                  <a:pt x="3161" y="18562"/>
                  <a:pt x="3161" y="18562"/>
                  <a:pt x="3161" y="18562"/>
                </a:cubicBezTo>
                <a:cubicBezTo>
                  <a:pt x="3161" y="18900"/>
                  <a:pt x="2985" y="19069"/>
                  <a:pt x="2634" y="19069"/>
                </a:cubicBezTo>
                <a:cubicBezTo>
                  <a:pt x="2283" y="19069"/>
                  <a:pt x="2107" y="18900"/>
                  <a:pt x="2107" y="18562"/>
                </a:cubicBezTo>
                <a:cubicBezTo>
                  <a:pt x="2107" y="14513"/>
                  <a:pt x="2107" y="14513"/>
                  <a:pt x="2107" y="14513"/>
                </a:cubicBezTo>
                <a:cubicBezTo>
                  <a:pt x="1580" y="14513"/>
                  <a:pt x="1054" y="14175"/>
                  <a:pt x="1054" y="13500"/>
                </a:cubicBezTo>
                <a:cubicBezTo>
                  <a:pt x="1054" y="9450"/>
                  <a:pt x="1054" y="9450"/>
                  <a:pt x="1054" y="9450"/>
                </a:cubicBezTo>
                <a:cubicBezTo>
                  <a:pt x="1054" y="8944"/>
                  <a:pt x="1580" y="8606"/>
                  <a:pt x="2107" y="8606"/>
                </a:cubicBezTo>
                <a:cubicBezTo>
                  <a:pt x="2107" y="8606"/>
                  <a:pt x="1580" y="8100"/>
                  <a:pt x="1580" y="7087"/>
                </a:cubicBezTo>
                <a:cubicBezTo>
                  <a:pt x="1580" y="5906"/>
                  <a:pt x="2459" y="5062"/>
                  <a:pt x="3688" y="5062"/>
                </a:cubicBezTo>
                <a:cubicBezTo>
                  <a:pt x="4741" y="5062"/>
                  <a:pt x="5795" y="5906"/>
                  <a:pt x="5795" y="7087"/>
                </a:cubicBezTo>
                <a:cubicBezTo>
                  <a:pt x="5795" y="8100"/>
                  <a:pt x="5268" y="8606"/>
                  <a:pt x="5268" y="8606"/>
                </a:cubicBezTo>
                <a:cubicBezTo>
                  <a:pt x="5444" y="8606"/>
                  <a:pt x="5795" y="8606"/>
                  <a:pt x="5971" y="8775"/>
                </a:cubicBezTo>
                <a:cubicBezTo>
                  <a:pt x="5971" y="12825"/>
                  <a:pt x="5971" y="12825"/>
                  <a:pt x="5971" y="12825"/>
                </a:cubicBezTo>
                <a:cubicBezTo>
                  <a:pt x="5971" y="13162"/>
                  <a:pt x="5971" y="13500"/>
                  <a:pt x="6146" y="14006"/>
                </a:cubicBezTo>
                <a:cubicBezTo>
                  <a:pt x="5971" y="14344"/>
                  <a:pt x="5620" y="14513"/>
                  <a:pt x="5268" y="14513"/>
                </a:cubicBezTo>
                <a:cubicBezTo>
                  <a:pt x="5268" y="18562"/>
                  <a:pt x="5268" y="18562"/>
                  <a:pt x="5268" y="18562"/>
                </a:cubicBezTo>
                <a:cubicBezTo>
                  <a:pt x="5268" y="18900"/>
                  <a:pt x="4917" y="19069"/>
                  <a:pt x="4741" y="19069"/>
                </a:cubicBezTo>
                <a:cubicBezTo>
                  <a:pt x="4390" y="19069"/>
                  <a:pt x="4215" y="18900"/>
                  <a:pt x="4215" y="18562"/>
                </a:cubicBezTo>
                <a:cubicBezTo>
                  <a:pt x="4215" y="14513"/>
                  <a:pt x="4215" y="14513"/>
                  <a:pt x="4215" y="14513"/>
                </a:cubicBezTo>
                <a:moveTo>
                  <a:pt x="10185" y="14006"/>
                </a:moveTo>
                <a:cubicBezTo>
                  <a:pt x="10185" y="19575"/>
                  <a:pt x="10185" y="19575"/>
                  <a:pt x="10185" y="19575"/>
                </a:cubicBezTo>
                <a:cubicBezTo>
                  <a:pt x="10185" y="19912"/>
                  <a:pt x="9834" y="20250"/>
                  <a:pt x="9483" y="20250"/>
                </a:cubicBezTo>
                <a:cubicBezTo>
                  <a:pt x="9132" y="20250"/>
                  <a:pt x="8780" y="19912"/>
                  <a:pt x="8780" y="19575"/>
                </a:cubicBezTo>
                <a:cubicBezTo>
                  <a:pt x="8780" y="14175"/>
                  <a:pt x="8780" y="14175"/>
                  <a:pt x="8780" y="14175"/>
                </a:cubicBezTo>
                <a:cubicBezTo>
                  <a:pt x="7902" y="14175"/>
                  <a:pt x="7376" y="13500"/>
                  <a:pt x="7376" y="12825"/>
                </a:cubicBezTo>
                <a:cubicBezTo>
                  <a:pt x="7376" y="9450"/>
                  <a:pt x="7376" y="9450"/>
                  <a:pt x="7376" y="9450"/>
                </a:cubicBezTo>
                <a:cubicBezTo>
                  <a:pt x="7376" y="9450"/>
                  <a:pt x="7376" y="9450"/>
                  <a:pt x="7376" y="9450"/>
                </a:cubicBezTo>
                <a:cubicBezTo>
                  <a:pt x="7376" y="7425"/>
                  <a:pt x="7376" y="7425"/>
                  <a:pt x="7376" y="7425"/>
                </a:cubicBezTo>
                <a:cubicBezTo>
                  <a:pt x="7376" y="6581"/>
                  <a:pt x="7902" y="6075"/>
                  <a:pt x="8780" y="6075"/>
                </a:cubicBezTo>
                <a:cubicBezTo>
                  <a:pt x="8780" y="6075"/>
                  <a:pt x="8078" y="5569"/>
                  <a:pt x="8078" y="4050"/>
                </a:cubicBezTo>
                <a:cubicBezTo>
                  <a:pt x="8078" y="2531"/>
                  <a:pt x="9307" y="1350"/>
                  <a:pt x="10888" y="1350"/>
                </a:cubicBezTo>
                <a:cubicBezTo>
                  <a:pt x="12468" y="1350"/>
                  <a:pt x="13698" y="2531"/>
                  <a:pt x="13698" y="4050"/>
                </a:cubicBezTo>
                <a:cubicBezTo>
                  <a:pt x="13698" y="5400"/>
                  <a:pt x="12995" y="6075"/>
                  <a:pt x="12995" y="6075"/>
                </a:cubicBezTo>
                <a:cubicBezTo>
                  <a:pt x="13698" y="6075"/>
                  <a:pt x="14400" y="6581"/>
                  <a:pt x="14400" y="7425"/>
                </a:cubicBezTo>
                <a:cubicBezTo>
                  <a:pt x="14400" y="9450"/>
                  <a:pt x="14400" y="9450"/>
                  <a:pt x="14400" y="9450"/>
                </a:cubicBezTo>
                <a:cubicBezTo>
                  <a:pt x="14400" y="12825"/>
                  <a:pt x="14400" y="12825"/>
                  <a:pt x="14400" y="12825"/>
                </a:cubicBezTo>
                <a:cubicBezTo>
                  <a:pt x="14400" y="13500"/>
                  <a:pt x="13698" y="14175"/>
                  <a:pt x="12995" y="14175"/>
                </a:cubicBezTo>
                <a:cubicBezTo>
                  <a:pt x="12995" y="19575"/>
                  <a:pt x="12995" y="19575"/>
                  <a:pt x="12995" y="19575"/>
                </a:cubicBezTo>
                <a:cubicBezTo>
                  <a:pt x="12995" y="19912"/>
                  <a:pt x="12644" y="20250"/>
                  <a:pt x="12293" y="20250"/>
                </a:cubicBezTo>
                <a:cubicBezTo>
                  <a:pt x="11941" y="20250"/>
                  <a:pt x="11590" y="19912"/>
                  <a:pt x="11590" y="19575"/>
                </a:cubicBezTo>
                <a:cubicBezTo>
                  <a:pt x="11590" y="14006"/>
                  <a:pt x="11590" y="14006"/>
                  <a:pt x="11590" y="14006"/>
                </a:cubicBezTo>
                <a:lnTo>
                  <a:pt x="10185" y="14006"/>
                </a:lnTo>
                <a:close/>
                <a:moveTo>
                  <a:pt x="17561" y="14513"/>
                </a:moveTo>
                <a:cubicBezTo>
                  <a:pt x="17561" y="18562"/>
                  <a:pt x="17561" y="18562"/>
                  <a:pt x="17561" y="18562"/>
                </a:cubicBezTo>
                <a:cubicBezTo>
                  <a:pt x="17561" y="18900"/>
                  <a:pt x="17210" y="19069"/>
                  <a:pt x="17034" y="19069"/>
                </a:cubicBezTo>
                <a:cubicBezTo>
                  <a:pt x="16683" y="19069"/>
                  <a:pt x="16507" y="18900"/>
                  <a:pt x="16507" y="18562"/>
                </a:cubicBezTo>
                <a:cubicBezTo>
                  <a:pt x="16507" y="14513"/>
                  <a:pt x="16507" y="14513"/>
                  <a:pt x="16507" y="14513"/>
                </a:cubicBezTo>
                <a:cubicBezTo>
                  <a:pt x="15980" y="14513"/>
                  <a:pt x="15629" y="14344"/>
                  <a:pt x="15454" y="14006"/>
                </a:cubicBezTo>
                <a:cubicBezTo>
                  <a:pt x="15629" y="13500"/>
                  <a:pt x="15805" y="13162"/>
                  <a:pt x="15805" y="12825"/>
                </a:cubicBezTo>
                <a:cubicBezTo>
                  <a:pt x="15805" y="8775"/>
                  <a:pt x="15805" y="8775"/>
                  <a:pt x="15805" y="8775"/>
                </a:cubicBezTo>
                <a:cubicBezTo>
                  <a:pt x="15980" y="8606"/>
                  <a:pt x="16156" y="8606"/>
                  <a:pt x="16507" y="8606"/>
                </a:cubicBezTo>
                <a:cubicBezTo>
                  <a:pt x="16507" y="8606"/>
                  <a:pt x="15980" y="8100"/>
                  <a:pt x="15980" y="7087"/>
                </a:cubicBezTo>
                <a:cubicBezTo>
                  <a:pt x="15980" y="5906"/>
                  <a:pt x="16859" y="5062"/>
                  <a:pt x="18088" y="5062"/>
                </a:cubicBezTo>
                <a:cubicBezTo>
                  <a:pt x="19141" y="5062"/>
                  <a:pt x="20195" y="5906"/>
                  <a:pt x="20195" y="7087"/>
                </a:cubicBezTo>
                <a:cubicBezTo>
                  <a:pt x="20195" y="8100"/>
                  <a:pt x="19668" y="8606"/>
                  <a:pt x="19668" y="8606"/>
                </a:cubicBezTo>
                <a:cubicBezTo>
                  <a:pt x="20195" y="8606"/>
                  <a:pt x="20722" y="8944"/>
                  <a:pt x="20722" y="9450"/>
                </a:cubicBezTo>
                <a:cubicBezTo>
                  <a:pt x="20722" y="13500"/>
                  <a:pt x="20722" y="13500"/>
                  <a:pt x="20722" y="13500"/>
                </a:cubicBezTo>
                <a:cubicBezTo>
                  <a:pt x="20722" y="14175"/>
                  <a:pt x="20195" y="14513"/>
                  <a:pt x="19668" y="14513"/>
                </a:cubicBezTo>
                <a:cubicBezTo>
                  <a:pt x="19668" y="18562"/>
                  <a:pt x="19668" y="18562"/>
                  <a:pt x="19668" y="18562"/>
                </a:cubicBezTo>
                <a:cubicBezTo>
                  <a:pt x="19668" y="18900"/>
                  <a:pt x="19317" y="19069"/>
                  <a:pt x="19141" y="19069"/>
                </a:cubicBezTo>
                <a:cubicBezTo>
                  <a:pt x="18790" y="19069"/>
                  <a:pt x="18615" y="18900"/>
                  <a:pt x="18615" y="18562"/>
                </a:cubicBezTo>
                <a:cubicBezTo>
                  <a:pt x="18615" y="14513"/>
                  <a:pt x="18615" y="14513"/>
                  <a:pt x="18615" y="14513"/>
                </a:cubicBezTo>
                <a:lnTo>
                  <a:pt x="17561" y="14513"/>
                </a:lnTo>
                <a:close/>
              </a:path>
            </a:pathLst>
          </a:custGeom>
          <a:solidFill>
            <a:srgbClr val="2F5379"/>
          </a:solidFill>
          <a:ln w="12700">
            <a:miter lim="400000"/>
            <a:tailEnd type="triangle"/>
          </a:ln>
        </p:spPr>
        <p:txBody>
          <a:bodyPr tIns="91439" bIns="91439"/>
          <a:lstStyle/>
          <a:p>
            <a:pPr lvl="0" algn="l" defTabSz="914400">
              <a:defRPr sz="3600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122" name="Group 122"/>
          <p:cNvGrpSpPr/>
          <p:nvPr/>
        </p:nvGrpSpPr>
        <p:grpSpPr>
          <a:xfrm>
            <a:off x="9163846" y="8475012"/>
            <a:ext cx="1001930" cy="1239093"/>
            <a:chOff x="0" y="0"/>
            <a:chExt cx="1001929" cy="1239091"/>
          </a:xfrm>
        </p:grpSpPr>
        <p:sp>
          <p:nvSpPr>
            <p:cNvPr id="120" name="Shape 120"/>
            <p:cNvSpPr/>
            <p:nvPr/>
          </p:nvSpPr>
          <p:spPr>
            <a:xfrm>
              <a:off x="181799" y="0"/>
              <a:ext cx="640392" cy="306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39" h="21600" fill="norm" stroke="1" extrusionOk="0">
                  <a:moveTo>
                    <a:pt x="17535" y="21600"/>
                  </a:moveTo>
                  <a:cubicBezTo>
                    <a:pt x="19956" y="16615"/>
                    <a:pt x="20887" y="9969"/>
                    <a:pt x="19770" y="7062"/>
                  </a:cubicBezTo>
                  <a:cubicBezTo>
                    <a:pt x="18653" y="4985"/>
                    <a:pt x="16604" y="5815"/>
                    <a:pt x="14370" y="9138"/>
                  </a:cubicBezTo>
                  <a:cubicBezTo>
                    <a:pt x="13811" y="3738"/>
                    <a:pt x="12135" y="0"/>
                    <a:pt x="10087" y="0"/>
                  </a:cubicBezTo>
                  <a:cubicBezTo>
                    <a:pt x="8039" y="0"/>
                    <a:pt x="6363" y="3738"/>
                    <a:pt x="5804" y="9138"/>
                  </a:cubicBezTo>
                  <a:cubicBezTo>
                    <a:pt x="3756" y="5815"/>
                    <a:pt x="1521" y="4985"/>
                    <a:pt x="590" y="7062"/>
                  </a:cubicBezTo>
                  <a:cubicBezTo>
                    <a:pt x="-713" y="9969"/>
                    <a:pt x="218" y="16615"/>
                    <a:pt x="2639" y="21600"/>
                  </a:cubicBezTo>
                  <a:lnTo>
                    <a:pt x="17535" y="21600"/>
                  </a:lnTo>
                  <a:close/>
                </a:path>
              </a:pathLst>
            </a:custGeom>
            <a:solidFill>
              <a:srgbClr val="2F5379"/>
            </a:solidFill>
            <a:ln w="12700" cap="flat">
              <a:noFill/>
              <a:miter lim="400000"/>
              <a:tailEnd type="triangle" w="med" len="med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lvl="0" algn="l" defTabSz="914400">
                <a:defRPr sz="3600">
                  <a:solidFill>
                    <a:srgbClr val="0A0A0A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1" name="Shape 121"/>
            <p:cNvSpPr/>
            <p:nvPr/>
          </p:nvSpPr>
          <p:spPr>
            <a:xfrm>
              <a:off x="0" y="382153"/>
              <a:ext cx="1001930" cy="856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5" fill="norm" stroke="1" extrusionOk="0">
                  <a:moveTo>
                    <a:pt x="20965" y="13772"/>
                  </a:moveTo>
                  <a:cubicBezTo>
                    <a:pt x="20965" y="13772"/>
                    <a:pt x="20965" y="13772"/>
                    <a:pt x="20965" y="13772"/>
                  </a:cubicBezTo>
                  <a:cubicBezTo>
                    <a:pt x="21346" y="12467"/>
                    <a:pt x="21600" y="11017"/>
                    <a:pt x="21600" y="9568"/>
                  </a:cubicBezTo>
                  <a:cubicBezTo>
                    <a:pt x="21600" y="5654"/>
                    <a:pt x="19694" y="2030"/>
                    <a:pt x="16772" y="0"/>
                  </a:cubicBezTo>
                  <a:cubicBezTo>
                    <a:pt x="4828" y="0"/>
                    <a:pt x="4828" y="0"/>
                    <a:pt x="4828" y="0"/>
                  </a:cubicBezTo>
                  <a:cubicBezTo>
                    <a:pt x="1906" y="2030"/>
                    <a:pt x="0" y="5654"/>
                    <a:pt x="0" y="9568"/>
                  </a:cubicBezTo>
                  <a:cubicBezTo>
                    <a:pt x="0" y="11452"/>
                    <a:pt x="381" y="13192"/>
                    <a:pt x="1144" y="14642"/>
                  </a:cubicBezTo>
                  <a:cubicBezTo>
                    <a:pt x="1398" y="15366"/>
                    <a:pt x="1652" y="16236"/>
                    <a:pt x="1525" y="16526"/>
                  </a:cubicBezTo>
                  <a:cubicBezTo>
                    <a:pt x="1016" y="17541"/>
                    <a:pt x="889" y="18701"/>
                    <a:pt x="1271" y="19715"/>
                  </a:cubicBezTo>
                  <a:cubicBezTo>
                    <a:pt x="2033" y="21165"/>
                    <a:pt x="3812" y="21455"/>
                    <a:pt x="5464" y="20585"/>
                  </a:cubicBezTo>
                  <a:cubicBezTo>
                    <a:pt x="5464" y="20585"/>
                    <a:pt x="5464" y="20585"/>
                    <a:pt x="5464" y="20585"/>
                  </a:cubicBezTo>
                  <a:cubicBezTo>
                    <a:pt x="5464" y="20585"/>
                    <a:pt x="6353" y="20150"/>
                    <a:pt x="7751" y="20585"/>
                  </a:cubicBezTo>
                  <a:cubicBezTo>
                    <a:pt x="7751" y="20585"/>
                    <a:pt x="7751" y="20585"/>
                    <a:pt x="7751" y="20585"/>
                  </a:cubicBezTo>
                  <a:cubicBezTo>
                    <a:pt x="8767" y="20875"/>
                    <a:pt x="9784" y="21165"/>
                    <a:pt x="10800" y="21165"/>
                  </a:cubicBezTo>
                  <a:cubicBezTo>
                    <a:pt x="11944" y="21165"/>
                    <a:pt x="12960" y="20875"/>
                    <a:pt x="13976" y="20585"/>
                  </a:cubicBezTo>
                  <a:cubicBezTo>
                    <a:pt x="13976" y="20585"/>
                    <a:pt x="13976" y="20585"/>
                    <a:pt x="13976" y="20585"/>
                  </a:cubicBezTo>
                  <a:cubicBezTo>
                    <a:pt x="15120" y="20295"/>
                    <a:pt x="15882" y="20440"/>
                    <a:pt x="16136" y="20585"/>
                  </a:cubicBezTo>
                  <a:cubicBezTo>
                    <a:pt x="17788" y="21600"/>
                    <a:pt x="19567" y="21165"/>
                    <a:pt x="20329" y="19715"/>
                  </a:cubicBezTo>
                  <a:cubicBezTo>
                    <a:pt x="20711" y="18846"/>
                    <a:pt x="20711" y="17686"/>
                    <a:pt x="20075" y="16671"/>
                  </a:cubicBezTo>
                  <a:cubicBezTo>
                    <a:pt x="20075" y="16671"/>
                    <a:pt x="20075" y="16671"/>
                    <a:pt x="20075" y="16671"/>
                  </a:cubicBezTo>
                  <a:cubicBezTo>
                    <a:pt x="19948" y="16381"/>
                    <a:pt x="20329" y="15366"/>
                    <a:pt x="20584" y="14642"/>
                  </a:cubicBezTo>
                  <a:cubicBezTo>
                    <a:pt x="20711" y="14352"/>
                    <a:pt x="20965" y="13772"/>
                    <a:pt x="20965" y="13772"/>
                  </a:cubicBezTo>
                  <a:close/>
                  <a:moveTo>
                    <a:pt x="11562" y="16381"/>
                  </a:moveTo>
                  <a:cubicBezTo>
                    <a:pt x="10038" y="16381"/>
                    <a:pt x="10038" y="16381"/>
                    <a:pt x="10038" y="16381"/>
                  </a:cubicBezTo>
                  <a:cubicBezTo>
                    <a:pt x="10038" y="14787"/>
                    <a:pt x="10038" y="14787"/>
                    <a:pt x="10038" y="14787"/>
                  </a:cubicBezTo>
                  <a:cubicBezTo>
                    <a:pt x="9021" y="14642"/>
                    <a:pt x="8005" y="14352"/>
                    <a:pt x="7369" y="13917"/>
                  </a:cubicBezTo>
                  <a:cubicBezTo>
                    <a:pt x="7878" y="12032"/>
                    <a:pt x="7878" y="12032"/>
                    <a:pt x="7878" y="12032"/>
                  </a:cubicBezTo>
                  <a:cubicBezTo>
                    <a:pt x="8386" y="12322"/>
                    <a:pt x="9529" y="12757"/>
                    <a:pt x="10292" y="12757"/>
                  </a:cubicBezTo>
                  <a:cubicBezTo>
                    <a:pt x="11054" y="12757"/>
                    <a:pt x="11689" y="12467"/>
                    <a:pt x="11689" y="12032"/>
                  </a:cubicBezTo>
                  <a:cubicBezTo>
                    <a:pt x="11689" y="11597"/>
                    <a:pt x="11435" y="11307"/>
                    <a:pt x="10165" y="10872"/>
                  </a:cubicBezTo>
                  <a:cubicBezTo>
                    <a:pt x="8259" y="10148"/>
                    <a:pt x="7496" y="9423"/>
                    <a:pt x="7496" y="7973"/>
                  </a:cubicBezTo>
                  <a:cubicBezTo>
                    <a:pt x="7496" y="6668"/>
                    <a:pt x="8513" y="5654"/>
                    <a:pt x="10165" y="5364"/>
                  </a:cubicBezTo>
                  <a:cubicBezTo>
                    <a:pt x="10165" y="3624"/>
                    <a:pt x="10165" y="3624"/>
                    <a:pt x="10165" y="3624"/>
                  </a:cubicBezTo>
                  <a:cubicBezTo>
                    <a:pt x="11689" y="3624"/>
                    <a:pt x="11689" y="3624"/>
                    <a:pt x="11689" y="3624"/>
                  </a:cubicBezTo>
                  <a:cubicBezTo>
                    <a:pt x="11689" y="5364"/>
                    <a:pt x="11689" y="5364"/>
                    <a:pt x="11689" y="5364"/>
                  </a:cubicBezTo>
                  <a:cubicBezTo>
                    <a:pt x="12579" y="5364"/>
                    <a:pt x="13468" y="5654"/>
                    <a:pt x="13849" y="5944"/>
                  </a:cubicBezTo>
                  <a:cubicBezTo>
                    <a:pt x="13341" y="7828"/>
                    <a:pt x="13341" y="7828"/>
                    <a:pt x="13341" y="7828"/>
                  </a:cubicBezTo>
                  <a:cubicBezTo>
                    <a:pt x="12960" y="7538"/>
                    <a:pt x="12198" y="7248"/>
                    <a:pt x="11308" y="7248"/>
                  </a:cubicBezTo>
                  <a:cubicBezTo>
                    <a:pt x="10673" y="7248"/>
                    <a:pt x="10165" y="7393"/>
                    <a:pt x="10165" y="7828"/>
                  </a:cubicBezTo>
                  <a:cubicBezTo>
                    <a:pt x="10165" y="8263"/>
                    <a:pt x="10292" y="8553"/>
                    <a:pt x="11689" y="8988"/>
                  </a:cubicBezTo>
                  <a:cubicBezTo>
                    <a:pt x="13595" y="9713"/>
                    <a:pt x="14231" y="10583"/>
                    <a:pt x="14231" y="11887"/>
                  </a:cubicBezTo>
                  <a:cubicBezTo>
                    <a:pt x="14231" y="13192"/>
                    <a:pt x="13341" y="14352"/>
                    <a:pt x="11562" y="14642"/>
                  </a:cubicBezTo>
                  <a:lnTo>
                    <a:pt x="11562" y="16381"/>
                  </a:lnTo>
                  <a:close/>
                </a:path>
              </a:pathLst>
            </a:custGeom>
            <a:solidFill>
              <a:srgbClr val="2F5379"/>
            </a:solidFill>
            <a:ln w="12700" cap="flat">
              <a:noFill/>
              <a:miter lim="400000"/>
              <a:tailEnd type="triangle" w="med" len="med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lvl="0" algn="l" defTabSz="914400">
                <a:defRPr sz="3600">
                  <a:solidFill>
                    <a:srgbClr val="0A0A0A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nodeType="after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nodeType="afterEffect" presetClass="entr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nodeType="afterEffect" presetClass="entr" presetSubtype="0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nodeType="afterEffect" presetClass="entr" presetSubtype="0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nodeType="afterEffect" presetClass="entr" presetSubtype="8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nodeType="afterEffect" presetClass="entr" presetSubtype="0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nodeType="afterEffect" presetClass="entr" presetSubtype="0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nodeType="afterEffect" presetClass="entr" presetSubtype="8" presetID="22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9" grpId="2"/>
      <p:bldP build="whole" bldLvl="1" animBg="1" rev="0" advAuto="0" spid="108" grpId="1"/>
      <p:bldP build="whole" bldLvl="1" animBg="1" rev="0" advAuto="0" spid="112" grpId="4"/>
      <p:bldP build="whole" bldLvl="1" animBg="1" rev="0" advAuto="0" spid="116" grpId="8"/>
      <p:bldP build="whole" bldLvl="1" animBg="1" rev="0" advAuto="0" spid="113" grpId="5"/>
      <p:bldP build="whole" bldLvl="1" animBg="1" rev="0" advAuto="0" spid="117" grpId="9"/>
      <p:bldP build="whole" bldLvl="1" animBg="1" rev="0" advAuto="0" spid="115" grpId="7"/>
      <p:bldP build="whole" bldLvl="1" animBg="1" rev="0" advAuto="0" spid="110" grpId="3"/>
      <p:bldP build="whole" bldLvl="1" animBg="1" rev="0" advAuto="0" spid="114" grpId="6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508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508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