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57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8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2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7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993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6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4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7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39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Risk Management: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276288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Risk Management: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Phases</a:t>
            </a:r>
          </a:p>
        </p:txBody>
      </p:sp>
    </p:spTree>
    <p:extLst>
      <p:ext uri="{BB962C8B-B14F-4D97-AF65-F5344CB8AC3E}">
        <p14:creationId xmlns:p14="http://schemas.microsoft.com/office/powerpoint/2010/main" val="4248555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Risk Management: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Identify</a:t>
            </a:r>
          </a:p>
        </p:txBody>
      </p:sp>
    </p:spTree>
    <p:extLst>
      <p:ext uri="{BB962C8B-B14F-4D97-AF65-F5344CB8AC3E}">
        <p14:creationId xmlns:p14="http://schemas.microsoft.com/office/powerpoint/2010/main" val="1317745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Risk Management: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Assess</a:t>
            </a:r>
          </a:p>
        </p:txBody>
      </p:sp>
    </p:spTree>
    <p:extLst>
      <p:ext uri="{BB962C8B-B14F-4D97-AF65-F5344CB8AC3E}">
        <p14:creationId xmlns:p14="http://schemas.microsoft.com/office/powerpoint/2010/main" val="3581853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Risk Management: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Treat</a:t>
            </a:r>
          </a:p>
        </p:txBody>
      </p:sp>
    </p:spTree>
    <p:extLst>
      <p:ext uri="{BB962C8B-B14F-4D97-AF65-F5344CB8AC3E}">
        <p14:creationId xmlns:p14="http://schemas.microsoft.com/office/powerpoint/2010/main" val="2006970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Risk Management: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Track and Review</a:t>
            </a:r>
          </a:p>
        </p:txBody>
      </p:sp>
    </p:spTree>
    <p:extLst>
      <p:ext uri="{BB962C8B-B14F-4D97-AF65-F5344CB8AC3E}">
        <p14:creationId xmlns:p14="http://schemas.microsoft.com/office/powerpoint/2010/main" val="1817684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93" y="824365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8000" b="1" dirty="0">
                <a:latin typeface="Proxima Nova" panose="02000506030000020004" pitchFamily="2" charset="0"/>
              </a:rPr>
              <a:t>- Definition</a:t>
            </a:r>
            <a:br>
              <a:rPr lang="en-US" sz="8000" b="1" dirty="0">
                <a:latin typeface="Proxima Nova" panose="02000506030000020004" pitchFamily="2" charset="0"/>
              </a:rPr>
            </a:br>
            <a:r>
              <a:rPr lang="en-US" sz="8000" b="1" dirty="0">
                <a:latin typeface="Proxima Nova" panose="02000506030000020004" pitchFamily="2" charset="0"/>
              </a:rPr>
              <a:t>- Objectives</a:t>
            </a:r>
            <a:br>
              <a:rPr lang="en-US" sz="8000" b="1" dirty="0">
                <a:latin typeface="Proxima Nova" panose="02000506030000020004" pitchFamily="2" charset="0"/>
              </a:rPr>
            </a:br>
            <a:r>
              <a:rPr lang="en-US" sz="8000" b="1" dirty="0">
                <a:latin typeface="Proxima Nova" panose="02000506030000020004" pitchFamily="2" charset="0"/>
              </a:rPr>
              <a:t>- 4 Phases </a:t>
            </a: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321A7455-4BD5-4AC0-84FF-FD34D797ECB3}"/>
</file>

<file path=customXml/itemProps2.xml><?xml version="1.0" encoding="utf-8"?>
<ds:datastoreItem xmlns:ds="http://schemas.openxmlformats.org/officeDocument/2006/customXml" ds:itemID="{F09D867F-BCD2-4F8E-B609-BF218CFBA5B6}"/>
</file>

<file path=customXml/itemProps3.xml><?xml version="1.0" encoding="utf-8"?>
<ds:datastoreItem xmlns:ds="http://schemas.openxmlformats.org/officeDocument/2006/customXml" ds:itemID="{D55A581E-328A-4D27-BC8D-5112FC510BE3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Proxima Nova</vt:lpstr>
      <vt:lpstr>1_Office Theme</vt:lpstr>
      <vt:lpstr>Risk Management: Objectives</vt:lpstr>
      <vt:lpstr>Risk Management: Phases</vt:lpstr>
      <vt:lpstr>Risk Management: Identify</vt:lpstr>
      <vt:lpstr>Risk Management: Assess</vt:lpstr>
      <vt:lpstr>Risk Management: Treat</vt:lpstr>
      <vt:lpstr>Risk Management: Track and Review</vt:lpstr>
      <vt:lpstr>Key Points:  - Definition - Objectives - 4 Phases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Management: Objectives</dc:title>
  <dc:creator>Daniel Lowrie</dc:creator>
  <cp:lastModifiedBy>Daniel Lowrie</cp:lastModifiedBy>
  <cp:revision>1</cp:revision>
  <dcterms:created xsi:type="dcterms:W3CDTF">2021-05-21T17:32:51Z</dcterms:created>
  <dcterms:modified xsi:type="dcterms:W3CDTF">2021-05-21T17:39:50Z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