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9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1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2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4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8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60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7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3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9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2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3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5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Preparation</a:t>
            </a:r>
          </a:p>
        </p:txBody>
      </p:sp>
    </p:spTree>
    <p:extLst>
      <p:ext uri="{BB962C8B-B14F-4D97-AF65-F5344CB8AC3E}">
        <p14:creationId xmlns:p14="http://schemas.microsoft.com/office/powerpoint/2010/main" val="373702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Incident Recording and Assignment</a:t>
            </a:r>
          </a:p>
        </p:txBody>
      </p:sp>
    </p:spTree>
    <p:extLst>
      <p:ext uri="{BB962C8B-B14F-4D97-AF65-F5344CB8AC3E}">
        <p14:creationId xmlns:p14="http://schemas.microsoft.com/office/powerpoint/2010/main" val="157468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Triage</a:t>
            </a:r>
          </a:p>
        </p:txBody>
      </p:sp>
    </p:spTree>
    <p:extLst>
      <p:ext uri="{BB962C8B-B14F-4D97-AF65-F5344CB8AC3E}">
        <p14:creationId xmlns:p14="http://schemas.microsoft.com/office/powerpoint/2010/main" val="414548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Notification</a:t>
            </a:r>
          </a:p>
        </p:txBody>
      </p:sp>
    </p:spTree>
    <p:extLst>
      <p:ext uri="{BB962C8B-B14F-4D97-AF65-F5344CB8AC3E}">
        <p14:creationId xmlns:p14="http://schemas.microsoft.com/office/powerpoint/2010/main" val="130837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Containment</a:t>
            </a:r>
          </a:p>
        </p:txBody>
      </p:sp>
    </p:spTree>
    <p:extLst>
      <p:ext uri="{BB962C8B-B14F-4D97-AF65-F5344CB8AC3E}">
        <p14:creationId xmlns:p14="http://schemas.microsoft.com/office/powerpoint/2010/main" val="43825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907" y="305601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Evidence Gathering and Forensic Analysis</a:t>
            </a:r>
          </a:p>
        </p:txBody>
      </p:sp>
    </p:spTree>
    <p:extLst>
      <p:ext uri="{BB962C8B-B14F-4D97-AF65-F5344CB8AC3E}">
        <p14:creationId xmlns:p14="http://schemas.microsoft.com/office/powerpoint/2010/main" val="387812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Eradication</a:t>
            </a:r>
          </a:p>
        </p:txBody>
      </p:sp>
    </p:spTree>
    <p:extLst>
      <p:ext uri="{BB962C8B-B14F-4D97-AF65-F5344CB8AC3E}">
        <p14:creationId xmlns:p14="http://schemas.microsoft.com/office/powerpoint/2010/main" val="431058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Recovery</a:t>
            </a:r>
          </a:p>
        </p:txBody>
      </p:sp>
    </p:spTree>
    <p:extLst>
      <p:ext uri="{BB962C8B-B14F-4D97-AF65-F5344CB8AC3E}">
        <p14:creationId xmlns:p14="http://schemas.microsoft.com/office/powerpoint/2010/main" val="3685842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2589852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IH&amp;R Process: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Post-Incident Activities</a:t>
            </a:r>
          </a:p>
        </p:txBody>
      </p:sp>
    </p:spTree>
    <p:extLst>
      <p:ext uri="{BB962C8B-B14F-4D97-AF65-F5344CB8AC3E}">
        <p14:creationId xmlns:p14="http://schemas.microsoft.com/office/powerpoint/2010/main" val="21856123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84F662A-88EA-4DD1-9A62-A0894368D9A3}"/>
</file>

<file path=customXml/itemProps2.xml><?xml version="1.0" encoding="utf-8"?>
<ds:datastoreItem xmlns:ds="http://schemas.openxmlformats.org/officeDocument/2006/customXml" ds:itemID="{07C0CCA0-C350-4610-98A1-BA44BA577314}"/>
</file>

<file path=customXml/itemProps3.xml><?xml version="1.0" encoding="utf-8"?>
<ds:datastoreItem xmlns:ds="http://schemas.openxmlformats.org/officeDocument/2006/customXml" ds:itemID="{674414A8-7FE6-4E8F-984E-9B05FA486726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71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Proxima Nova</vt:lpstr>
      <vt:lpstr>1_Office Theme</vt:lpstr>
      <vt:lpstr>IH&amp;R Process: Preparation</vt:lpstr>
      <vt:lpstr>IH&amp;R Process: Incident Recording and Assignment</vt:lpstr>
      <vt:lpstr>IH&amp;R Process: Triage</vt:lpstr>
      <vt:lpstr>IH&amp;R Process: Notification</vt:lpstr>
      <vt:lpstr>IH&amp;R Process: Containment</vt:lpstr>
      <vt:lpstr>IH&amp;R Process: Evidence Gathering and Forensic Analysis</vt:lpstr>
      <vt:lpstr>IH&amp;R Process: Eradication</vt:lpstr>
      <vt:lpstr>IH&amp;R Process: Recovery</vt:lpstr>
      <vt:lpstr>IH&amp;R Process: Post-Incident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IH&amp;R Process: Preparation</dc:title>
  <dc:creator>Daniel Lowrie</dc:creator>
  <cp:lastModifiedBy>Daniel Lowrie</cp:lastModifiedBy>
  <cp:revision>1</cp:revision>
  <dcterms:created xsi:type="dcterms:W3CDTF">2021-06-02T12:33:14Z</dcterms:created>
  <dcterms:modified xsi:type="dcterms:W3CDTF">2021-06-02T12:38:05Z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