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428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8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4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9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1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83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1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0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59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3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24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2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PCI-DSS</a:t>
            </a:r>
          </a:p>
        </p:txBody>
      </p:sp>
    </p:spTree>
    <p:extLst>
      <p:ext uri="{BB962C8B-B14F-4D97-AF65-F5344CB8AC3E}">
        <p14:creationId xmlns:p14="http://schemas.microsoft.com/office/powerpoint/2010/main" val="200697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ISO 27001</a:t>
            </a:r>
          </a:p>
        </p:txBody>
      </p:sp>
    </p:spTree>
    <p:extLst>
      <p:ext uri="{BB962C8B-B14F-4D97-AF65-F5344CB8AC3E}">
        <p14:creationId xmlns:p14="http://schemas.microsoft.com/office/powerpoint/2010/main" val="3540654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HIPAA</a:t>
            </a:r>
          </a:p>
        </p:txBody>
      </p:sp>
    </p:spTree>
    <p:extLst>
      <p:ext uri="{BB962C8B-B14F-4D97-AF65-F5344CB8AC3E}">
        <p14:creationId xmlns:p14="http://schemas.microsoft.com/office/powerpoint/2010/main" val="200975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Sarbanes Oxley</a:t>
            </a:r>
          </a:p>
        </p:txBody>
      </p:sp>
    </p:spTree>
    <p:extLst>
      <p:ext uri="{BB962C8B-B14F-4D97-AF65-F5344CB8AC3E}">
        <p14:creationId xmlns:p14="http://schemas.microsoft.com/office/powerpoint/2010/main" val="109530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DMCA</a:t>
            </a:r>
          </a:p>
        </p:txBody>
      </p:sp>
    </p:spTree>
    <p:extLst>
      <p:ext uri="{BB962C8B-B14F-4D97-AF65-F5344CB8AC3E}">
        <p14:creationId xmlns:p14="http://schemas.microsoft.com/office/powerpoint/2010/main" val="3626693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FISMA</a:t>
            </a:r>
          </a:p>
        </p:txBody>
      </p:sp>
    </p:spTree>
    <p:extLst>
      <p:ext uri="{BB962C8B-B14F-4D97-AF65-F5344CB8AC3E}">
        <p14:creationId xmlns:p14="http://schemas.microsoft.com/office/powerpoint/2010/main" val="3496810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GDPR</a:t>
            </a:r>
          </a:p>
        </p:txBody>
      </p:sp>
    </p:spTree>
    <p:extLst>
      <p:ext uri="{BB962C8B-B14F-4D97-AF65-F5344CB8AC3E}">
        <p14:creationId xmlns:p14="http://schemas.microsoft.com/office/powerpoint/2010/main" val="486062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Standards and Regulations: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DPA</a:t>
            </a:r>
          </a:p>
        </p:txBody>
      </p:sp>
    </p:spTree>
    <p:extLst>
      <p:ext uri="{BB962C8B-B14F-4D97-AF65-F5344CB8AC3E}">
        <p14:creationId xmlns:p14="http://schemas.microsoft.com/office/powerpoint/2010/main" val="72437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6593" y="1254671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300" b="1" dirty="0">
                <a:latin typeface="Proxima Nova" panose="02000506030000020004" pitchFamily="2" charset="0"/>
              </a:rPr>
              <a:t>- PCI-DSS		- ISO 27001</a:t>
            </a:r>
            <a:br>
              <a:rPr lang="en-US" sz="7300" b="1" dirty="0">
                <a:latin typeface="Proxima Nova" panose="02000506030000020004" pitchFamily="2" charset="0"/>
              </a:rPr>
            </a:br>
            <a:r>
              <a:rPr lang="en-US" sz="7300" b="1" dirty="0">
                <a:latin typeface="Proxima Nova" panose="02000506030000020004" pitchFamily="2" charset="0"/>
              </a:rPr>
              <a:t>- HIPAA			- SOX</a:t>
            </a:r>
            <a:br>
              <a:rPr lang="en-US" sz="7300" b="1" dirty="0">
                <a:latin typeface="Proxima Nova" panose="02000506030000020004" pitchFamily="2" charset="0"/>
              </a:rPr>
            </a:br>
            <a:r>
              <a:rPr lang="en-US" sz="7300" b="1" dirty="0">
                <a:latin typeface="Proxima Nova" panose="02000506030000020004" pitchFamily="2" charset="0"/>
              </a:rPr>
              <a:t>- DMCA			- FISMA</a:t>
            </a:r>
            <a:br>
              <a:rPr lang="en-US" sz="7300" b="1" dirty="0">
                <a:latin typeface="Proxima Nova" panose="02000506030000020004" pitchFamily="2" charset="0"/>
              </a:rPr>
            </a:br>
            <a:r>
              <a:rPr lang="en-US" sz="7300" b="1" dirty="0">
                <a:latin typeface="Proxima Nova" panose="02000506030000020004" pitchFamily="2" charset="0"/>
              </a:rPr>
              <a:t>- GDPR			- DPA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29C227E8-B9F9-4CAF-9D4F-56A007057E8D}"/>
</file>

<file path=customXml/itemProps2.xml><?xml version="1.0" encoding="utf-8"?>
<ds:datastoreItem xmlns:ds="http://schemas.openxmlformats.org/officeDocument/2006/customXml" ds:itemID="{E49153FB-C442-446E-B7C2-0E58E6BFFD7F}"/>
</file>

<file path=customXml/itemProps3.xml><?xml version="1.0" encoding="utf-8"?>
<ds:datastoreItem xmlns:ds="http://schemas.openxmlformats.org/officeDocument/2006/customXml" ds:itemID="{749EFED9-C96D-4A0F-81AF-809259A42838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86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Proxima Nova</vt:lpstr>
      <vt:lpstr>1_Office Theme</vt:lpstr>
      <vt:lpstr>Standards and Regulations: PCI-DSS</vt:lpstr>
      <vt:lpstr>Standards and Regulations: ISO 27001</vt:lpstr>
      <vt:lpstr>Standards and Regulations: HIPAA</vt:lpstr>
      <vt:lpstr>Standards and Regulations: Sarbanes Oxley</vt:lpstr>
      <vt:lpstr>Standards and Regulations: DMCA</vt:lpstr>
      <vt:lpstr>Standards and Regulations: FISMA</vt:lpstr>
      <vt:lpstr>Standards and Regulations: GDPR</vt:lpstr>
      <vt:lpstr>Standards and Regulations: DPA</vt:lpstr>
      <vt:lpstr>Key Points:  - PCI-DSS  - ISO 27001 - HIPAA   - SOX - DMCA   - FISMA - GDPR   - DPA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and Regulations: PCI-DSS</dc:title>
  <dc:creator>Daniel Lowrie</dc:creator>
  <cp:lastModifiedBy>Daniel Lowrie</cp:lastModifiedBy>
  <cp:revision>1</cp:revision>
  <dcterms:created xsi:type="dcterms:W3CDTF">2021-05-26T12:33:39Z</dcterms:created>
  <dcterms:modified xsi:type="dcterms:W3CDTF">2021-05-26T12:39:44Z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