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9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4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6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8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6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7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9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0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0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2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1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Curiosity </a:t>
            </a:r>
          </a:p>
        </p:txBody>
      </p:sp>
    </p:spTree>
    <p:extLst>
      <p:ext uri="{BB962C8B-B14F-4D97-AF65-F5344CB8AC3E}">
        <p14:creationId xmlns:p14="http://schemas.microsoft.com/office/powerpoint/2010/main" val="2465795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419169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Curiosity		- Bragging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Hacktivism	- Political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Religious 		- Terrorism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Revenge		- Cyber Crime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Disruption </a:t>
            </a:r>
            <a:r>
              <a:rPr lang="en-US" sz="5300" b="1">
                <a:latin typeface="Proxima Nova" panose="02000506030000020004" pitchFamily="2" charset="0"/>
              </a:rPr>
              <a:t>of Business</a:t>
            </a:r>
            <a:endParaRPr lang="en-US" sz="5300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Bragging Rights </a:t>
            </a:r>
          </a:p>
        </p:txBody>
      </p:sp>
    </p:spTree>
    <p:extLst>
      <p:ext uri="{BB962C8B-B14F-4D97-AF65-F5344CB8AC3E}">
        <p14:creationId xmlns:p14="http://schemas.microsoft.com/office/powerpoint/2010/main" val="2397002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Disruption of Business</a:t>
            </a:r>
          </a:p>
        </p:txBody>
      </p:sp>
    </p:spTree>
    <p:extLst>
      <p:ext uri="{BB962C8B-B14F-4D97-AF65-F5344CB8AC3E}">
        <p14:creationId xmlns:p14="http://schemas.microsoft.com/office/powerpoint/2010/main" val="103560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Hacktivism</a:t>
            </a:r>
          </a:p>
        </p:txBody>
      </p:sp>
    </p:spTree>
    <p:extLst>
      <p:ext uri="{BB962C8B-B14F-4D97-AF65-F5344CB8AC3E}">
        <p14:creationId xmlns:p14="http://schemas.microsoft.com/office/powerpoint/2010/main" val="3421587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Political</a:t>
            </a:r>
          </a:p>
        </p:txBody>
      </p:sp>
    </p:spTree>
    <p:extLst>
      <p:ext uri="{BB962C8B-B14F-4D97-AF65-F5344CB8AC3E}">
        <p14:creationId xmlns:p14="http://schemas.microsoft.com/office/powerpoint/2010/main" val="194777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Religious</a:t>
            </a:r>
          </a:p>
        </p:txBody>
      </p:sp>
    </p:spTree>
    <p:extLst>
      <p:ext uri="{BB962C8B-B14F-4D97-AF65-F5344CB8AC3E}">
        <p14:creationId xmlns:p14="http://schemas.microsoft.com/office/powerpoint/2010/main" val="47504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Terrorism</a:t>
            </a:r>
          </a:p>
        </p:txBody>
      </p:sp>
    </p:spTree>
    <p:extLst>
      <p:ext uri="{BB962C8B-B14F-4D97-AF65-F5344CB8AC3E}">
        <p14:creationId xmlns:p14="http://schemas.microsoft.com/office/powerpoint/2010/main" val="3632916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Revenge</a:t>
            </a:r>
          </a:p>
        </p:txBody>
      </p:sp>
    </p:spTree>
    <p:extLst>
      <p:ext uri="{BB962C8B-B14F-4D97-AF65-F5344CB8AC3E}">
        <p14:creationId xmlns:p14="http://schemas.microsoft.com/office/powerpoint/2010/main" val="2239344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Motives/Goals/Objectives: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Cyber Crime</a:t>
            </a:r>
          </a:p>
        </p:txBody>
      </p:sp>
    </p:spTree>
    <p:extLst>
      <p:ext uri="{BB962C8B-B14F-4D97-AF65-F5344CB8AC3E}">
        <p14:creationId xmlns:p14="http://schemas.microsoft.com/office/powerpoint/2010/main" val="35871270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596BC641-CD74-40B4-A967-2F1D1EC9C149}"/>
</file>

<file path=customXml/itemProps2.xml><?xml version="1.0" encoding="utf-8"?>
<ds:datastoreItem xmlns:ds="http://schemas.openxmlformats.org/officeDocument/2006/customXml" ds:itemID="{4DB8C1C5-D818-411A-91C7-2E6CBCC3ADEB}"/>
</file>

<file path=customXml/itemProps3.xml><?xml version="1.0" encoding="utf-8"?>
<ds:datastoreItem xmlns:ds="http://schemas.openxmlformats.org/officeDocument/2006/customXml" ds:itemID="{A8620519-E725-454F-8A23-15F964C50515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Proxima Nova</vt:lpstr>
      <vt:lpstr>1_Office Theme</vt:lpstr>
      <vt:lpstr>Motives/Goals/Objectives: Curiosity </vt:lpstr>
      <vt:lpstr>Motives/Goals/Objectives: Bragging Rights </vt:lpstr>
      <vt:lpstr>Motives/Goals/Objectives: Disruption of Business</vt:lpstr>
      <vt:lpstr>Motives/Goals/Objectives: Hacktivism</vt:lpstr>
      <vt:lpstr>Motives/Goals/Objectives: Political</vt:lpstr>
      <vt:lpstr>Motives/Goals/Objectives: Religious</vt:lpstr>
      <vt:lpstr>Motives/Goals/Objectives: Terrorism</vt:lpstr>
      <vt:lpstr>Motives/Goals/Objectives: Revenge</vt:lpstr>
      <vt:lpstr>Motives/Goals/Objectives: Cyber Crime</vt:lpstr>
      <vt:lpstr>Key Points:  - Curiosity  - Bragging - Hacktivism - Political - Religious   - Terrorism - Revenge  - Cyber Crime - Disruption of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Motives/Goals/Objectives: Curiosity </dc:title>
  <dc:creator>Daniel Lowrie</dc:creator>
  <cp:lastModifiedBy>Daniel Lowrie</cp:lastModifiedBy>
  <cp:revision>1</cp:revision>
  <dcterms:created xsi:type="dcterms:W3CDTF">2021-05-14T13:48:36Z</dcterms:created>
  <dcterms:modified xsi:type="dcterms:W3CDTF">2021-05-14T13:56:38Z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