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3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7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0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9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8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44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7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2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1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Development</a:t>
            </a:r>
          </a:p>
        </p:txBody>
      </p:sp>
    </p:spTree>
    <p:extLst>
      <p:ext uri="{BB962C8B-B14F-4D97-AF65-F5344CB8AC3E}">
        <p14:creationId xmlns:p14="http://schemas.microsoft.com/office/powerpoint/2010/main" val="143037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1: 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Recon</a:t>
            </a:r>
          </a:p>
        </p:txBody>
      </p:sp>
    </p:spTree>
    <p:extLst>
      <p:ext uri="{BB962C8B-B14F-4D97-AF65-F5344CB8AC3E}">
        <p14:creationId xmlns:p14="http://schemas.microsoft.com/office/powerpoint/2010/main" val="551591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2: Weaponization</a:t>
            </a:r>
          </a:p>
        </p:txBody>
      </p:sp>
    </p:spTree>
    <p:extLst>
      <p:ext uri="{BB962C8B-B14F-4D97-AF65-F5344CB8AC3E}">
        <p14:creationId xmlns:p14="http://schemas.microsoft.com/office/powerpoint/2010/main" val="169621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3: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Delivery</a:t>
            </a:r>
          </a:p>
        </p:txBody>
      </p:sp>
    </p:spTree>
    <p:extLst>
      <p:ext uri="{BB962C8B-B14F-4D97-AF65-F5344CB8AC3E}">
        <p14:creationId xmlns:p14="http://schemas.microsoft.com/office/powerpoint/2010/main" val="13854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4: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Exploitation</a:t>
            </a:r>
          </a:p>
        </p:txBody>
      </p:sp>
    </p:spTree>
    <p:extLst>
      <p:ext uri="{BB962C8B-B14F-4D97-AF65-F5344CB8AC3E}">
        <p14:creationId xmlns:p14="http://schemas.microsoft.com/office/powerpoint/2010/main" val="178045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5: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Installation</a:t>
            </a:r>
          </a:p>
        </p:txBody>
      </p:sp>
    </p:spTree>
    <p:extLst>
      <p:ext uri="{BB962C8B-B14F-4D97-AF65-F5344CB8AC3E}">
        <p14:creationId xmlns:p14="http://schemas.microsoft.com/office/powerpoint/2010/main" val="2572256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700735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6: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Command &amp; Control</a:t>
            </a:r>
          </a:p>
        </p:txBody>
      </p:sp>
    </p:spTree>
    <p:extLst>
      <p:ext uri="{BB962C8B-B14F-4D97-AF65-F5344CB8AC3E}">
        <p14:creationId xmlns:p14="http://schemas.microsoft.com/office/powerpoint/2010/main" val="304497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3970" y="270073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Cyber Kill Chain: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Phase 7: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Actions &amp; Objectives</a:t>
            </a:r>
          </a:p>
        </p:txBody>
      </p:sp>
    </p:spTree>
    <p:extLst>
      <p:ext uri="{BB962C8B-B14F-4D97-AF65-F5344CB8AC3E}">
        <p14:creationId xmlns:p14="http://schemas.microsoft.com/office/powerpoint/2010/main" val="228286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-196567"/>
            <a:ext cx="10820401" cy="401966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History and Development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List and define 7 Phases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AD86CBB7-5457-4A96-81F5-55E26A432CB4}"/>
</file>

<file path=customXml/itemProps2.xml><?xml version="1.0" encoding="utf-8"?>
<ds:datastoreItem xmlns:ds="http://schemas.openxmlformats.org/officeDocument/2006/customXml" ds:itemID="{7867DA9B-F287-47DA-9D87-0F54F4B928A7}"/>
</file>

<file path=customXml/itemProps3.xml><?xml version="1.0" encoding="utf-8"?>
<ds:datastoreItem xmlns:ds="http://schemas.openxmlformats.org/officeDocument/2006/customXml" ds:itemID="{45146FDD-76B3-4D03-BC29-7C84DC8FB3CB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95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Proxima Nova</vt:lpstr>
      <vt:lpstr>1_Office Theme</vt:lpstr>
      <vt:lpstr>Cyber Kill Chain: Development</vt:lpstr>
      <vt:lpstr>Cyber Kill Chain: Phase 1:  Recon</vt:lpstr>
      <vt:lpstr>Cyber Kill Chain: Phase 2: Weaponization</vt:lpstr>
      <vt:lpstr>Cyber Kill Chain: Phase 3: Delivery</vt:lpstr>
      <vt:lpstr>Cyber Kill Chain: Phase 4: Exploitation</vt:lpstr>
      <vt:lpstr>Cyber Kill Chain: Phase 5: Installation</vt:lpstr>
      <vt:lpstr>Cyber Kill Chain: Phase 6: Command &amp; Control</vt:lpstr>
      <vt:lpstr>Cyber Kill Chain: Phase 7: Actions &amp; Objectives</vt:lpstr>
      <vt:lpstr>Key Points:  - History and Development - List and define 7 Phases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Kill Chain: Development</dc:title>
  <dc:creator>Daniel Lowrie</dc:creator>
  <cp:lastModifiedBy>Daniel Lowrie</cp:lastModifiedBy>
  <cp:revision>1</cp:revision>
  <dcterms:created xsi:type="dcterms:W3CDTF">2021-05-17T13:51:27Z</dcterms:created>
  <dcterms:modified xsi:type="dcterms:W3CDTF">2021-05-17T13:59:30Z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