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9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139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4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1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3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4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82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96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8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1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460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TTPs: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Tactics</a:t>
            </a:r>
          </a:p>
        </p:txBody>
      </p:sp>
    </p:spTree>
    <p:extLst>
      <p:ext uri="{BB962C8B-B14F-4D97-AF65-F5344CB8AC3E}">
        <p14:creationId xmlns:p14="http://schemas.microsoft.com/office/powerpoint/2010/main" val="1430375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TTPs: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Techniques</a:t>
            </a:r>
          </a:p>
        </p:txBody>
      </p:sp>
    </p:spTree>
    <p:extLst>
      <p:ext uri="{BB962C8B-B14F-4D97-AF65-F5344CB8AC3E}">
        <p14:creationId xmlns:p14="http://schemas.microsoft.com/office/powerpoint/2010/main" val="3464059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TTPs: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Procedures</a:t>
            </a:r>
          </a:p>
        </p:txBody>
      </p:sp>
    </p:spTree>
    <p:extLst>
      <p:ext uri="{BB962C8B-B14F-4D97-AF65-F5344CB8AC3E}">
        <p14:creationId xmlns:p14="http://schemas.microsoft.com/office/powerpoint/2010/main" val="297672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4046" y="1171852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8900" b="1" dirty="0">
                <a:latin typeface="Proxima Nova" panose="02000506030000020004" pitchFamily="2" charset="0"/>
              </a:rPr>
              <a:t>- Tactics</a:t>
            </a:r>
            <a:br>
              <a:rPr lang="en-US" sz="8900" b="1" dirty="0">
                <a:latin typeface="Proxima Nova" panose="02000506030000020004" pitchFamily="2" charset="0"/>
              </a:rPr>
            </a:br>
            <a:r>
              <a:rPr lang="en-US" sz="8900" b="1" dirty="0">
                <a:latin typeface="Proxima Nova" panose="02000506030000020004" pitchFamily="2" charset="0"/>
              </a:rPr>
              <a:t>- Techniques</a:t>
            </a:r>
            <a:br>
              <a:rPr lang="en-US" sz="8900" b="1" dirty="0">
                <a:latin typeface="Proxima Nova" panose="02000506030000020004" pitchFamily="2" charset="0"/>
              </a:rPr>
            </a:br>
            <a:r>
              <a:rPr lang="en-US" sz="8900" b="1" dirty="0">
                <a:latin typeface="Proxima Nova" panose="02000506030000020004" pitchFamily="2" charset="0"/>
              </a:rPr>
              <a:t>- Procedures 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2998012-40B3-48B3-89CC-F3CAA9EE38D9}"/>
</file>

<file path=customXml/itemProps2.xml><?xml version="1.0" encoding="utf-8"?>
<ds:datastoreItem xmlns:ds="http://schemas.openxmlformats.org/officeDocument/2006/customXml" ds:itemID="{E72252A1-34AF-44AC-B332-A59A993C4728}"/>
</file>

<file path=customXml/itemProps3.xml><?xml version="1.0" encoding="utf-8"?>
<ds:datastoreItem xmlns:ds="http://schemas.openxmlformats.org/officeDocument/2006/customXml" ds:itemID="{FCBA12EB-FBC5-47B9-9300-A380C46B6E55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Proxima Nova</vt:lpstr>
      <vt:lpstr>1_Office Theme</vt:lpstr>
      <vt:lpstr>TTPs: Tactics</vt:lpstr>
      <vt:lpstr>TTPs: Techniques</vt:lpstr>
      <vt:lpstr>TTPs: Procedures</vt:lpstr>
      <vt:lpstr>Key Points:  - Tactics - Techniques - Procedures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TTPs: Tactics</dc:title>
  <dc:creator>Daniel Lowrie</dc:creator>
  <cp:lastModifiedBy>Daniel Lowrie</cp:lastModifiedBy>
  <cp:revision>1</cp:revision>
  <dcterms:created xsi:type="dcterms:W3CDTF">2021-05-19T12:55:13Z</dcterms:created>
  <dcterms:modified xsi:type="dcterms:W3CDTF">2021-05-19T12:58:14Z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