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78A106-4A81-4F90-3FC1-65AC26868A1A}" v="172" dt="2021-08-13T13:08:32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Volumetric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UDP Flood</a:t>
            </a:r>
          </a:p>
        </p:txBody>
      </p:sp>
    </p:spTree>
    <p:extLst>
      <p:ext uri="{BB962C8B-B14F-4D97-AF65-F5344CB8AC3E}">
        <p14:creationId xmlns:p14="http://schemas.microsoft.com/office/powerpoint/2010/main" val="284569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Volumetric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ICMP Flood</a:t>
            </a:r>
          </a:p>
        </p:txBody>
      </p:sp>
    </p:spTree>
    <p:extLst>
      <p:ext uri="{BB962C8B-B14F-4D97-AF65-F5344CB8AC3E}">
        <p14:creationId xmlns:p14="http://schemas.microsoft.com/office/powerpoint/2010/main" val="297514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Volumetric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Ping of Death</a:t>
            </a:r>
          </a:p>
        </p:txBody>
      </p:sp>
    </p:spTree>
    <p:extLst>
      <p:ext uri="{BB962C8B-B14F-4D97-AF65-F5344CB8AC3E}">
        <p14:creationId xmlns:p14="http://schemas.microsoft.com/office/powerpoint/2010/main" val="315723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Volumetric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Smurf &amp; </a:t>
            </a:r>
            <a:r>
              <a:rPr lang="en-US" sz="9600" b="1" dirty="0" err="1">
                <a:latin typeface="Proxima Nova"/>
              </a:rPr>
              <a:t>Fraggle</a:t>
            </a:r>
          </a:p>
        </p:txBody>
      </p:sp>
    </p:spTree>
    <p:extLst>
      <p:ext uri="{BB962C8B-B14F-4D97-AF65-F5344CB8AC3E}">
        <p14:creationId xmlns:p14="http://schemas.microsoft.com/office/powerpoint/2010/main" val="275996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Volumetric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Pulse Wave</a:t>
            </a:r>
          </a:p>
        </p:txBody>
      </p:sp>
    </p:spTree>
    <p:extLst>
      <p:ext uri="{BB962C8B-B14F-4D97-AF65-F5344CB8AC3E}">
        <p14:creationId xmlns:p14="http://schemas.microsoft.com/office/powerpoint/2010/main" val="368507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4153" y="2379008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UDP Flood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ICMP Flood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Ping of Death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Smurf &amp; </a:t>
            </a:r>
            <a:r>
              <a:rPr lang="en-US" sz="7200" b="1" dirty="0" err="1">
                <a:latin typeface="Proxima Nova"/>
              </a:rPr>
              <a:t>Fraggle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Pulse Wave </a:t>
            </a:r>
          </a:p>
        </p:txBody>
      </p:sp>
    </p:spTree>
    <p:extLst>
      <p:ext uri="{BB962C8B-B14F-4D97-AF65-F5344CB8AC3E}">
        <p14:creationId xmlns:p14="http://schemas.microsoft.com/office/powerpoint/2010/main" val="1658219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EE318442-79A1-4CD2-99EF-EDF3D5C1FD1B}"/>
</file>

<file path=customXml/itemProps2.xml><?xml version="1.0" encoding="utf-8"?>
<ds:datastoreItem xmlns:ds="http://schemas.openxmlformats.org/officeDocument/2006/customXml" ds:itemID="{8A05B13F-1C64-41B9-A31C-D052E724DB1C}"/>
</file>

<file path=customXml/itemProps3.xml><?xml version="1.0" encoding="utf-8"?>
<ds:datastoreItem xmlns:ds="http://schemas.openxmlformats.org/officeDocument/2006/customXml" ds:itemID="{C98B7522-1E3F-4D3D-9256-F023DAE2195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Volumetric Attacks: UDP Flood</vt:lpstr>
      <vt:lpstr>Volumetric Attacks: ICMP Flood</vt:lpstr>
      <vt:lpstr>Volumetric Attacks: Ping of Death</vt:lpstr>
      <vt:lpstr>Volumetric Attacks: Smurf &amp; Fraggle</vt:lpstr>
      <vt:lpstr>Volumetric Attacks: Pulse Wave</vt:lpstr>
      <vt:lpstr>Key Points:  - UDP Flood - ICMP Flood - Ping of Death - Smurf &amp; Fraggle - Pulse Wave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28</cp:revision>
  <dcterms:created xsi:type="dcterms:W3CDTF">2021-08-13T13:01:15Z</dcterms:created>
  <dcterms:modified xsi:type="dcterms:W3CDTF">2021-08-13T13:08:47Z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