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69FC3-914A-308B-0628-C2CFF42EBFAA}" v="136" dt="2021-08-16T13:08:07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DoS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Detection</a:t>
            </a:r>
          </a:p>
        </p:txBody>
      </p:sp>
    </p:spTree>
    <p:extLst>
      <p:ext uri="{BB962C8B-B14F-4D97-AF65-F5344CB8AC3E}">
        <p14:creationId xmlns:p14="http://schemas.microsoft.com/office/powerpoint/2010/main" val="400108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DoS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Strategies</a:t>
            </a:r>
          </a:p>
        </p:txBody>
      </p:sp>
    </p:spTree>
    <p:extLst>
      <p:ext uri="{BB962C8B-B14F-4D97-AF65-F5344CB8AC3E}">
        <p14:creationId xmlns:p14="http://schemas.microsoft.com/office/powerpoint/2010/main" val="100730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DoS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Botnet-Specific</a:t>
            </a:r>
          </a:p>
        </p:txBody>
      </p:sp>
    </p:spTree>
    <p:extLst>
      <p:ext uri="{BB962C8B-B14F-4D97-AF65-F5344CB8AC3E}">
        <p14:creationId xmlns:p14="http://schemas.microsoft.com/office/powerpoint/2010/main" val="1140544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DoS 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General / Other</a:t>
            </a:r>
          </a:p>
        </p:txBody>
      </p:sp>
    </p:spTree>
    <p:extLst>
      <p:ext uri="{BB962C8B-B14F-4D97-AF65-F5344CB8AC3E}">
        <p14:creationId xmlns:p14="http://schemas.microsoft.com/office/powerpoint/2010/main" val="1691627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66E6519-994E-4C8D-B638-CEAEEFD58C87}"/>
</file>

<file path=customXml/itemProps2.xml><?xml version="1.0" encoding="utf-8"?>
<ds:datastoreItem xmlns:ds="http://schemas.openxmlformats.org/officeDocument/2006/customXml" ds:itemID="{970E8A76-3780-4633-88A6-DDCACB7364A0}"/>
</file>

<file path=customXml/itemProps3.xml><?xml version="1.0" encoding="utf-8"?>
<ds:datastoreItem xmlns:ds="http://schemas.openxmlformats.org/officeDocument/2006/customXml" ds:itemID="{2A66F51C-E9A5-4851-98A7-CC9AF6677E8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DoS Countermeasures: Detection</vt:lpstr>
      <vt:lpstr>DoS Countermeasures: Strategies</vt:lpstr>
      <vt:lpstr>DoS Countermeasures: Botnet-Specific</vt:lpstr>
      <vt:lpstr>DoS Countermeasures: General / Other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15</cp:revision>
  <dcterms:created xsi:type="dcterms:W3CDTF">2021-08-16T13:06:18Z</dcterms:created>
  <dcterms:modified xsi:type="dcterms:W3CDTF">2021-08-16T13:12:47Z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