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02B43F-F05D-3592-F4DE-2A40E0D5BC66}" v="482" dt="2021-08-23T13:10:02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5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OWASP Top10 Web App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A1: Injection</a:t>
            </a:r>
          </a:p>
        </p:txBody>
      </p:sp>
    </p:spTree>
    <p:extLst>
      <p:ext uri="{BB962C8B-B14F-4D97-AF65-F5344CB8AC3E}">
        <p14:creationId xmlns:p14="http://schemas.microsoft.com/office/powerpoint/2010/main" val="2809474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6010" y="3265821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OWASP Top10 Web App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A10: Insufficient Logging &amp; Monitoring</a:t>
            </a:r>
          </a:p>
        </p:txBody>
      </p:sp>
    </p:spTree>
    <p:extLst>
      <p:ext uri="{BB962C8B-B14F-4D97-AF65-F5344CB8AC3E}">
        <p14:creationId xmlns:p14="http://schemas.microsoft.com/office/powerpoint/2010/main" val="3019915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5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OWASP Top10 Web App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A2: Broken Auth</a:t>
            </a:r>
          </a:p>
        </p:txBody>
      </p:sp>
    </p:spTree>
    <p:extLst>
      <p:ext uri="{BB962C8B-B14F-4D97-AF65-F5344CB8AC3E}">
        <p14:creationId xmlns:p14="http://schemas.microsoft.com/office/powerpoint/2010/main" val="822176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5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OWASP Top10 Web App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A3: Sensitive Data Exposure</a:t>
            </a:r>
          </a:p>
        </p:txBody>
      </p:sp>
    </p:spTree>
    <p:extLst>
      <p:ext uri="{BB962C8B-B14F-4D97-AF65-F5344CB8AC3E}">
        <p14:creationId xmlns:p14="http://schemas.microsoft.com/office/powerpoint/2010/main" val="170300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5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OWASP Top10 Web App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A4: XML External Entities </a:t>
            </a:r>
          </a:p>
        </p:txBody>
      </p:sp>
    </p:spTree>
    <p:extLst>
      <p:ext uri="{BB962C8B-B14F-4D97-AF65-F5344CB8AC3E}">
        <p14:creationId xmlns:p14="http://schemas.microsoft.com/office/powerpoint/2010/main" val="3414950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5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OWASP Top10 Web App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A5: Broken Access Controls</a:t>
            </a:r>
          </a:p>
        </p:txBody>
      </p:sp>
    </p:spTree>
    <p:extLst>
      <p:ext uri="{BB962C8B-B14F-4D97-AF65-F5344CB8AC3E}">
        <p14:creationId xmlns:p14="http://schemas.microsoft.com/office/powerpoint/2010/main" val="457915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5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OWASP Top10 Web App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A6: Security Misconfiguration</a:t>
            </a:r>
          </a:p>
        </p:txBody>
      </p:sp>
    </p:spTree>
    <p:extLst>
      <p:ext uri="{BB962C8B-B14F-4D97-AF65-F5344CB8AC3E}">
        <p14:creationId xmlns:p14="http://schemas.microsoft.com/office/powerpoint/2010/main" val="721064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5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OWASP Top10 Web App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A7: Cross-Site Scripting</a:t>
            </a:r>
          </a:p>
        </p:txBody>
      </p:sp>
    </p:spTree>
    <p:extLst>
      <p:ext uri="{BB962C8B-B14F-4D97-AF65-F5344CB8AC3E}">
        <p14:creationId xmlns:p14="http://schemas.microsoft.com/office/powerpoint/2010/main" val="1625218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5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OWASP Top10 Web App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A8: Insecure Deserialization</a:t>
            </a:r>
          </a:p>
        </p:txBody>
      </p:sp>
    </p:spTree>
    <p:extLst>
      <p:ext uri="{BB962C8B-B14F-4D97-AF65-F5344CB8AC3E}">
        <p14:creationId xmlns:p14="http://schemas.microsoft.com/office/powerpoint/2010/main" val="3187571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1235" y="2132346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OWASP Top10 Web App Attacks: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A9: Known Vulnerabilities</a:t>
            </a:r>
          </a:p>
        </p:txBody>
      </p:sp>
    </p:spTree>
    <p:extLst>
      <p:ext uri="{BB962C8B-B14F-4D97-AF65-F5344CB8AC3E}">
        <p14:creationId xmlns:p14="http://schemas.microsoft.com/office/powerpoint/2010/main" val="1199764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1C2E458A-7F74-4A49-A96E-78A44C74C5FB}"/>
</file>

<file path=customXml/itemProps2.xml><?xml version="1.0" encoding="utf-8"?>
<ds:datastoreItem xmlns:ds="http://schemas.openxmlformats.org/officeDocument/2006/customXml" ds:itemID="{F1D5A240-583B-40F7-BEF9-240777C9527F}"/>
</file>

<file path=customXml/itemProps3.xml><?xml version="1.0" encoding="utf-8"?>
<ds:datastoreItem xmlns:ds="http://schemas.openxmlformats.org/officeDocument/2006/customXml" ds:itemID="{D28F0EB5-92EC-4E1A-ADED-FF0B1ABFF95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1_Office Theme</vt:lpstr>
      <vt:lpstr>OWASP Top10 Web App Attacks: A1: Injection</vt:lpstr>
      <vt:lpstr>OWASP Top10 Web App Attacks: A2: Broken Auth</vt:lpstr>
      <vt:lpstr>OWASP Top10 Web App Attacks: A3: Sensitive Data Exposure</vt:lpstr>
      <vt:lpstr>OWASP Top10 Web App Attacks: A4: XML External Entities </vt:lpstr>
      <vt:lpstr>OWASP Top10 Web App Attacks: A5: Broken Access Controls</vt:lpstr>
      <vt:lpstr>OWASP Top10 Web App Attacks: A6: Security Misconfiguration</vt:lpstr>
      <vt:lpstr>OWASP Top10 Web App Attacks: A7: Cross-Site Scripting</vt:lpstr>
      <vt:lpstr>OWASP Top10 Web App Attacks: A8: Insecure Deserialization</vt:lpstr>
      <vt:lpstr>OWASP Top10 Web App Attacks: A9: Known Vulnerabilities</vt:lpstr>
      <vt:lpstr>OWASP Top10 Web App Attacks: A10: Insufficient Logging &amp; Monitoring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36</cp:revision>
  <dcterms:created xsi:type="dcterms:W3CDTF">2021-08-23T13:05:02Z</dcterms:created>
  <dcterms:modified xsi:type="dcterms:W3CDTF">2021-08-23T13:10:33Z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