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8" r:id="rId3"/>
    <p:sldId id="265" r:id="rId4"/>
    <p:sldId id="266" r:id="rId5"/>
    <p:sldId id="267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071E2F-27C5-9169-255B-AD4276261B18}" v="213" dt="2021-09-15T12:11:34.108"/>
    <p1510:client id="{49391820-78DB-EDD4-969B-B3B7A93B3467}" v="42" dt="2021-09-03T13:09:15.785"/>
    <p1510:client id="{49B0F8E1-7A3F-864B-EF91-7A91DE9BBF4A}" v="278" dt="2021-09-10T14:32:45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Wireless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Features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76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Wireless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dirty="0">
                <a:latin typeface="Proxima Nova"/>
              </a:rPr>
              <a:t>Wireless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Authentication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sz="4400" dirty="0">
                <a:latin typeface="Proxima Nova"/>
              </a:rPr>
              <a:t>Wireless Basics: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Encryption</a:t>
            </a:r>
          </a:p>
        </p:txBody>
      </p:sp>
    </p:spTree>
    <p:extLst>
      <p:ext uri="{BB962C8B-B14F-4D97-AF65-F5344CB8AC3E}">
        <p14:creationId xmlns:p14="http://schemas.microsoft.com/office/powerpoint/2010/main" val="194002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812" y="1573712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Features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Standards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Authentication Types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Encryption</a:t>
            </a:r>
          </a:p>
        </p:txBody>
      </p:sp>
    </p:spTree>
    <p:extLst>
      <p:ext uri="{BB962C8B-B14F-4D97-AF65-F5344CB8AC3E}">
        <p14:creationId xmlns:p14="http://schemas.microsoft.com/office/powerpoint/2010/main" val="374852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3D31E90D-198B-4520-8BE0-F5304AF58DD5}"/>
</file>

<file path=customXml/itemProps2.xml><?xml version="1.0" encoding="utf-8"?>
<ds:datastoreItem xmlns:ds="http://schemas.openxmlformats.org/officeDocument/2006/customXml" ds:itemID="{F650D0CA-458B-4DAF-A3DB-0E688FC38C69}"/>
</file>

<file path=customXml/itemProps3.xml><?xml version="1.0" encoding="utf-8"?>
<ds:datastoreItem xmlns:ds="http://schemas.openxmlformats.org/officeDocument/2006/customXml" ds:itemID="{3D9BD5C4-F80E-4289-9846-A899416D39E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Wireless Basics: Features</vt:lpstr>
      <vt:lpstr>Wireless Basics: Standards</vt:lpstr>
      <vt:lpstr>Wireless Basics: Authentication Types</vt:lpstr>
      <vt:lpstr>Wireless Basics: Encryption</vt:lpstr>
      <vt:lpstr>Key Points:  - Features - Standards - Authentication Types - Encryption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70</cp:revision>
  <dcterms:created xsi:type="dcterms:W3CDTF">2021-09-03T13:01:47Z</dcterms:created>
  <dcterms:modified xsi:type="dcterms:W3CDTF">2021-09-15T12:11:35Z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