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071E2F-27C5-9169-255B-AD4276261B18}" v="213" dt="2021-09-15T12:11:34.108"/>
    <p1510:client id="{49391820-78DB-EDD4-969B-B3B7A93B3467}" v="42" dt="2021-09-03T13:09:15.785"/>
    <p1510:client id="{49B0F8E1-7A3F-864B-EF91-7A91DE9BBF4A}" v="278" dt="2021-09-10T14:32:45.371"/>
    <p1510:client id="{55E4032C-207D-702F-C648-03FB284D6233}" v="60" dt="2021-09-17T12:37:18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Wireless Hacking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/>
              </a:rPr>
              <a:t>WiFi</a:t>
            </a:r>
            <a:r>
              <a:rPr lang="en-US" sz="9600" b="1" dirty="0">
                <a:latin typeface="Proxima Nova"/>
              </a:rPr>
              <a:t> Discovery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7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latin typeface="Proxima Nova"/>
              </a:rPr>
              <a:t>Wireless Hacking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GPS Mapping</a:t>
            </a:r>
          </a:p>
        </p:txBody>
      </p:sp>
    </p:spTree>
    <p:extLst>
      <p:ext uri="{BB962C8B-B14F-4D97-AF65-F5344CB8AC3E}">
        <p14:creationId xmlns:p14="http://schemas.microsoft.com/office/powerpoint/2010/main" val="166549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latin typeface="Proxima Nova"/>
              </a:rPr>
              <a:t>Wireless Hacking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Traffic Analysis</a:t>
            </a:r>
          </a:p>
        </p:txBody>
      </p:sp>
    </p:spTree>
    <p:extLst>
      <p:ext uri="{BB962C8B-B14F-4D97-AF65-F5344CB8AC3E}">
        <p14:creationId xmlns:p14="http://schemas.microsoft.com/office/powerpoint/2010/main" val="3614895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latin typeface="Proxima Nova"/>
              </a:rPr>
              <a:t>Wireless Hacking Tools: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Attack Tools</a:t>
            </a:r>
          </a:p>
        </p:txBody>
      </p:sp>
    </p:spTree>
    <p:extLst>
      <p:ext uri="{BB962C8B-B14F-4D97-AF65-F5344CB8AC3E}">
        <p14:creationId xmlns:p14="http://schemas.microsoft.com/office/powerpoint/2010/main" val="196459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8E58E1BA-FB3B-4640-8588-36B70B1837B1}"/>
</file>

<file path=customXml/itemProps2.xml><?xml version="1.0" encoding="utf-8"?>
<ds:datastoreItem xmlns:ds="http://schemas.openxmlformats.org/officeDocument/2006/customXml" ds:itemID="{48C3B0EF-977D-4BFD-918C-0A355F5CCDDB}"/>
</file>

<file path=customXml/itemProps3.xml><?xml version="1.0" encoding="utf-8"?>
<ds:datastoreItem xmlns:ds="http://schemas.openxmlformats.org/officeDocument/2006/customXml" ds:itemID="{D82C0D20-D42B-494C-81E0-A88A73788C7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Wireless Hacking Tools: WiFi Discovery</vt:lpstr>
      <vt:lpstr>Wireless Hacking Tools: GPS Mapping</vt:lpstr>
      <vt:lpstr>Wireless Hacking Tools: Traffic Analysis</vt:lpstr>
      <vt:lpstr>Wireless Hacking Tools: Attack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82</cp:revision>
  <dcterms:created xsi:type="dcterms:W3CDTF">2021-09-03T13:01:47Z</dcterms:created>
  <dcterms:modified xsi:type="dcterms:W3CDTF">2021-09-17T12:38:50Z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