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2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391820-78DB-EDD4-969B-B3B7A93B3467}" v="42" dt="2021-09-03T13:09:15.785"/>
    <p1510:client id="{49B0F8E1-7A3F-864B-EF91-7A91DE9BBF4A}" v="103" dt="2021-09-10T14:28:32.3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microsoft.com/office/2015/10/relationships/revisionInfo" Target="revisionInfo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14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9/10/2021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iOS Security: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iOS</a:t>
            </a:r>
          </a:p>
        </p:txBody>
      </p:sp>
    </p:spTree>
    <p:extLst>
      <p:ext uri="{BB962C8B-B14F-4D97-AF65-F5344CB8AC3E}">
        <p14:creationId xmlns:p14="http://schemas.microsoft.com/office/powerpoint/2010/main" val="3463979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iOS Security: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Jailbreaking</a:t>
            </a:r>
          </a:p>
        </p:txBody>
      </p:sp>
    </p:spTree>
    <p:extLst>
      <p:ext uri="{BB962C8B-B14F-4D97-AF65-F5344CB8AC3E}">
        <p14:creationId xmlns:p14="http://schemas.microsoft.com/office/powerpoint/2010/main" val="2661976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  <a:ea typeface="+mj-lt"/>
                <a:cs typeface="+mj-lt"/>
              </a:rPr>
              <a:t>iOS Security</a:t>
            </a:r>
            <a:r>
              <a:rPr lang="en-US" dirty="0">
                <a:latin typeface="Proxima Nova"/>
              </a:rPr>
              <a:t>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Hacking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79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iOS Security: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Security Defenses</a:t>
            </a:r>
          </a:p>
        </p:txBody>
      </p:sp>
    </p:spTree>
    <p:extLst>
      <p:ext uri="{BB962C8B-B14F-4D97-AF65-F5344CB8AC3E}">
        <p14:creationId xmlns:p14="http://schemas.microsoft.com/office/powerpoint/2010/main" val="4014683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4AC1F399-CD35-4FBC-8BFA-369E647A6FC4}"/>
</file>

<file path=customXml/itemProps2.xml><?xml version="1.0" encoding="utf-8"?>
<ds:datastoreItem xmlns:ds="http://schemas.openxmlformats.org/officeDocument/2006/customXml" ds:itemID="{41D98078-44DE-4894-8BAC-EBD7BC1821B7}"/>
</file>

<file path=customXml/itemProps3.xml><?xml version="1.0" encoding="utf-8"?>
<ds:datastoreItem xmlns:ds="http://schemas.openxmlformats.org/officeDocument/2006/customXml" ds:itemID="{005A4E84-00D2-4058-A9C4-F49DFC6BB82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1_Office Theme</vt:lpstr>
      <vt:lpstr>iOS Security: iOS</vt:lpstr>
      <vt:lpstr>iOS Security: Jailbreaking</vt:lpstr>
      <vt:lpstr>iOS Security: Hacking Tools</vt:lpstr>
      <vt:lpstr>iOS Security: Security Defenses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29</cp:revision>
  <dcterms:created xsi:type="dcterms:W3CDTF">2021-09-03T13:01:47Z</dcterms:created>
  <dcterms:modified xsi:type="dcterms:W3CDTF">2021-09-10T14:28:34Z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