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65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32DC6C-805F-C5F8-53FA-09CEF17655BF}" v="154" dt="2021-08-30T13:01:22.548"/>
    <p1510:client id="{DCB145F4-14C8-45AC-AE0B-8CAD5B4D9CD8}" v="165" dt="2021-09-08T17:54:51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latin typeface="Proxima Nova"/>
              </a:rPr>
              <a:t>OT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Defined</a:t>
            </a:r>
          </a:p>
        </p:txBody>
      </p:sp>
    </p:spTree>
    <p:extLst>
      <p:ext uri="{BB962C8B-B14F-4D97-AF65-F5344CB8AC3E}">
        <p14:creationId xmlns:p14="http://schemas.microsoft.com/office/powerpoint/2010/main" val="21254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latin typeface="Proxima Nova"/>
              </a:rPr>
              <a:t>OT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Components</a:t>
            </a:r>
          </a:p>
        </p:txBody>
      </p:sp>
    </p:spTree>
    <p:extLst>
      <p:ext uri="{BB962C8B-B14F-4D97-AF65-F5344CB8AC3E}">
        <p14:creationId xmlns:p14="http://schemas.microsoft.com/office/powerpoint/2010/main" val="2463797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>
                <a:latin typeface="Proxima Nova"/>
              </a:rPr>
              <a:t>OT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Security Challenges</a:t>
            </a:r>
          </a:p>
        </p:txBody>
      </p:sp>
    </p:spTree>
    <p:extLst>
      <p:ext uri="{BB962C8B-B14F-4D97-AF65-F5344CB8AC3E}">
        <p14:creationId xmlns:p14="http://schemas.microsoft.com/office/powerpoint/2010/main" val="1921897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6B3357C0-506D-4617-951E-9E92CA0A2B65}"/>
</file>

<file path=customXml/itemProps2.xml><?xml version="1.0" encoding="utf-8"?>
<ds:datastoreItem xmlns:ds="http://schemas.openxmlformats.org/officeDocument/2006/customXml" ds:itemID="{8946D32E-369E-434B-8A86-5BE153BB2CDA}"/>
</file>

<file path=customXml/itemProps3.xml><?xml version="1.0" encoding="utf-8"?>
<ds:datastoreItem xmlns:ds="http://schemas.openxmlformats.org/officeDocument/2006/customXml" ds:itemID="{E5101AC7-2429-4E4E-B142-D0323F5AE42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OT Basics: Defined</vt:lpstr>
      <vt:lpstr>OT Basics: Components</vt:lpstr>
      <vt:lpstr>OT Basics: Security 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44</cp:revision>
  <dcterms:created xsi:type="dcterms:W3CDTF">2021-08-30T12:57:22Z</dcterms:created>
  <dcterms:modified xsi:type="dcterms:W3CDTF">2021-09-08T17:54:53Z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