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67" r:id="rId4"/>
    <p:sldId id="268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F2FB57-21DF-F6DD-4850-5F9F96928B11}" v="317" dt="2021-09-09T13:51:50.873"/>
    <p1510:client id="{8232DC6C-805F-C5F8-53FA-09CEF17655BF}" v="154" dt="2021-08-30T13:01:22.548"/>
    <p1510:client id="{DCB145F4-14C8-45AC-AE0B-8CAD5B4D9CD8}" v="165" dt="2021-09-08T17:54:51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latin typeface="Proxima Nova"/>
              </a:rPr>
              <a:t>Cloud Computing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Types</a:t>
            </a:r>
          </a:p>
        </p:txBody>
      </p:sp>
    </p:spTree>
    <p:extLst>
      <p:ext uri="{BB962C8B-B14F-4D97-AF65-F5344CB8AC3E}">
        <p14:creationId xmlns:p14="http://schemas.microsoft.com/office/powerpoint/2010/main" val="21254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>
                <a:latin typeface="Proxima Nova"/>
              </a:rPr>
              <a:t>Cloud Computing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Responsibility Areas</a:t>
            </a:r>
          </a:p>
        </p:txBody>
      </p:sp>
    </p:spTree>
    <p:extLst>
      <p:ext uri="{BB962C8B-B14F-4D97-AF65-F5344CB8AC3E}">
        <p14:creationId xmlns:p14="http://schemas.microsoft.com/office/powerpoint/2010/main" val="1273088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>
                <a:latin typeface="Proxima Nova"/>
              </a:rPr>
              <a:t>Cloud Computing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Deployment </a:t>
            </a:r>
            <a:br>
              <a:rPr lang="en-US" sz="9600" b="1" dirty="0">
                <a:latin typeface="Proxima Nova"/>
              </a:rPr>
            </a:br>
            <a:r>
              <a:rPr lang="en-US" sz="9600" b="1" dirty="0">
                <a:latin typeface="Proxima Nova"/>
              </a:rPr>
              <a:t>Models</a:t>
            </a:r>
            <a:endParaRPr lang="en-US" sz="9600" b="1" dirty="0">
              <a:latin typeface="Proxima Nova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721147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6143" y="3275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>
                <a:latin typeface="Proxima Nova"/>
              </a:rPr>
              <a:t>Cloud Computing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  <a:cs typeface="Calibri Light"/>
              </a:rPr>
              <a:t>Deployment</a:t>
            </a:r>
            <a:br>
              <a:rPr lang="en-US" sz="9600" b="1" dirty="0">
                <a:latin typeface="Proxima Nova"/>
                <a:cs typeface="Calibri Light"/>
              </a:rPr>
            </a:br>
            <a:r>
              <a:rPr lang="en-US" sz="9600" b="1" dirty="0">
                <a:latin typeface="Proxima Nova"/>
                <a:cs typeface="Calibri Light"/>
              </a:rPr>
              <a:t>Reference Architecture</a:t>
            </a:r>
          </a:p>
        </p:txBody>
      </p:sp>
    </p:spTree>
    <p:extLst>
      <p:ext uri="{BB962C8B-B14F-4D97-AF65-F5344CB8AC3E}">
        <p14:creationId xmlns:p14="http://schemas.microsoft.com/office/powerpoint/2010/main" val="3883851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6143" y="3275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dirty="0">
                <a:latin typeface="Proxima Nova"/>
              </a:rPr>
              <a:t>Cloud Computing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  <a:cs typeface="Calibri Light"/>
              </a:rPr>
              <a:t>Cloud Storage Architecture</a:t>
            </a:r>
          </a:p>
        </p:txBody>
      </p:sp>
    </p:spTree>
    <p:extLst>
      <p:ext uri="{BB962C8B-B14F-4D97-AF65-F5344CB8AC3E}">
        <p14:creationId xmlns:p14="http://schemas.microsoft.com/office/powerpoint/2010/main" val="864384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812" y="2361689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Types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Responsibility Areas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Deployment Models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Reference Architecture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Storage Architecture</a:t>
            </a:r>
          </a:p>
        </p:txBody>
      </p:sp>
    </p:spTree>
    <p:extLst>
      <p:ext uri="{BB962C8B-B14F-4D97-AF65-F5344CB8AC3E}">
        <p14:creationId xmlns:p14="http://schemas.microsoft.com/office/powerpoint/2010/main" val="2879524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4354EC8F-577E-451B-AE18-30938AEAC1CE}"/>
</file>

<file path=customXml/itemProps2.xml><?xml version="1.0" encoding="utf-8"?>
<ds:datastoreItem xmlns:ds="http://schemas.openxmlformats.org/officeDocument/2006/customXml" ds:itemID="{CE4336E6-BB10-4547-8A27-5359FB9DD2F5}"/>
</file>

<file path=customXml/itemProps3.xml><?xml version="1.0" encoding="utf-8"?>
<ds:datastoreItem xmlns:ds="http://schemas.openxmlformats.org/officeDocument/2006/customXml" ds:itemID="{3DE92B3A-F85F-4DBA-BCB2-D2D132C8519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1_Office Theme</vt:lpstr>
      <vt:lpstr>Cloud Computing Basics: Types</vt:lpstr>
      <vt:lpstr>Cloud Computing Basics: Responsibility Areas</vt:lpstr>
      <vt:lpstr>Cloud Computing Basics: Deployment  Models</vt:lpstr>
      <vt:lpstr>Cloud Computing Basics: Deployment Reference Architecture</vt:lpstr>
      <vt:lpstr>Cloud Computing Basics: Cloud Storage Architecture</vt:lpstr>
      <vt:lpstr>Key Points:  - Types - Responsibility Areas - Deployment Models - Reference Architecture - Storage Architecture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73</cp:revision>
  <dcterms:created xsi:type="dcterms:W3CDTF">2021-08-30T12:57:22Z</dcterms:created>
  <dcterms:modified xsi:type="dcterms:W3CDTF">2021-09-09T13:52:01Z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