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4" r:id="rId3"/>
    <p:sldId id="27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54" d="100"/>
          <a:sy n="54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943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320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470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569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817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60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8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535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205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186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4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7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>
                <a:latin typeface="Proxima Nova" panose="02000506030000020004" pitchFamily="2" charset="0"/>
              </a:rPr>
              <a:t>Footprinting</a:t>
            </a:r>
            <a:r>
              <a:rPr lang="en-US" dirty="0">
                <a:latin typeface="Proxima Nova" panose="02000506030000020004" pitchFamily="2" charset="0"/>
              </a:rPr>
              <a:t> Concepts: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Define </a:t>
            </a:r>
            <a:r>
              <a:rPr lang="en-US" sz="9600" b="1" dirty="0" err="1">
                <a:latin typeface="Proxima Nova" panose="02000506030000020004" pitchFamily="2" charset="0"/>
              </a:rPr>
              <a:t>Footprinting</a:t>
            </a:r>
            <a:endParaRPr lang="en-US" sz="9600" b="1" dirty="0">
              <a:latin typeface="Proxima Nova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481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 err="1">
                <a:latin typeface="Proxima Nova" panose="02000506030000020004" pitchFamily="2" charset="0"/>
              </a:rPr>
              <a:t>Footprinting</a:t>
            </a:r>
            <a:r>
              <a:rPr lang="en-US" dirty="0">
                <a:latin typeface="Proxima Nova" panose="02000506030000020004" pitchFamily="2" charset="0"/>
              </a:rPr>
              <a:t> Concepts: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 panose="02000506030000020004" pitchFamily="2" charset="0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1213944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99" y="1828411"/>
            <a:ext cx="10820401" cy="401966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 panose="02000506030000020004" pitchFamily="2" charset="0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8000" b="1" dirty="0">
                <a:latin typeface="Proxima Nova" panose="02000506030000020004" pitchFamily="2" charset="0"/>
              </a:rPr>
              <a:t>- Defined </a:t>
            </a:r>
            <a:r>
              <a:rPr lang="en-US" sz="8000" b="1" dirty="0" err="1">
                <a:latin typeface="Proxima Nova" panose="02000506030000020004" pitchFamily="2" charset="0"/>
              </a:rPr>
              <a:t>Footprinting</a:t>
            </a:r>
            <a:br>
              <a:rPr lang="en-US" sz="8000" b="1" dirty="0">
                <a:latin typeface="Proxima Nova" panose="02000506030000020004" pitchFamily="2" charset="0"/>
              </a:rPr>
            </a:br>
            <a:r>
              <a:rPr lang="en-US" sz="8000" b="1" dirty="0">
                <a:latin typeface="Proxima Nova" panose="02000506030000020004" pitchFamily="2" charset="0"/>
              </a:rPr>
              <a:t>- Active vs. Passive </a:t>
            </a:r>
            <a:br>
              <a:rPr lang="en-US" sz="8000" b="1" dirty="0">
                <a:latin typeface="Proxima Nova" panose="02000506030000020004" pitchFamily="2" charset="0"/>
              </a:rPr>
            </a:br>
            <a:r>
              <a:rPr lang="en-US" sz="8000" b="1" dirty="0">
                <a:latin typeface="Proxima Nova" panose="02000506030000020004" pitchFamily="2" charset="0"/>
              </a:rPr>
              <a:t>- Types of Information</a:t>
            </a:r>
            <a:br>
              <a:rPr lang="en-US" sz="8000" b="1" dirty="0">
                <a:latin typeface="Proxima Nova" panose="02000506030000020004" pitchFamily="2" charset="0"/>
              </a:rPr>
            </a:br>
            <a:r>
              <a:rPr lang="en-US" sz="8000" b="1" dirty="0">
                <a:latin typeface="Proxima Nova" panose="02000506030000020004" pitchFamily="2" charset="0"/>
              </a:rPr>
              <a:t>- Objectives</a:t>
            </a:r>
          </a:p>
        </p:txBody>
      </p:sp>
    </p:spTree>
    <p:extLst>
      <p:ext uri="{BB962C8B-B14F-4D97-AF65-F5344CB8AC3E}">
        <p14:creationId xmlns:p14="http://schemas.microsoft.com/office/powerpoint/2010/main" val="63175909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757FEDBC-33C7-48AD-8AFD-0B0C1714804D}"/>
</file>

<file path=customXml/itemProps2.xml><?xml version="1.0" encoding="utf-8"?>
<ds:datastoreItem xmlns:ds="http://schemas.openxmlformats.org/officeDocument/2006/customXml" ds:itemID="{460EF707-0443-473E-91A7-AD1C77106DFE}"/>
</file>

<file path=customXml/itemProps3.xml><?xml version="1.0" encoding="utf-8"?>
<ds:datastoreItem xmlns:ds="http://schemas.openxmlformats.org/officeDocument/2006/customXml" ds:itemID="{1449394C-8680-4F93-88E7-2D7FF401004B}"/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33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Proxima Nova</vt:lpstr>
      <vt:lpstr>1_Office Theme</vt:lpstr>
      <vt:lpstr>Footprinting Concepts: Define Footprinting</vt:lpstr>
      <vt:lpstr>Footprinting Concepts: Objectives</vt:lpstr>
      <vt:lpstr>Key Points:  - Defined Footprinting - Active vs. Passive  - Types of Information - Objectives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Footprinting Concepts: Define Footprinting</dc:title>
  <dc:creator>Daniel Lowrie</dc:creator>
  <cp:lastModifiedBy>Daniel Lowrie</cp:lastModifiedBy>
  <cp:revision>2</cp:revision>
  <dcterms:created xsi:type="dcterms:W3CDTF">2021-06-03T12:09:32Z</dcterms:created>
  <dcterms:modified xsi:type="dcterms:W3CDTF">2021-06-03T12:29:15Z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