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72DF18-E4EE-D545-A8C1-134E7794C181}" v="257" dt="2021-06-24T11:41:39.0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customXml" Target="../customXml/item2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Other </a:t>
            </a:r>
            <a:r>
              <a:rPr lang="en-US" dirty="0" err="1">
                <a:latin typeface="Proxima Nova"/>
              </a:rPr>
              <a:t>Footprinting</a:t>
            </a:r>
            <a:r>
              <a:rPr lang="en-US" dirty="0">
                <a:latin typeface="Proxima Nova"/>
              </a:rPr>
              <a:t> Tools: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Foca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934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Other </a:t>
            </a:r>
            <a:r>
              <a:rPr lang="en-US" dirty="0" err="1">
                <a:latin typeface="Proxima Nova"/>
              </a:rPr>
              <a:t>Footprinting</a:t>
            </a:r>
            <a:r>
              <a:rPr lang="en-US" dirty="0">
                <a:latin typeface="Proxima Nova"/>
              </a:rPr>
              <a:t> Tools: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OSINT Framework</a:t>
            </a:r>
            <a:endParaRPr lang="en-US" dirty="0"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512574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Other </a:t>
            </a:r>
            <a:r>
              <a:rPr lang="en-US" dirty="0" err="1">
                <a:latin typeface="Proxima Nova"/>
              </a:rPr>
              <a:t>Footprinting</a:t>
            </a:r>
            <a:r>
              <a:rPr lang="en-US" dirty="0">
                <a:latin typeface="Proxima Nova"/>
              </a:rPr>
              <a:t> Tools: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Recon-Dog</a:t>
            </a:r>
            <a:endParaRPr lang="en-US" dirty="0"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900848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Other </a:t>
            </a:r>
            <a:r>
              <a:rPr lang="en-US" dirty="0" err="1">
                <a:latin typeface="Proxima Nova"/>
              </a:rPr>
              <a:t>Footprinting</a:t>
            </a:r>
            <a:r>
              <a:rPr lang="en-US" dirty="0">
                <a:latin typeface="Proxima Nova"/>
              </a:rPr>
              <a:t> Tools: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 err="1">
                <a:latin typeface="Proxima Nova"/>
              </a:rPr>
              <a:t>Maltego</a:t>
            </a:r>
            <a:endParaRPr lang="en-US" dirty="0" err="1"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744457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Other </a:t>
            </a:r>
            <a:r>
              <a:rPr lang="en-US" dirty="0" err="1">
                <a:latin typeface="Proxima Nova"/>
              </a:rPr>
              <a:t>Footprinting</a:t>
            </a:r>
            <a:r>
              <a:rPr lang="en-US" dirty="0">
                <a:latin typeface="Proxima Nova"/>
              </a:rPr>
              <a:t> Tools: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Recon-ng</a:t>
            </a:r>
            <a:endParaRPr lang="en-US" dirty="0" err="1"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853952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5643" y="1509044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/>
              </a:rPr>
              <a:t>- Foca</a:t>
            </a:r>
            <a:br>
              <a:rPr lang="en-US" b="1" dirty="0">
                <a:latin typeface="Proxima Nova"/>
              </a:rPr>
            </a:br>
            <a:r>
              <a:rPr lang="en-US" b="1" dirty="0">
                <a:latin typeface="Proxima Nova"/>
              </a:rPr>
              <a:t>- OSINT Framework</a:t>
            </a:r>
            <a:br>
              <a:rPr lang="en-US" b="1" dirty="0">
                <a:latin typeface="Proxima Nova"/>
              </a:rPr>
            </a:br>
            <a:r>
              <a:rPr lang="en-US" b="1" dirty="0">
                <a:latin typeface="Proxima Nova"/>
              </a:rPr>
              <a:t>- Recon-Dog</a:t>
            </a:r>
            <a:br>
              <a:rPr lang="en-US" b="1" dirty="0">
                <a:latin typeface="Proxima Nova"/>
              </a:rPr>
            </a:br>
            <a:r>
              <a:rPr lang="en-US" b="1" dirty="0">
                <a:latin typeface="Proxima Nova"/>
              </a:rPr>
              <a:t>- </a:t>
            </a:r>
            <a:r>
              <a:rPr lang="en-US" b="1" dirty="0" err="1">
                <a:latin typeface="Proxima Nova"/>
              </a:rPr>
              <a:t>Maltego</a:t>
            </a:r>
            <a:br>
              <a:rPr lang="en-US" b="1" dirty="0">
                <a:latin typeface="Proxima Nova"/>
              </a:rPr>
            </a:br>
            <a:r>
              <a:rPr lang="en-US" b="1" dirty="0">
                <a:latin typeface="Proxima Nova"/>
              </a:rPr>
              <a:t>- Recon-ng</a:t>
            </a:r>
            <a:endParaRPr lang="en-US" b="1">
              <a:latin typeface="Proxima Nova"/>
            </a:endParaRPr>
          </a:p>
        </p:txBody>
      </p:sp>
    </p:spTree>
    <p:extLst>
      <p:ext uri="{BB962C8B-B14F-4D97-AF65-F5344CB8AC3E}">
        <p14:creationId xmlns:p14="http://schemas.microsoft.com/office/powerpoint/2010/main" val="259940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5A34DB4A-C101-4CC7-88D3-5313D566724E}"/>
</file>

<file path=customXml/itemProps2.xml><?xml version="1.0" encoding="utf-8"?>
<ds:datastoreItem xmlns:ds="http://schemas.openxmlformats.org/officeDocument/2006/customXml" ds:itemID="{8CD178AC-4341-46D9-A6CF-B9FEAF4C4B9A}"/>
</file>

<file path=customXml/itemProps3.xml><?xml version="1.0" encoding="utf-8"?>
<ds:datastoreItem xmlns:ds="http://schemas.openxmlformats.org/officeDocument/2006/customXml" ds:itemID="{4936F77D-8CDA-402B-ABDC-B03B0AD531C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1_Office Theme</vt:lpstr>
      <vt:lpstr>Other Footprinting Tools: Foca</vt:lpstr>
      <vt:lpstr>Other Footprinting Tools: OSINT Framework</vt:lpstr>
      <vt:lpstr>Other Footprinting Tools: Recon-Dog</vt:lpstr>
      <vt:lpstr>Other Footprinting Tools: Maltego</vt:lpstr>
      <vt:lpstr>Other Footprinting Tools: Recon-ng</vt:lpstr>
      <vt:lpstr>Key Points:  - Foca - OSINT Framework - Recon-Dog - Maltego - Recon-ng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33</cp:revision>
  <dcterms:created xsi:type="dcterms:W3CDTF">2021-06-24T11:32:29Z</dcterms:created>
  <dcterms:modified xsi:type="dcterms:W3CDTF">2021-06-24T11:41:49Z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