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54" d="100"/>
          <a:sy n="54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06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8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31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2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90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83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6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40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60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0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07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8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Google Dorks: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Define Google Dorks</a:t>
            </a:r>
          </a:p>
        </p:txBody>
      </p:sp>
    </p:spTree>
    <p:extLst>
      <p:ext uri="{BB962C8B-B14F-4D97-AF65-F5344CB8AC3E}">
        <p14:creationId xmlns:p14="http://schemas.microsoft.com/office/powerpoint/2010/main" val="4145481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Google Dorks: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Common Google Dorks</a:t>
            </a:r>
          </a:p>
        </p:txBody>
      </p:sp>
    </p:spTree>
    <p:extLst>
      <p:ext uri="{BB962C8B-B14F-4D97-AF65-F5344CB8AC3E}">
        <p14:creationId xmlns:p14="http://schemas.microsoft.com/office/powerpoint/2010/main" val="423908284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931DC04E-8A37-47E9-854B-585E9B55D6B2}"/>
</file>

<file path=customXml/itemProps2.xml><?xml version="1.0" encoding="utf-8"?>
<ds:datastoreItem xmlns:ds="http://schemas.openxmlformats.org/officeDocument/2006/customXml" ds:itemID="{DFD4F735-BB34-4CE6-BA38-A6AE1E4CB17A}"/>
</file>

<file path=customXml/itemProps3.xml><?xml version="1.0" encoding="utf-8"?>
<ds:datastoreItem xmlns:ds="http://schemas.openxmlformats.org/officeDocument/2006/customXml" ds:itemID="{F99EE1C9-B464-4742-A69D-1AD638F6CD24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Proxima Nova</vt:lpstr>
      <vt:lpstr>1_Office Theme</vt:lpstr>
      <vt:lpstr>Google Dorks: Define Google Dorks</vt:lpstr>
      <vt:lpstr>Google Dorks: Common Google Dorks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Dorks: Define Google Dorks</dc:title>
  <dc:creator>Daniel Lowrie</dc:creator>
  <cp:lastModifiedBy>Daniel Lowrie</cp:lastModifiedBy>
  <cp:revision>1</cp:revision>
  <dcterms:created xsi:type="dcterms:W3CDTF">2021-06-03T12:36:21Z</dcterms:created>
  <dcterms:modified xsi:type="dcterms:W3CDTF">2021-06-03T12:37:32Z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