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4" r:id="rId3"/>
    <p:sldId id="27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54" d="100"/>
          <a:sy n="54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447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98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68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940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74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3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21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706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180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32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587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91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Shodan, </a:t>
            </a:r>
            <a:r>
              <a:rPr lang="en-US" dirty="0" err="1">
                <a:latin typeface="Proxima Nova" panose="02000506030000020004" pitchFamily="2" charset="0"/>
              </a:rPr>
              <a:t>Censys</a:t>
            </a:r>
            <a:r>
              <a:rPr lang="en-US" dirty="0">
                <a:latin typeface="Proxima Nova" panose="02000506030000020004" pitchFamily="2" charset="0"/>
              </a:rPr>
              <a:t>, and </a:t>
            </a:r>
            <a:r>
              <a:rPr lang="en-US" dirty="0" err="1">
                <a:latin typeface="Proxima Nova" panose="02000506030000020004" pitchFamily="2" charset="0"/>
              </a:rPr>
              <a:t>Thingful</a:t>
            </a:r>
            <a:r>
              <a:rPr lang="en-US" dirty="0">
                <a:latin typeface="Proxima Nova" panose="02000506030000020004" pitchFamily="2" charset="0"/>
              </a:rPr>
              <a:t>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Shodan</a:t>
            </a:r>
          </a:p>
        </p:txBody>
      </p:sp>
    </p:spTree>
    <p:extLst>
      <p:ext uri="{BB962C8B-B14F-4D97-AF65-F5344CB8AC3E}">
        <p14:creationId xmlns:p14="http://schemas.microsoft.com/office/powerpoint/2010/main" val="4145481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Shodan, </a:t>
            </a:r>
            <a:r>
              <a:rPr lang="en-US" dirty="0" err="1">
                <a:latin typeface="Proxima Nova" panose="02000506030000020004" pitchFamily="2" charset="0"/>
              </a:rPr>
              <a:t>Censys</a:t>
            </a:r>
            <a:r>
              <a:rPr lang="en-US" dirty="0">
                <a:latin typeface="Proxima Nova" panose="02000506030000020004" pitchFamily="2" charset="0"/>
              </a:rPr>
              <a:t>, and </a:t>
            </a:r>
            <a:r>
              <a:rPr lang="en-US" dirty="0" err="1">
                <a:latin typeface="Proxima Nova" panose="02000506030000020004" pitchFamily="2" charset="0"/>
              </a:rPr>
              <a:t>Thingful</a:t>
            </a:r>
            <a:r>
              <a:rPr lang="en-US" dirty="0">
                <a:latin typeface="Proxima Nova" panose="02000506030000020004" pitchFamily="2" charset="0"/>
              </a:rPr>
              <a:t>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 err="1">
                <a:latin typeface="Proxima Nova" panose="02000506030000020004" pitchFamily="2" charset="0"/>
              </a:rPr>
              <a:t>Censys</a:t>
            </a:r>
            <a:endParaRPr lang="en-US" sz="9600" b="1" dirty="0">
              <a:latin typeface="Proxima Nova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645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Shodan, </a:t>
            </a:r>
            <a:r>
              <a:rPr lang="en-US" dirty="0" err="1">
                <a:latin typeface="Proxima Nova" panose="02000506030000020004" pitchFamily="2" charset="0"/>
              </a:rPr>
              <a:t>Censys</a:t>
            </a:r>
            <a:r>
              <a:rPr lang="en-US" dirty="0">
                <a:latin typeface="Proxima Nova" panose="02000506030000020004" pitchFamily="2" charset="0"/>
              </a:rPr>
              <a:t>, and </a:t>
            </a:r>
            <a:r>
              <a:rPr lang="en-US" dirty="0" err="1">
                <a:latin typeface="Proxima Nova" panose="02000506030000020004" pitchFamily="2" charset="0"/>
              </a:rPr>
              <a:t>Thingful</a:t>
            </a:r>
            <a:r>
              <a:rPr lang="en-US" dirty="0">
                <a:latin typeface="Proxima Nova" panose="02000506030000020004" pitchFamily="2" charset="0"/>
              </a:rPr>
              <a:t>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 err="1">
                <a:latin typeface="Proxima Nova" panose="02000506030000020004" pitchFamily="2" charset="0"/>
              </a:rPr>
              <a:t>Thingful</a:t>
            </a:r>
            <a:endParaRPr lang="en-US" sz="9600" b="1" dirty="0">
              <a:latin typeface="Proxima Nova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32986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032DA4F1-C5BE-4189-AD01-44140B33B43F}"/>
</file>

<file path=customXml/itemProps2.xml><?xml version="1.0" encoding="utf-8"?>
<ds:datastoreItem xmlns:ds="http://schemas.openxmlformats.org/officeDocument/2006/customXml" ds:itemID="{9131AB89-56C0-43AF-B482-60BEF1C4C082}"/>
</file>

<file path=customXml/itemProps3.xml><?xml version="1.0" encoding="utf-8"?>
<ds:datastoreItem xmlns:ds="http://schemas.openxmlformats.org/officeDocument/2006/customXml" ds:itemID="{513DBA58-7E60-4C5D-B507-195CCD48C5AD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Proxima Nova</vt:lpstr>
      <vt:lpstr>1_Office Theme</vt:lpstr>
      <vt:lpstr>Shodan, Censys, and Thingful: Shodan</vt:lpstr>
      <vt:lpstr>Shodan, Censys, and Thingful: Censys</vt:lpstr>
      <vt:lpstr>Shodan, Censys, and Thingful: Thingful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Shodan, Censys, and Thingful: Shodan</dc:title>
  <dc:creator>Daniel Lowrie</dc:creator>
  <cp:lastModifiedBy>Daniel Lowrie</cp:lastModifiedBy>
  <cp:revision>1</cp:revision>
  <dcterms:created xsi:type="dcterms:W3CDTF">2021-06-04T13:24:48Z</dcterms:created>
  <dcterms:modified xsi:type="dcterms:W3CDTF">2021-06-04T13:26:19Z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