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54" d="100"/>
          <a:sy n="54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Sub-Domain Enumeration: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Sub-Domains Defined</a:t>
            </a:r>
          </a:p>
        </p:txBody>
      </p:sp>
    </p:spTree>
    <p:extLst>
      <p:ext uri="{BB962C8B-B14F-4D97-AF65-F5344CB8AC3E}">
        <p14:creationId xmlns:p14="http://schemas.microsoft.com/office/powerpoint/2010/main" val="4145481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Sub-Domain Enumeration: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Enumeration Tools</a:t>
            </a:r>
          </a:p>
        </p:txBody>
      </p:sp>
    </p:spTree>
    <p:extLst>
      <p:ext uri="{BB962C8B-B14F-4D97-AF65-F5344CB8AC3E}">
        <p14:creationId xmlns:p14="http://schemas.microsoft.com/office/powerpoint/2010/main" val="3640069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593" y="232694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Define Sub-domains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 panose="02000506030000020004" pitchFamily="2" charset="0"/>
              </a:rPr>
              <a:t>- Manual Enumeration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b="1">
                <a:latin typeface="Proxima Nova" panose="02000506030000020004" pitchFamily="2" charset="0"/>
              </a:rPr>
              <a:t>- Enumeration Tools</a:t>
            </a:r>
            <a:endParaRPr lang="en-US" b="1" dirty="0">
              <a:latin typeface="Proxima Nova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7590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500300AB-C59F-4CB7-A275-1D34DA3DA804}"/>
</file>

<file path=customXml/itemProps2.xml><?xml version="1.0" encoding="utf-8"?>
<ds:datastoreItem xmlns:ds="http://schemas.openxmlformats.org/officeDocument/2006/customXml" ds:itemID="{D6FC239E-62C3-4964-8605-B51DBFE9BA9E}"/>
</file>

<file path=customXml/itemProps3.xml><?xml version="1.0" encoding="utf-8"?>
<ds:datastoreItem xmlns:ds="http://schemas.openxmlformats.org/officeDocument/2006/customXml" ds:itemID="{CC88E0D1-687D-4AB2-8662-A8A430935C77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28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Proxima Nova</vt:lpstr>
      <vt:lpstr>1_Office Theme</vt:lpstr>
      <vt:lpstr>Sub-Domain Enumeration: Sub-Domains Defined</vt:lpstr>
      <vt:lpstr>Sub-Domain Enumeration: Enumeration Tools</vt:lpstr>
      <vt:lpstr>Key Points:  - Define Sub-domains - Manual Enumeration - Enumeration Tools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Sub-Domain Enumeration: Sub-Domains Defined</dc:title>
  <dc:creator>Daniel Lowrie</dc:creator>
  <cp:lastModifiedBy>Daniel Lowrie</cp:lastModifiedBy>
  <cp:revision>1</cp:revision>
  <dcterms:created xsi:type="dcterms:W3CDTF">2021-06-04T13:26:53Z</dcterms:created>
  <dcterms:modified xsi:type="dcterms:W3CDTF">2021-06-04T13:33:15Z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