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2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revisionInfo.xml" ContentType="application/vnd.ms-powerpoint.revisioninfo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8F6AC2-AA32-E628-8CF3-93F2AB6309E3}" v="185" dt="2021-06-16T18:11:20.9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12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microsoft.com/office/2015/10/relationships/revisionInfo" Target="revisionInfo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Custom Wordlists: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Define 'wordlist'</a:t>
            </a:r>
          </a:p>
        </p:txBody>
      </p:sp>
    </p:spTree>
    <p:extLst>
      <p:ext uri="{BB962C8B-B14F-4D97-AF65-F5344CB8AC3E}">
        <p14:creationId xmlns:p14="http://schemas.microsoft.com/office/powerpoint/2010/main" val="4092027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Custom Wordlists: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Wordlist Uses</a:t>
            </a:r>
          </a:p>
        </p:txBody>
      </p:sp>
    </p:spTree>
    <p:extLst>
      <p:ext uri="{BB962C8B-B14F-4D97-AF65-F5344CB8AC3E}">
        <p14:creationId xmlns:p14="http://schemas.microsoft.com/office/powerpoint/2010/main" val="1173636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Custom Wordlists: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Wordlist Creation</a:t>
            </a:r>
          </a:p>
        </p:txBody>
      </p:sp>
    </p:spTree>
    <p:extLst>
      <p:ext uri="{BB962C8B-B14F-4D97-AF65-F5344CB8AC3E}">
        <p14:creationId xmlns:p14="http://schemas.microsoft.com/office/powerpoint/2010/main" val="1029988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6593" y="232694"/>
            <a:ext cx="10820401" cy="4019661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Key Points:</a:t>
            </a:r>
            <a:br>
              <a:rPr lang="en-US" dirty="0">
                <a:latin typeface="Proxima Nova" panose="02000506030000020004" pitchFamily="2" charset="0"/>
              </a:rPr>
            </a:br>
            <a:br>
              <a:rPr lang="en-US" sz="5300" b="1" dirty="0">
                <a:latin typeface="Proxima Nova" panose="02000506030000020004" pitchFamily="2" charset="0"/>
              </a:rPr>
            </a:br>
            <a:r>
              <a:rPr lang="en-US" b="1" dirty="0">
                <a:latin typeface="Proxima Nova"/>
              </a:rPr>
              <a:t>- Define Wordlists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b="1" dirty="0">
                <a:latin typeface="Proxima Nova"/>
              </a:rPr>
              <a:t>- Wordlist Use-Cases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b="1" dirty="0">
                <a:latin typeface="Proxima Nova"/>
              </a:rPr>
              <a:t>- Custom Wordlist Creation</a:t>
            </a:r>
          </a:p>
        </p:txBody>
      </p:sp>
    </p:spTree>
    <p:extLst>
      <p:ext uri="{BB962C8B-B14F-4D97-AF65-F5344CB8AC3E}">
        <p14:creationId xmlns:p14="http://schemas.microsoft.com/office/powerpoint/2010/main" val="12473013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1202937F-D94F-4684-81CD-469E0E9DEDD1}"/>
</file>

<file path=customXml/itemProps2.xml><?xml version="1.0" encoding="utf-8"?>
<ds:datastoreItem xmlns:ds="http://schemas.openxmlformats.org/officeDocument/2006/customXml" ds:itemID="{DE489600-58DD-49F4-AC42-9C69141D5D07}"/>
</file>

<file path=customXml/itemProps3.xml><?xml version="1.0" encoding="utf-8"?>
<ds:datastoreItem xmlns:ds="http://schemas.openxmlformats.org/officeDocument/2006/customXml" ds:itemID="{62E66369-9E0E-4D01-90FB-B6911A8891ED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1_Office Theme</vt:lpstr>
      <vt:lpstr>Custom Wordlists: Define 'wordlist'</vt:lpstr>
      <vt:lpstr>Custom Wordlists: Wordlist Uses</vt:lpstr>
      <vt:lpstr>Custom Wordlists: Wordlist Creation</vt:lpstr>
      <vt:lpstr>Key Points:  - Define Wordlists - Wordlist Use-Cases - Custom Wordlist Creation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25</cp:revision>
  <dcterms:created xsi:type="dcterms:W3CDTF">2021-06-16T18:06:51Z</dcterms:created>
  <dcterms:modified xsi:type="dcterms:W3CDTF">2021-06-16T18:11:27Z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