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216902-04F0-B5D4-13B0-ECC8434AF9D6}" v="133" dt="2021-06-25T12:20:26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Inverse | XMAS | Maimon: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Inverse TCP</a:t>
            </a:r>
          </a:p>
        </p:txBody>
      </p:sp>
    </p:spTree>
    <p:extLst>
      <p:ext uri="{BB962C8B-B14F-4D97-AF65-F5344CB8AC3E}">
        <p14:creationId xmlns:p14="http://schemas.microsoft.com/office/powerpoint/2010/main" val="353104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Inverse | XMAS | Maimon: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XMAS</a:t>
            </a:r>
          </a:p>
        </p:txBody>
      </p:sp>
    </p:spTree>
    <p:extLst>
      <p:ext uri="{BB962C8B-B14F-4D97-AF65-F5344CB8AC3E}">
        <p14:creationId xmlns:p14="http://schemas.microsoft.com/office/powerpoint/2010/main" val="2002078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Inverse | XMAS | Maimon: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Maimon</a:t>
            </a:r>
          </a:p>
        </p:txBody>
      </p:sp>
    </p:spTree>
    <p:extLst>
      <p:ext uri="{BB962C8B-B14F-4D97-AF65-F5344CB8AC3E}">
        <p14:creationId xmlns:p14="http://schemas.microsoft.com/office/powerpoint/2010/main" val="331970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Inverse | XMAS | Maimon: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Considerations</a:t>
            </a:r>
          </a:p>
        </p:txBody>
      </p:sp>
    </p:spTree>
    <p:extLst>
      <p:ext uri="{BB962C8B-B14F-4D97-AF65-F5344CB8AC3E}">
        <p14:creationId xmlns:p14="http://schemas.microsoft.com/office/powerpoint/2010/main" val="829621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567" y="844299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Inverse TCP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XMAS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Maimon</a:t>
            </a:r>
            <a:br>
              <a:rPr lang="en-US" b="1" dirty="0">
                <a:latin typeface="Proxima Nova"/>
              </a:rPr>
            </a:br>
            <a:r>
              <a:rPr lang="en-US" b="1" dirty="0">
                <a:latin typeface="Proxima Nova"/>
              </a:rPr>
              <a:t>-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2460878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0932A873-2459-4174-A6B5-35DC1FA89DBD}"/>
</file>

<file path=customXml/itemProps2.xml><?xml version="1.0" encoding="utf-8"?>
<ds:datastoreItem xmlns:ds="http://schemas.openxmlformats.org/officeDocument/2006/customXml" ds:itemID="{A447B23A-5368-4ECB-87E0-6972325BB917}"/>
</file>

<file path=customXml/itemProps3.xml><?xml version="1.0" encoding="utf-8"?>
<ds:datastoreItem xmlns:ds="http://schemas.openxmlformats.org/officeDocument/2006/customXml" ds:itemID="{4BAE92F6-0E28-4561-B9FF-2D4529A49EA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Inverse | XMAS | Maimon: Inverse TCP</vt:lpstr>
      <vt:lpstr>Inverse | XMAS | Maimon: XMAS</vt:lpstr>
      <vt:lpstr>Inverse | XMAS | Maimon: Maimon</vt:lpstr>
      <vt:lpstr>Inverse | XMAS | Maimon: Considerations</vt:lpstr>
      <vt:lpstr>Key Points:  - Inverse TCP - XMAS - Maimon -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27</cp:revision>
  <dcterms:created xsi:type="dcterms:W3CDTF">2021-06-25T12:12:36Z</dcterms:created>
  <dcterms:modified xsi:type="dcterms:W3CDTF">2021-06-25T12:20:35Z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