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97BF74-0395-DC47-337E-797C8B0BE486}" v="132" dt="2021-08-06T14:57:18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VA Concepts and Resources: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Staying  Relevant</a:t>
            </a:r>
          </a:p>
        </p:txBody>
      </p:sp>
    </p:spTree>
    <p:extLst>
      <p:ext uri="{BB962C8B-B14F-4D97-AF65-F5344CB8AC3E}">
        <p14:creationId xmlns:p14="http://schemas.microsoft.com/office/powerpoint/2010/main" val="3572786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VA Concepts and Resources: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Tools</a:t>
            </a:r>
          </a:p>
        </p:txBody>
      </p:sp>
    </p:spTree>
    <p:extLst>
      <p:ext uri="{BB962C8B-B14F-4D97-AF65-F5344CB8AC3E}">
        <p14:creationId xmlns:p14="http://schemas.microsoft.com/office/powerpoint/2010/main" val="4072428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1490" y="223870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VA Concepts and Resources: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Vulnerability Metrics and Databases</a:t>
            </a:r>
          </a:p>
        </p:txBody>
      </p:sp>
    </p:spTree>
    <p:extLst>
      <p:ext uri="{BB962C8B-B14F-4D97-AF65-F5344CB8AC3E}">
        <p14:creationId xmlns:p14="http://schemas.microsoft.com/office/powerpoint/2010/main" val="1924240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2AF9AB92-5B77-4AD9-966B-612AE2014AC3}"/>
</file>

<file path=customXml/itemProps2.xml><?xml version="1.0" encoding="utf-8"?>
<ds:datastoreItem xmlns:ds="http://schemas.openxmlformats.org/officeDocument/2006/customXml" ds:itemID="{E8AD259F-3216-49B4-9735-C4DDC61B2CCD}"/>
</file>

<file path=customXml/itemProps3.xml><?xml version="1.0" encoding="utf-8"?>
<ds:datastoreItem xmlns:ds="http://schemas.openxmlformats.org/officeDocument/2006/customXml" ds:itemID="{ED4EE4A0-8060-4ED1-A687-CF7D4B88394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VA Concepts and Resources: Staying  Relevant</vt:lpstr>
      <vt:lpstr>VA Concepts and Resources: Tools</vt:lpstr>
      <vt:lpstr>VA Concepts and Resources: Vulnerability Metrics and Databases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20</cp:revision>
  <dcterms:created xsi:type="dcterms:W3CDTF">2021-08-06T14:53:15Z</dcterms:created>
  <dcterms:modified xsi:type="dcterms:W3CDTF">2021-08-06T14:57:49Z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