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0377F5-F1F9-71AB-BB29-28589B79F3E6}" v="129" dt="2021-07-02T13:03:05.7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CEH Hacking Methodology: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Methodology</a:t>
            </a:r>
            <a:br>
              <a:rPr lang="en-US" sz="9600" b="1" dirty="0">
                <a:latin typeface="Proxima Nova"/>
              </a:rPr>
            </a:br>
            <a:r>
              <a:rPr lang="en-US" sz="9600" b="1" dirty="0">
                <a:latin typeface="Proxima Nova"/>
              </a:rPr>
              <a:t>Defined</a:t>
            </a:r>
          </a:p>
        </p:txBody>
      </p:sp>
    </p:spTree>
    <p:extLst>
      <p:ext uri="{BB962C8B-B14F-4D97-AF65-F5344CB8AC3E}">
        <p14:creationId xmlns:p14="http://schemas.microsoft.com/office/powerpoint/2010/main" val="162485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CEH Hacking Methodology: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CEH Methodology</a:t>
            </a:r>
          </a:p>
        </p:txBody>
      </p:sp>
    </p:spTree>
    <p:extLst>
      <p:ext uri="{BB962C8B-B14F-4D97-AF65-F5344CB8AC3E}">
        <p14:creationId xmlns:p14="http://schemas.microsoft.com/office/powerpoint/2010/main" val="1798718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CEH Hacking Methodology: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Goals</a:t>
            </a:r>
          </a:p>
        </p:txBody>
      </p:sp>
    </p:spTree>
    <p:extLst>
      <p:ext uri="{BB962C8B-B14F-4D97-AF65-F5344CB8AC3E}">
        <p14:creationId xmlns:p14="http://schemas.microsoft.com/office/powerpoint/2010/main" val="3161298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6118" y="785144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/>
              </a:rPr>
              <a:t>- Define Methodology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CEH Methodology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Goals</a:t>
            </a:r>
          </a:p>
        </p:txBody>
      </p:sp>
    </p:spTree>
    <p:extLst>
      <p:ext uri="{BB962C8B-B14F-4D97-AF65-F5344CB8AC3E}">
        <p14:creationId xmlns:p14="http://schemas.microsoft.com/office/powerpoint/2010/main" val="2506061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76B2C83C-24C5-4639-BC12-F5168007B13D}"/>
</file>

<file path=customXml/itemProps2.xml><?xml version="1.0" encoding="utf-8"?>
<ds:datastoreItem xmlns:ds="http://schemas.openxmlformats.org/officeDocument/2006/customXml" ds:itemID="{9B011537-3E7A-4A5C-8099-66A862979033}"/>
</file>

<file path=customXml/itemProps3.xml><?xml version="1.0" encoding="utf-8"?>
<ds:datastoreItem xmlns:ds="http://schemas.openxmlformats.org/officeDocument/2006/customXml" ds:itemID="{349D49FD-BCCF-44D3-99EC-25613EB821A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CEH Hacking Methodology: Methodology Defined</vt:lpstr>
      <vt:lpstr>CEH Hacking Methodology: CEH Methodology</vt:lpstr>
      <vt:lpstr>CEH Hacking Methodology: Goals</vt:lpstr>
      <vt:lpstr>Key Points:  - Define Methodology - CEH Methodology - Goals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19</cp:revision>
  <dcterms:created xsi:type="dcterms:W3CDTF">2021-07-02T13:00:16Z</dcterms:created>
  <dcterms:modified xsi:type="dcterms:W3CDTF">2021-07-02T13:03:15Z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