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423708-55CF-ACBA-2118-DD184D597BCB}" v="56" dt="2021-07-30T13:18:55.0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7/30/2021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Covering Tracks: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Disable Auditing</a:t>
            </a:r>
          </a:p>
        </p:txBody>
      </p:sp>
    </p:spTree>
    <p:extLst>
      <p:ext uri="{BB962C8B-B14F-4D97-AF65-F5344CB8AC3E}">
        <p14:creationId xmlns:p14="http://schemas.microsoft.com/office/powerpoint/2010/main" val="30151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>
                <a:latin typeface="Proxima Nova"/>
              </a:rPr>
              <a:t>Covering Tracks: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Clearing Logs</a:t>
            </a:r>
          </a:p>
        </p:txBody>
      </p:sp>
    </p:spTree>
    <p:extLst>
      <p:ext uri="{BB962C8B-B14F-4D97-AF65-F5344CB8AC3E}">
        <p14:creationId xmlns:p14="http://schemas.microsoft.com/office/powerpoint/2010/main" val="160634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>
                <a:latin typeface="Proxima Nova"/>
              </a:rPr>
              <a:t>Covering Tracks: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Defenses</a:t>
            </a:r>
          </a:p>
        </p:txBody>
      </p:sp>
    </p:spTree>
    <p:extLst>
      <p:ext uri="{BB962C8B-B14F-4D97-AF65-F5344CB8AC3E}">
        <p14:creationId xmlns:p14="http://schemas.microsoft.com/office/powerpoint/2010/main" val="164825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8A2CEE10-7453-4A63-8AF3-FDB1799191BB}"/>
</file>

<file path=customXml/itemProps2.xml><?xml version="1.0" encoding="utf-8"?>
<ds:datastoreItem xmlns:ds="http://schemas.openxmlformats.org/officeDocument/2006/customXml" ds:itemID="{BC1768CE-F821-4B56-952A-0FAFD027FC0C}"/>
</file>

<file path=customXml/itemProps3.xml><?xml version="1.0" encoding="utf-8"?>
<ds:datastoreItem xmlns:ds="http://schemas.openxmlformats.org/officeDocument/2006/customXml" ds:itemID="{7D9307E5-6903-424E-9BAC-6E016CEBA75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Covering Tracks: Disable Auditing</vt:lpstr>
      <vt:lpstr>Covering Tracks: Clearing Logs</vt:lpstr>
      <vt:lpstr>Covering Tracks: Defenses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13</cp:revision>
  <dcterms:created xsi:type="dcterms:W3CDTF">2021-07-30T11:52:56Z</dcterms:created>
  <dcterms:modified xsi:type="dcterms:W3CDTF">2021-07-30T13:18:57Z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