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Layouts/slideLayout5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theme/theme1.xml" ContentType="application/vnd.openxmlformats-officedocument.theme+xml"/>
  <Override PartName="/ppt/theme/theme2.xml" ContentType="application/vnd.openxmlformats-officedocument.theme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ppt/revisionInfo.xml" ContentType="application/vnd.ms-powerpoint.revisioninfo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60" r:id="rId2"/>
  </p:sldMasterIdLst>
  <p:sldIdLst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E7EE4D4-E04D-6E8A-1319-6AE3ACC17D84}" v="158" dt="2021-07-26T12:57:01.41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86" d="100"/>
          <a:sy n="86" d="100"/>
        </p:scale>
        <p:origin x="96" y="8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openxmlformats.org/officeDocument/2006/relationships/customXml" Target="../customXml/item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microsoft.com/office/2015/10/relationships/revisionInfo" Target="revisionInfo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customXml" Target="../customXml/item3.xml"/><Relationship Id="rId10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viewProps" Target="viewProps.xml"/><Relationship Id="rId14" Type="http://schemas.openxmlformats.org/officeDocument/2006/relationships/customXml" Target="../customXml/item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826077-E8FF-B74E-B1BA-0644AD26118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6884C33-A5BE-0949-A779-690C6A955FA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E84B99-6220-6E4E-848D-DAE51B0070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7/26/2021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A8EA1D3-5E1C-BE41-A28D-85005D7904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32929C-A734-D841-ABA4-07A7283317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653264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8D5A80-9AF5-AE4A-A65B-6D2B6F881C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E0DA99-F52F-8944-B3AC-1CFC1F0DE3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61F1EB-D5AA-7145-AB4D-B9FD35827A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7/26/2021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56F2BD-6722-FB43-A978-7C149FC443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5EEE32-1898-7F49-9648-729E74B604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518859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A3F1AF-A9BC-B145-8C92-8E47A7345E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031E386-C104-C147-B415-29BDE0D0E3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209A8C-0F63-C346-9AA7-767B354B34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7/26/2021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CD3D31-9BAB-1D4C-B07F-C714AE1E31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0E6DAF-22CA-7640-959A-89FC6B1263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021566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145B60-5AC3-1E4D-BA25-8B3E8E02FE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A11AE1-763F-C745-AFBE-96EAB030C2A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E3C546A-07E1-DE49-B734-D44F6FC0E5D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F506FDC-9D69-2540-9E39-9BEA1A8457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7/26/2021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B6139DD-A462-4243-94BD-4DFB6EBE22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C4C0BFA-FE3D-B442-B969-1E7F0884AF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202399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6FE772-C07F-C544-9AD2-85DF92914E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F5E6D0D-BA47-AD48-BBBF-B95FF5C71C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B9CDE65-D2D5-D049-857D-BD619F706C7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17D9E5A-9D23-A64A-A3A7-DFC5533053E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70AB017-1716-114E-B127-041EF0B18D1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0B49A5F-1265-C74E-8700-635AE04027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7/26/2021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B945B4E-A3F1-1044-8D48-410750949E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F0F27CC-FF2F-AD47-B1BE-21BA1341C4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052223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A6E678-331B-8F46-B451-DD67C8DDE5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E021106-34B6-9545-997B-5069764F2F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7/26/2021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2E071CD-1D1C-4544-81F2-155E7023C7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C979793-6D19-4146-9B03-9CF93761F7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270072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06E1783-F3F6-9941-B5CF-E7549CEC9D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7/26/2021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D55C2CD-AE09-FE4A-A8A5-6ED901BE5E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54A9CDD-3BC3-2641-899E-40B25B2274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207086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FCE4F4-F85D-D948-8539-92AB232AFB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1DD830-66C0-D040-A649-983D182211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2D9B91B-F0D3-564A-935E-255DECCE648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0209F53-6BC3-B145-B947-7047E4E1FA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7/26/2021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63D2AB5-025D-A749-B466-AF9B9F843B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8B90728-6F2E-A544-B2E8-44D9B3D714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61636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714FFC-AB44-3943-A472-CD3F273225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06D3122-04B1-CA47-8D27-05149059BBE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3BE2877-37CB-A74B-923F-0C3929169AD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B2C4F34-4B68-4348-822E-86216A472A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7/26/2021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81F8D62-4CB3-1541-B1D3-D46A5BE94E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C612635-8DCF-0A49-A678-66920D29AF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221367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8A7D5F-8EC0-D849-9659-DBEFCBAAAE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7C33228-573F-9048-8FCF-27C2575120B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A51DECC-303C-8B44-BE74-654476762E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7/26/2021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54DB06-A755-1E4D-9C77-75AA7F8091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A91D8C-4BAB-CD4D-A2FB-3FDD65646A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098376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831CA0A-5815-2B47-8379-041CF254796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D4EF917-2C66-F94C-AC8A-CEBCC66E0FD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7CDD49E-7166-424D-85DE-C03F8962E2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7/26/2021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A64BD4-77E8-444E-BBFA-D2B528410D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5C1CED-2D89-F242-A545-D7BA2154F3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26716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7/26/2021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7/26/2021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7/26/2021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7/26/2021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62B1DAA-FF07-B94E-82F0-F5DCC97614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6513C6C-4625-3144-9B7A-74268FDC121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80D1B7-8035-5547-B85D-AC1C03FAFA6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010688-DD4A-244C-9E7D-78B5FA1A913A}" type="datetimeFigureOut">
              <a:rPr lang="en-US" smtClean="0"/>
              <a:t>7/26/2021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512431-200D-B44F-BD70-A492F691F75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DF82DE-A71C-0346-9A8D-E096366FAB2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8106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C25CDA-7E92-234C-8F99-5344A53461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95905" y="2138064"/>
            <a:ext cx="10820401" cy="2593279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>
                <a:latin typeface="Proxima Nova"/>
              </a:rPr>
              <a:t>Password Cracking Enhancement:</a:t>
            </a:r>
            <a:br>
              <a:rPr lang="en-US" b="1" dirty="0">
                <a:latin typeface="Proxima Nova" panose="02000506030000020004" pitchFamily="2" charset="0"/>
              </a:rPr>
            </a:br>
            <a:r>
              <a:rPr lang="en-US" sz="9600" b="1" dirty="0">
                <a:latin typeface="Proxima Nova"/>
              </a:rPr>
              <a:t>Combinator</a:t>
            </a:r>
          </a:p>
        </p:txBody>
      </p:sp>
    </p:spTree>
    <p:extLst>
      <p:ext uri="{BB962C8B-B14F-4D97-AF65-F5344CB8AC3E}">
        <p14:creationId xmlns:p14="http://schemas.microsoft.com/office/powerpoint/2010/main" val="603013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C25CDA-7E92-234C-8F99-5344A53461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95905" y="2138064"/>
            <a:ext cx="10820401" cy="2593279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>
                <a:latin typeface="Proxima Nova"/>
              </a:rPr>
              <a:t>Password Cracking Enhancement:</a:t>
            </a:r>
            <a:br>
              <a:rPr lang="en-US" b="1" dirty="0">
                <a:latin typeface="Proxima Nova" panose="02000506030000020004" pitchFamily="2" charset="0"/>
              </a:rPr>
            </a:br>
            <a:r>
              <a:rPr lang="en-US" sz="9600" b="1" dirty="0">
                <a:latin typeface="Proxima Nova"/>
              </a:rPr>
              <a:t>PRINCE</a:t>
            </a:r>
          </a:p>
        </p:txBody>
      </p:sp>
    </p:spTree>
    <p:extLst>
      <p:ext uri="{BB962C8B-B14F-4D97-AF65-F5344CB8AC3E}">
        <p14:creationId xmlns:p14="http://schemas.microsoft.com/office/powerpoint/2010/main" val="33242719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C25CDA-7E92-234C-8F99-5344A53461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95905" y="2138064"/>
            <a:ext cx="10820401" cy="2593279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>
                <a:latin typeface="Proxima Nova"/>
              </a:rPr>
              <a:t>Password Cracking Enhancement:</a:t>
            </a:r>
            <a:br>
              <a:rPr lang="en-US" b="1" dirty="0">
                <a:latin typeface="Proxima Nova" panose="02000506030000020004" pitchFamily="2" charset="0"/>
              </a:rPr>
            </a:br>
            <a:r>
              <a:rPr lang="en-US" sz="9600" b="1" dirty="0">
                <a:latin typeface="Proxima Nova"/>
              </a:rPr>
              <a:t>Toggle-Case</a:t>
            </a:r>
          </a:p>
        </p:txBody>
      </p:sp>
    </p:spTree>
    <p:extLst>
      <p:ext uri="{BB962C8B-B14F-4D97-AF65-F5344CB8AC3E}">
        <p14:creationId xmlns:p14="http://schemas.microsoft.com/office/powerpoint/2010/main" val="30618899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C25CDA-7E92-234C-8F99-5344A53461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95905" y="2138064"/>
            <a:ext cx="10820401" cy="2593279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>
                <a:latin typeface="Proxima Nova"/>
              </a:rPr>
              <a:t>Password Cracking Enhancement:</a:t>
            </a:r>
            <a:br>
              <a:rPr lang="en-US" b="1" dirty="0">
                <a:latin typeface="Proxima Nova" panose="02000506030000020004" pitchFamily="2" charset="0"/>
              </a:rPr>
            </a:br>
            <a:r>
              <a:rPr lang="en-US" sz="9600" b="1" dirty="0">
                <a:latin typeface="Proxima Nova"/>
              </a:rPr>
              <a:t>Markov-Chain</a:t>
            </a:r>
          </a:p>
        </p:txBody>
      </p:sp>
    </p:spTree>
    <p:extLst>
      <p:ext uri="{BB962C8B-B14F-4D97-AF65-F5344CB8AC3E}">
        <p14:creationId xmlns:p14="http://schemas.microsoft.com/office/powerpoint/2010/main" val="17064342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C25CDA-7E92-234C-8F99-5344A53461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46118" y="1547144"/>
            <a:ext cx="10820401" cy="4019661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>
                <a:latin typeface="Proxima Nova"/>
              </a:rPr>
              <a:t>Key Points:</a:t>
            </a:r>
            <a:br>
              <a:rPr lang="en-US" dirty="0">
                <a:latin typeface="Proxima Nova" panose="02000506030000020004" pitchFamily="2" charset="0"/>
              </a:rPr>
            </a:br>
            <a:br>
              <a:rPr lang="en-US" sz="5300" b="1" dirty="0">
                <a:latin typeface="Proxima Nova" panose="02000506030000020004" pitchFamily="2" charset="0"/>
              </a:rPr>
            </a:br>
            <a:r>
              <a:rPr lang="en-US" sz="6600" b="1" dirty="0">
                <a:latin typeface="Proxima Nova"/>
              </a:rPr>
              <a:t>- Combinator</a:t>
            </a:r>
            <a:br>
              <a:rPr lang="en-US" sz="6600" b="1" dirty="0">
                <a:latin typeface="Proxima Nova"/>
              </a:rPr>
            </a:br>
            <a:r>
              <a:rPr lang="en-US" sz="6600" b="1" dirty="0">
                <a:latin typeface="Proxima Nova"/>
              </a:rPr>
              <a:t>- PRINCE </a:t>
            </a:r>
            <a:br>
              <a:rPr lang="en-US" sz="6600" b="1" dirty="0">
                <a:latin typeface="Proxima Nova"/>
              </a:rPr>
            </a:br>
            <a:r>
              <a:rPr lang="en-US" sz="6600" b="1" dirty="0">
                <a:latin typeface="Proxima Nova"/>
              </a:rPr>
              <a:t>- Toggle-Case</a:t>
            </a:r>
            <a:br>
              <a:rPr lang="en-US" sz="6600" b="1" dirty="0">
                <a:latin typeface="Proxima Nova"/>
              </a:rPr>
            </a:br>
            <a:r>
              <a:rPr lang="en-US" sz="6600" b="1" dirty="0">
                <a:latin typeface="Proxima Nova"/>
              </a:rPr>
              <a:t>- Markov-Chain</a:t>
            </a:r>
            <a:endParaRPr lang="en-US" b="1" dirty="0">
              <a:latin typeface="Proxima Nova"/>
            </a:endParaRPr>
          </a:p>
        </p:txBody>
      </p:sp>
    </p:spTree>
    <p:extLst>
      <p:ext uri="{BB962C8B-B14F-4D97-AF65-F5344CB8AC3E}">
        <p14:creationId xmlns:p14="http://schemas.microsoft.com/office/powerpoint/2010/main" val="13267983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B98D8214AE9EE4FBD92FF9BC1EA80A9" ma:contentTypeVersion="61" ma:contentTypeDescription="Create a new document." ma:contentTypeScope="" ma:versionID="4940ca363d421b9b396d5a9ed0b6093e">
  <xsd:schema xmlns:xsd="http://www.w3.org/2001/XMLSchema" xmlns:xs="http://www.w3.org/2001/XMLSchema" xmlns:p="http://schemas.microsoft.com/office/2006/metadata/properties" xmlns:ns2="25f43890-8f97-4037-b6ca-5734ee50196d" xmlns:ns3="7de64167-ec1d-41c3-9c60-bdac5dd5df14" xmlns:ns4="a709f896-a7e9-44ea-9bc3-b9701850ff88" targetNamespace="http://schemas.microsoft.com/office/2006/metadata/properties" ma:root="true" ma:fieldsID="ecdf7a77046d0ecffabf5ce1eb1fb315" ns2:_="" ns3:_="" ns4:_="">
    <xsd:import namespace="25f43890-8f97-4037-b6ca-5734ee50196d"/>
    <xsd:import namespace="7de64167-ec1d-41c3-9c60-bdac5dd5df14"/>
    <xsd:import namespace="a709f896-a7e9-44ea-9bc3-b9701850ff88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DateTaken" minOccurs="0"/>
                <xsd:element ref="ns3:MediaServiceLocation" minOccurs="0"/>
                <xsd:element ref="ns3:_Flow_SignoffStatus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4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5f43890-8f97-4037-b6ca-5734ee50196d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de64167-ec1d-41c3-9c60-bdac5dd5df1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_Flow_SignoffStatus" ma:index="16" nillable="true" ma:displayName="Sign-off status" ma:internalName="Sign_x002d_off_x0020_status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709f896-a7e9-44ea-9bc3-b9701850ff88" elementFormDefault="qualified">
    <xsd:import namespace="http://schemas.microsoft.com/office/2006/documentManagement/types"/>
    <xsd:import namespace="http://schemas.microsoft.com/office/infopath/2007/PartnerControls"/>
    <xsd:element name="MediaLengthInSeconds" ma:index="21" nillable="true" ma:displayName="Length (seconds)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Flow_SignoffStatus xmlns="7de64167-ec1d-41c3-9c60-bdac5dd5df14" xsi:nil="true"/>
  </documentManagement>
</p:properties>
</file>

<file path=customXml/itemProps1.xml><?xml version="1.0" encoding="utf-8"?>
<ds:datastoreItem xmlns:ds="http://schemas.openxmlformats.org/officeDocument/2006/customXml" ds:itemID="{D93FAD09-15B6-4A1D-8C47-3182F7239709}"/>
</file>

<file path=customXml/itemProps2.xml><?xml version="1.0" encoding="utf-8"?>
<ds:datastoreItem xmlns:ds="http://schemas.openxmlformats.org/officeDocument/2006/customXml" ds:itemID="{D7C319E1-0DBA-40A9-B31F-F8839DDAFA53}"/>
</file>

<file path=customXml/itemProps3.xml><?xml version="1.0" encoding="utf-8"?>
<ds:datastoreItem xmlns:ds="http://schemas.openxmlformats.org/officeDocument/2006/customXml" ds:itemID="{5727F9D9-DDFA-4015-95F3-FEE1CA666500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Microsoft Office PowerPoint</Application>
  <PresentationFormat>Widescreen</PresentationFormat>
  <Paragraphs>0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5</vt:i4>
      </vt:variant>
    </vt:vector>
  </HeadingPairs>
  <TitlesOfParts>
    <vt:vector size="7" baseType="lpstr">
      <vt:lpstr>office theme</vt:lpstr>
      <vt:lpstr>1_Office Theme</vt:lpstr>
      <vt:lpstr>Password Cracking Enhancement: Combinator</vt:lpstr>
      <vt:lpstr>Password Cracking Enhancement: PRINCE</vt:lpstr>
      <vt:lpstr>Password Cracking Enhancement: Toggle-Case</vt:lpstr>
      <vt:lpstr>Password Cracking Enhancement: Markov-Chain</vt:lpstr>
      <vt:lpstr>Key Points:  - Combinator - PRINCE  - Toggle-Case - Markov-Chain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/>
  <cp:revision>19</cp:revision>
  <dcterms:created xsi:type="dcterms:W3CDTF">2021-07-26T12:53:51Z</dcterms:created>
  <dcterms:modified xsi:type="dcterms:W3CDTF">2021-07-26T12:57:12Z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0x0101008B98D8214AE9EE4FBD92FF9BC1EA80A9</vt:lpwstr>
  </property>
</Properties>
</file>