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6BBE94-3874-D187-64C7-DCBF12620388}" v="145" dt="2021-07-30T13:27:36.7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Malware: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Infection Methods</a:t>
            </a:r>
          </a:p>
        </p:txBody>
      </p:sp>
    </p:spTree>
    <p:extLst>
      <p:ext uri="{BB962C8B-B14F-4D97-AF65-F5344CB8AC3E}">
        <p14:creationId xmlns:p14="http://schemas.microsoft.com/office/powerpoint/2010/main" val="3380542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Components</a:t>
            </a:r>
          </a:p>
        </p:txBody>
      </p:sp>
    </p:spTree>
    <p:extLst>
      <p:ext uri="{BB962C8B-B14F-4D97-AF65-F5344CB8AC3E}">
        <p14:creationId xmlns:p14="http://schemas.microsoft.com/office/powerpoint/2010/main" val="280214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val="373588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171859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Infection Methods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Components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Purpose</a:t>
            </a:r>
          </a:p>
        </p:txBody>
      </p:sp>
    </p:spTree>
    <p:extLst>
      <p:ext uri="{BB962C8B-B14F-4D97-AF65-F5344CB8AC3E}">
        <p14:creationId xmlns:p14="http://schemas.microsoft.com/office/powerpoint/2010/main" val="1049675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87655A95-26CF-4882-AFDC-C78387D778EE}"/>
</file>

<file path=customXml/itemProps2.xml><?xml version="1.0" encoding="utf-8"?>
<ds:datastoreItem xmlns:ds="http://schemas.openxmlformats.org/officeDocument/2006/customXml" ds:itemID="{1302E702-D1D5-414A-B5C6-B90F3AE565C5}"/>
</file>

<file path=customXml/itemProps3.xml><?xml version="1.0" encoding="utf-8"?>
<ds:datastoreItem xmlns:ds="http://schemas.openxmlformats.org/officeDocument/2006/customXml" ds:itemID="{625AE264-3B13-4D8C-B6A3-076F0A02B1B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Malware: Infection Methods</vt:lpstr>
      <vt:lpstr>Malware: Components</vt:lpstr>
      <vt:lpstr>Malware: Purpose</vt:lpstr>
      <vt:lpstr>Key Points:  - Infection Methods - Components - Purpose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23</cp:revision>
  <dcterms:created xsi:type="dcterms:W3CDTF">2021-07-30T13:21:20Z</dcterms:created>
  <dcterms:modified xsi:type="dcterms:W3CDTF">2021-07-30T13:27:39Z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