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FDCA23-16FB-5A94-EC48-371C633F4668}" v="85" dt="2021-07-30T13:30:17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Advanced Persistent Threats: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297416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Advanced Persistent Threats: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APT Lifecycle</a:t>
            </a:r>
          </a:p>
        </p:txBody>
      </p:sp>
    </p:spTree>
    <p:extLst>
      <p:ext uri="{BB962C8B-B14F-4D97-AF65-F5344CB8AC3E}">
        <p14:creationId xmlns:p14="http://schemas.microsoft.com/office/powerpoint/2010/main" val="52952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ABA2B70C-6A50-4233-ACB0-0BA2E802DE21}"/>
</file>

<file path=customXml/itemProps2.xml><?xml version="1.0" encoding="utf-8"?>
<ds:datastoreItem xmlns:ds="http://schemas.openxmlformats.org/officeDocument/2006/customXml" ds:itemID="{DB1EA9AA-EACC-4F55-959E-2B3DCACD92E8}"/>
</file>

<file path=customXml/itemProps3.xml><?xml version="1.0" encoding="utf-8"?>
<ds:datastoreItem xmlns:ds="http://schemas.openxmlformats.org/officeDocument/2006/customXml" ds:itemID="{BDB80E39-822D-4480-B122-4AF90D39A89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Advanced Persistent Threats: Characteristics</vt:lpstr>
      <vt:lpstr>Advanced Persistent Threats: APT Lifecycle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11</cp:revision>
  <dcterms:created xsi:type="dcterms:W3CDTF">2021-07-30T13:28:42Z</dcterms:created>
  <dcterms:modified xsi:type="dcterms:W3CDTF">2021-07-30T13:30:19Z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