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F09848-4416-0F19-8C4A-4667033A1157}" v="178" dt="2021-08-02T13:04:52.6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customXml" Target="../customXml/item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Trojans: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Types</a:t>
            </a:r>
          </a:p>
        </p:txBody>
      </p:sp>
    </p:spTree>
    <p:extLst>
      <p:ext uri="{BB962C8B-B14F-4D97-AF65-F5344CB8AC3E}">
        <p14:creationId xmlns:p14="http://schemas.microsoft.com/office/powerpoint/2010/main" val="377694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Trojans: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Deployment Methods</a:t>
            </a:r>
          </a:p>
        </p:txBody>
      </p:sp>
    </p:spTree>
    <p:extLst>
      <p:ext uri="{BB962C8B-B14F-4D97-AF65-F5344CB8AC3E}">
        <p14:creationId xmlns:p14="http://schemas.microsoft.com/office/powerpoint/2010/main" val="3583641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Trojans: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 err="1">
                <a:latin typeface="Proxima Nova"/>
              </a:rPr>
              <a:t>AntiVirus</a:t>
            </a:r>
            <a:r>
              <a:rPr lang="en-US" sz="9600" b="1" dirty="0">
                <a:latin typeface="Proxima Nova"/>
              </a:rPr>
              <a:t> Evasion</a:t>
            </a:r>
          </a:p>
        </p:txBody>
      </p:sp>
    </p:spTree>
    <p:extLst>
      <p:ext uri="{BB962C8B-B14F-4D97-AF65-F5344CB8AC3E}">
        <p14:creationId xmlns:p14="http://schemas.microsoft.com/office/powerpoint/2010/main" val="386020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Trojans: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Creation Methods</a:t>
            </a:r>
          </a:p>
        </p:txBody>
      </p:sp>
    </p:spTree>
    <p:extLst>
      <p:ext uri="{BB962C8B-B14F-4D97-AF65-F5344CB8AC3E}">
        <p14:creationId xmlns:p14="http://schemas.microsoft.com/office/powerpoint/2010/main" val="1465420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6593" y="1718594"/>
            <a:ext cx="10820401" cy="401966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b="1" dirty="0">
                <a:latin typeface="Proxima Nova"/>
              </a:rPr>
              <a:t>- Trojan Types </a:t>
            </a:r>
            <a:br>
              <a:rPr lang="en-US" b="1" dirty="0">
                <a:latin typeface="Proxima Nova"/>
              </a:rPr>
            </a:br>
            <a:r>
              <a:rPr lang="en-US" b="1" dirty="0">
                <a:latin typeface="Proxima Nova"/>
              </a:rPr>
              <a:t>- Deployment Methods</a:t>
            </a:r>
            <a:br>
              <a:rPr lang="en-US" b="1" dirty="0">
                <a:latin typeface="Proxima Nova"/>
              </a:rPr>
            </a:br>
            <a:r>
              <a:rPr lang="en-US" b="1" dirty="0">
                <a:latin typeface="Proxima Nova"/>
              </a:rPr>
              <a:t>- AV Evasion Tactics</a:t>
            </a:r>
            <a:br>
              <a:rPr lang="en-US" b="1" dirty="0">
                <a:latin typeface="Proxima Nova"/>
              </a:rPr>
            </a:br>
            <a:r>
              <a:rPr lang="en-US" b="1" dirty="0">
                <a:latin typeface="Proxima Nova"/>
              </a:rPr>
              <a:t>- Creation</a:t>
            </a:r>
          </a:p>
        </p:txBody>
      </p:sp>
    </p:spTree>
    <p:extLst>
      <p:ext uri="{BB962C8B-B14F-4D97-AF65-F5344CB8AC3E}">
        <p14:creationId xmlns:p14="http://schemas.microsoft.com/office/powerpoint/2010/main" val="1375034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62D73DCF-9557-49C7-88ED-0E901EE787FD}"/>
</file>

<file path=customXml/itemProps2.xml><?xml version="1.0" encoding="utf-8"?>
<ds:datastoreItem xmlns:ds="http://schemas.openxmlformats.org/officeDocument/2006/customXml" ds:itemID="{CBC98907-E06D-4794-AEE2-A59F8FDBA396}"/>
</file>

<file path=customXml/itemProps3.xml><?xml version="1.0" encoding="utf-8"?>
<ds:datastoreItem xmlns:ds="http://schemas.openxmlformats.org/officeDocument/2006/customXml" ds:itemID="{43BA0C33-764D-4723-A4EF-A2B64A8C4725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1_Office Theme</vt:lpstr>
      <vt:lpstr>Trojans: Types</vt:lpstr>
      <vt:lpstr>Trojans: Deployment Methods</vt:lpstr>
      <vt:lpstr>Trojans: AntiVirus Evasion</vt:lpstr>
      <vt:lpstr>Trojans: Creation Methods</vt:lpstr>
      <vt:lpstr>Key Points:  - Trojan Types  - Deployment Methods - AV Evasion Tactics - Creation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23</cp:revision>
  <dcterms:created xsi:type="dcterms:W3CDTF">2021-08-02T12:59:42Z</dcterms:created>
  <dcterms:modified xsi:type="dcterms:W3CDTF">2021-08-02T13:04:54Z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