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5C9B1-B15B-18B1-6E5F-4C658C00CE29}" v="305" dt="2021-08-04T12:42:57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Updates &amp; Patches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Anti-Malware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44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9973" y="2171312"/>
            <a:ext cx="11268076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End-User Security Training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8305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Backups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6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Logging and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45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Blocking</a:t>
            </a:r>
          </a:p>
        </p:txBody>
      </p:sp>
    </p:spTree>
    <p:extLst>
      <p:ext uri="{BB962C8B-B14F-4D97-AF65-F5344CB8AC3E}">
        <p14:creationId xmlns:p14="http://schemas.microsoft.com/office/powerpoint/2010/main" val="2437503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304961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705" y="204476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4800" b="1" dirty="0">
                <a:latin typeface="Proxima Nova"/>
              </a:rPr>
              <a:t>- Updates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Anti-Malware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End-User Training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Backups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Logging/Monitoring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Blocking</a:t>
            </a:r>
            <a:br>
              <a:rPr lang="en-US" sz="4800" b="1" dirty="0">
                <a:latin typeface="Proxima Nova"/>
              </a:rPr>
            </a:br>
            <a:r>
              <a:rPr lang="en-US" sz="4800" b="1" dirty="0">
                <a:latin typeface="Proxima Nova"/>
              </a:rPr>
              <a:t>- Others</a:t>
            </a:r>
          </a:p>
        </p:txBody>
      </p:sp>
    </p:spTree>
    <p:extLst>
      <p:ext uri="{BB962C8B-B14F-4D97-AF65-F5344CB8AC3E}">
        <p14:creationId xmlns:p14="http://schemas.microsoft.com/office/powerpoint/2010/main" val="640032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A6854B8-FC95-43B1-BB61-95FCA305A165}"/>
</file>

<file path=customXml/itemProps2.xml><?xml version="1.0" encoding="utf-8"?>
<ds:datastoreItem xmlns:ds="http://schemas.openxmlformats.org/officeDocument/2006/customXml" ds:itemID="{22664349-C202-4141-9164-CAC06E731F86}"/>
</file>

<file path=customXml/itemProps3.xml><?xml version="1.0" encoding="utf-8"?>
<ds:datastoreItem xmlns:ds="http://schemas.openxmlformats.org/officeDocument/2006/customXml" ds:itemID="{A27F4AA9-AAF8-40AC-BD8D-EEB661AE6C5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Malware Countermeasures: Updates &amp; Patches</vt:lpstr>
      <vt:lpstr>Malware Countermeasures: Anti-Malware</vt:lpstr>
      <vt:lpstr>Malware Countermeasures: End-User Security Training</vt:lpstr>
      <vt:lpstr>Malware Countermeasures: Backups</vt:lpstr>
      <vt:lpstr>Malware Countermeasures: Logging and Monitoring</vt:lpstr>
      <vt:lpstr>Malware Countermeasures: Blocking</vt:lpstr>
      <vt:lpstr>Malware Countermeasures: Others</vt:lpstr>
      <vt:lpstr>Key Points:  - Updates - Anti-Malware - End-User Training - Backups - Logging/Monitoring - Blocking - Others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44</cp:revision>
  <dcterms:created xsi:type="dcterms:W3CDTF">2021-08-04T12:36:31Z</dcterms:created>
  <dcterms:modified xsi:type="dcterms:W3CDTF">2021-08-04T12:43:56Z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