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C00898-3961-1367-9B3C-F293573DD256}" v="71" dt="2021-08-05T13:04:31.1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2.xml"/><Relationship Id="rId5" Type="http://schemas.openxmlformats.org/officeDocument/2006/relationships/presProps" Target="presProps.xml"/><Relationship Id="rId10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DHCP Sniffing Attacks: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DHCP Basics</a:t>
            </a:r>
          </a:p>
        </p:txBody>
      </p:sp>
    </p:spTree>
    <p:extLst>
      <p:ext uri="{BB962C8B-B14F-4D97-AF65-F5344CB8AC3E}">
        <p14:creationId xmlns:p14="http://schemas.microsoft.com/office/powerpoint/2010/main" val="4207564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DHCP Sniffing Attacks: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DHCP Attacks</a:t>
            </a:r>
          </a:p>
        </p:txBody>
      </p:sp>
    </p:spTree>
    <p:extLst>
      <p:ext uri="{BB962C8B-B14F-4D97-AF65-F5344CB8AC3E}">
        <p14:creationId xmlns:p14="http://schemas.microsoft.com/office/powerpoint/2010/main" val="1592571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7C480945-3F81-471F-A0D5-438213DBEAD8}"/>
</file>

<file path=customXml/itemProps2.xml><?xml version="1.0" encoding="utf-8"?>
<ds:datastoreItem xmlns:ds="http://schemas.openxmlformats.org/officeDocument/2006/customXml" ds:itemID="{1F126A1A-F1A3-4467-A750-B54D01F338FA}"/>
</file>

<file path=customXml/itemProps3.xml><?xml version="1.0" encoding="utf-8"?>
<ds:datastoreItem xmlns:ds="http://schemas.openxmlformats.org/officeDocument/2006/customXml" ds:itemID="{E8E7DE24-CF18-44E4-A885-269C1A8FF4E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1_Office Theme</vt:lpstr>
      <vt:lpstr>DHCP Sniffing Attacks: DHCP Basics</vt:lpstr>
      <vt:lpstr>DHCP Sniffing Attacks: DHCP Attacks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9</cp:revision>
  <dcterms:created xsi:type="dcterms:W3CDTF">2021-08-05T13:03:14Z</dcterms:created>
  <dcterms:modified xsi:type="dcterms:W3CDTF">2021-08-05T13:04:32Z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