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1ECBEF-7285-29ED-D997-39355F9C32C0}" v="108" dt="2021-08-05T13:02:37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ARP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ARP Basics</a:t>
            </a:r>
          </a:p>
        </p:txBody>
      </p:sp>
    </p:spTree>
    <p:extLst>
      <p:ext uri="{BB962C8B-B14F-4D97-AF65-F5344CB8AC3E}">
        <p14:creationId xmlns:p14="http://schemas.microsoft.com/office/powerpoint/2010/main" val="770169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ARP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ARP Attacks</a:t>
            </a:r>
          </a:p>
        </p:txBody>
      </p:sp>
    </p:spTree>
    <p:extLst>
      <p:ext uri="{BB962C8B-B14F-4D97-AF65-F5344CB8AC3E}">
        <p14:creationId xmlns:p14="http://schemas.microsoft.com/office/powerpoint/2010/main" val="1516963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ARP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ARP Attack Tools</a:t>
            </a:r>
          </a:p>
        </p:txBody>
      </p:sp>
    </p:spTree>
    <p:extLst>
      <p:ext uri="{BB962C8B-B14F-4D97-AF65-F5344CB8AC3E}">
        <p14:creationId xmlns:p14="http://schemas.microsoft.com/office/powerpoint/2010/main" val="1102598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ARP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Defenses</a:t>
            </a:r>
          </a:p>
        </p:txBody>
      </p:sp>
    </p:spTree>
    <p:extLst>
      <p:ext uri="{BB962C8B-B14F-4D97-AF65-F5344CB8AC3E}">
        <p14:creationId xmlns:p14="http://schemas.microsoft.com/office/powerpoint/2010/main" val="233308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130" y="124466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ARP Basics 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ARP Attacks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Attack Tools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Defenses</a:t>
            </a:r>
          </a:p>
        </p:txBody>
      </p:sp>
    </p:spTree>
    <p:extLst>
      <p:ext uri="{BB962C8B-B14F-4D97-AF65-F5344CB8AC3E}">
        <p14:creationId xmlns:p14="http://schemas.microsoft.com/office/powerpoint/2010/main" val="1708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E010AF1-D5E5-4633-B662-6A23C43AF448}"/>
</file>

<file path=customXml/itemProps2.xml><?xml version="1.0" encoding="utf-8"?>
<ds:datastoreItem xmlns:ds="http://schemas.openxmlformats.org/officeDocument/2006/customXml" ds:itemID="{03D247DE-1BDF-4DAF-9055-A80E830217F1}"/>
</file>

<file path=customXml/itemProps3.xml><?xml version="1.0" encoding="utf-8"?>
<ds:datastoreItem xmlns:ds="http://schemas.openxmlformats.org/officeDocument/2006/customXml" ds:itemID="{F7F05657-E747-4C6D-89EC-C12D7309406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ARP Poisoning: ARP Basics</vt:lpstr>
      <vt:lpstr>ARP Poisoning: ARP Attacks</vt:lpstr>
      <vt:lpstr>ARP Poisoning: ARP Attack Tools</vt:lpstr>
      <vt:lpstr>ARP Poisoning: Defenses</vt:lpstr>
      <vt:lpstr>Key Points:  - ARP Basics  - ARP Attacks - Attack Tools -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17</cp:revision>
  <dcterms:created xsi:type="dcterms:W3CDTF">2021-08-05T12:59:56Z</dcterms:created>
  <dcterms:modified xsi:type="dcterms:W3CDTF">2021-08-05T13:02:39Z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