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475407-C09D-48CB-94A0-D6ACB760C715}" v="44" dt="2021-08-06T12:39:04.1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DNS Poisoning: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DNS Basics</a:t>
            </a:r>
          </a:p>
        </p:txBody>
      </p:sp>
    </p:spTree>
    <p:extLst>
      <p:ext uri="{BB962C8B-B14F-4D97-AF65-F5344CB8AC3E}">
        <p14:creationId xmlns:p14="http://schemas.microsoft.com/office/powerpoint/2010/main" val="1636170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DNS Poisoning: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DNS Attacks</a:t>
            </a:r>
          </a:p>
        </p:txBody>
      </p:sp>
    </p:spTree>
    <p:extLst>
      <p:ext uri="{BB962C8B-B14F-4D97-AF65-F5344CB8AC3E}">
        <p14:creationId xmlns:p14="http://schemas.microsoft.com/office/powerpoint/2010/main" val="1251212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DNS Poisoning: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DNS Attack Tools</a:t>
            </a:r>
          </a:p>
        </p:txBody>
      </p:sp>
    </p:spTree>
    <p:extLst>
      <p:ext uri="{BB962C8B-B14F-4D97-AF65-F5344CB8AC3E}">
        <p14:creationId xmlns:p14="http://schemas.microsoft.com/office/powerpoint/2010/main" val="1846025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B149D2E1-FB28-4FCE-B088-319181CF3CA7}"/>
</file>

<file path=customXml/itemProps2.xml><?xml version="1.0" encoding="utf-8"?>
<ds:datastoreItem xmlns:ds="http://schemas.openxmlformats.org/officeDocument/2006/customXml" ds:itemID="{A9AF6BD1-3088-48B0-8189-641135134B07}"/>
</file>

<file path=customXml/itemProps3.xml><?xml version="1.0" encoding="utf-8"?>
<ds:datastoreItem xmlns:ds="http://schemas.openxmlformats.org/officeDocument/2006/customXml" ds:itemID="{2CFE76B9-F355-4296-901D-DB517128D48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DNS Poisoning: DNS Basics</vt:lpstr>
      <vt:lpstr>DNS Poisoning: DNS Attacks</vt:lpstr>
      <vt:lpstr>DNS Poisoning: DNS Attack Tools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12</cp:revision>
  <dcterms:created xsi:type="dcterms:W3CDTF">2021-08-06T12:35:45Z</dcterms:created>
  <dcterms:modified xsi:type="dcterms:W3CDTF">2021-08-06T12:39:11Z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