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revisionInfo.xml" ContentType="application/vnd.ms-powerpoint.revisioninfo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60" r:id="rId2"/>
  </p:sldMasterIdLst>
  <p:sldIdLst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E0C4AE-60D9-FE2E-623B-7D24F9568E4F}" v="50" dt="2021-08-06T12:41:38.3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13" Type="http://schemas.openxmlformats.org/officeDocument/2006/relationships/customXml" Target="../customXml/item3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12" Type="http://schemas.openxmlformats.org/officeDocument/2006/relationships/customXml" Target="../customXml/item2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1.xml"/><Relationship Id="rId5" Type="http://schemas.openxmlformats.org/officeDocument/2006/relationships/slide" Target="slides/slide3.xml"/><Relationship Id="rId10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6077-E8FF-B74E-B1BA-0644AD261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84C33-A5BE-0949-A779-690C6A95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84B99-6220-6E4E-848D-DAE51B00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A1D3-5E1C-BE41-A28D-85005D79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929C-A734-D841-ABA4-07A72833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32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5A80-9AF5-AE4A-A65B-6D2B6F88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0DA99-F52F-8944-B3AC-1CFC1F0D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F1EB-D5AA-7145-AB4D-B9FD3582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F2BD-6722-FB43-A978-7C149FC4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EEE32-1898-7F49-9648-729E74B6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188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F1AF-A9BC-B145-8C92-8E47A734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1E386-C104-C147-B415-29BDE0D0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9A8C-0F63-C346-9AA7-767B354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3D31-9BAB-1D4C-B07F-C714AE1E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E6DAF-22CA-7640-959A-89FC6B12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2156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5B60-5AC3-1E4D-BA25-8B3E8E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1AE1-763F-C745-AFBE-96EAB030C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C546A-07E1-DE49-B734-D44F6FC0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06FDC-9D69-2540-9E39-9BEA1A84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39DD-A462-4243-94BD-4DFB6EB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0BFA-FE3D-B442-B969-1E7F0884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23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772-C07F-C544-9AD2-85DF9291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E6D0D-BA47-AD48-BBBF-B95FF5C7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DE65-D2D5-D049-857D-BD619F70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D9E5A-9D23-A64A-A3A7-DFC553305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AB017-1716-114E-B127-041EF0B18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49A5F-1265-C74E-8700-635AE040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945B4E-A3F1-1044-8D48-4107509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F27CC-FF2F-AD47-B1BE-21BA134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22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E678-331B-8F46-B451-DD67C8DD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21106-34B6-9545-997B-5069764F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071CD-1D1C-4544-81F2-155E7023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9793-6D19-4146-9B03-9CF93761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007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6E1783-F3F6-9941-B5CF-E7549CEC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5C2CD-AE09-FE4A-A8A5-6ED901B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A9CDD-3BC3-2641-899E-40B25B2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708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E4F4-F85D-D948-8539-92AB232A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D830-66C0-D040-A649-983D1822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9B91B-F0D3-564A-935E-255DECCE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09F53-6BC3-B145-B947-7047E4E1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D2AB5-025D-A749-B466-AF9B9F84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90728-6F2E-A544-B2E8-44D9B3D7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163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14FFC-AB44-3943-A472-CD3F2732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D3122-04B1-CA47-8D27-05149059B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2877-37CB-A74B-923F-0C392916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C4F34-4B68-4348-822E-86216A4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F8D62-4CB3-1541-B1D3-D46A5BE9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2635-8DCF-0A49-A678-66920D29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136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7D5F-8EC0-D849-9659-DBEFCBA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33228-573F-9048-8FCF-27C257512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DECC-303C-8B44-BE74-65447676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4DB06-A755-1E4D-9C77-75AA7F80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1D8C-4BAB-CD4D-A2FB-3FDD6564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837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1CA0A-5815-2B47-8379-041CF2547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EF917-2C66-F94C-AC8A-CEBCC66E0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D49E-7166-424D-85DE-C03F8962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64BD4-77E8-444E-BBFA-D2B52841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1CED-2D89-F242-A545-D7BA2154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71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B1DAA-FF07-B94E-82F0-F5DCC976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13C6C-4625-3144-9B7A-74268FDC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D1B7-8035-5547-B85D-AC1C03FAF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0688-DD4A-244C-9E7D-78B5FA1A913A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2431-200D-B44F-BD70-A492F691F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82DE-A71C-0346-9A8D-E096366FA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810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Sniffing Defenses: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Sniffing Defenses</a:t>
            </a:r>
          </a:p>
        </p:txBody>
      </p:sp>
    </p:spTree>
    <p:extLst>
      <p:ext uri="{BB962C8B-B14F-4D97-AF65-F5344CB8AC3E}">
        <p14:creationId xmlns:p14="http://schemas.microsoft.com/office/powerpoint/2010/main" val="136735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Sniffing Defenses: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Switch Defenses</a:t>
            </a:r>
          </a:p>
        </p:txBody>
      </p:sp>
    </p:spTree>
    <p:extLst>
      <p:ext uri="{BB962C8B-B14F-4D97-AF65-F5344CB8AC3E}">
        <p14:creationId xmlns:p14="http://schemas.microsoft.com/office/powerpoint/2010/main" val="2644239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Sniffing Defenses: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DNS Defenses</a:t>
            </a:r>
          </a:p>
        </p:txBody>
      </p:sp>
    </p:spTree>
    <p:extLst>
      <p:ext uri="{BB962C8B-B14F-4D97-AF65-F5344CB8AC3E}">
        <p14:creationId xmlns:p14="http://schemas.microsoft.com/office/powerpoint/2010/main" val="21495056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8D8214AE9EE4FBD92FF9BC1EA80A9" ma:contentTypeVersion="61" ma:contentTypeDescription="Create a new document." ma:contentTypeScope="" ma:versionID="4940ca363d421b9b396d5a9ed0b6093e">
  <xsd:schema xmlns:xsd="http://www.w3.org/2001/XMLSchema" xmlns:xs="http://www.w3.org/2001/XMLSchema" xmlns:p="http://schemas.microsoft.com/office/2006/metadata/properties" xmlns:ns2="25f43890-8f97-4037-b6ca-5734ee50196d" xmlns:ns3="7de64167-ec1d-41c3-9c60-bdac5dd5df14" xmlns:ns4="a709f896-a7e9-44ea-9bc3-b9701850ff88" targetNamespace="http://schemas.microsoft.com/office/2006/metadata/properties" ma:root="true" ma:fieldsID="ecdf7a77046d0ecffabf5ce1eb1fb315" ns2:_="" ns3:_="" ns4:_="">
    <xsd:import namespace="25f43890-8f97-4037-b6ca-5734ee50196d"/>
    <xsd:import namespace="7de64167-ec1d-41c3-9c60-bdac5dd5df14"/>
    <xsd:import namespace="a709f896-a7e9-44ea-9bc3-b9701850ff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43890-8f97-4037-b6ca-5734ee501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4167-ec1d-41c3-9c60-bdac5dd5d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6" nillable="true" ma:displayName="Sign-off status" ma:internalName="Sign_x002d_off_x0020_status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9f896-a7e9-44ea-9bc3-b9701850ff88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de64167-ec1d-41c3-9c60-bdac5dd5df14" xsi:nil="true"/>
  </documentManagement>
</p:properties>
</file>

<file path=customXml/itemProps1.xml><?xml version="1.0" encoding="utf-8"?>
<ds:datastoreItem xmlns:ds="http://schemas.openxmlformats.org/officeDocument/2006/customXml" ds:itemID="{2CE84E2F-8C29-4978-B9A6-A63EE0BBBE17}"/>
</file>

<file path=customXml/itemProps2.xml><?xml version="1.0" encoding="utf-8"?>
<ds:datastoreItem xmlns:ds="http://schemas.openxmlformats.org/officeDocument/2006/customXml" ds:itemID="{0CDB42E2-BA90-4AA9-9057-980F829DAC86}"/>
</file>

<file path=customXml/itemProps3.xml><?xml version="1.0" encoding="utf-8"?>
<ds:datastoreItem xmlns:ds="http://schemas.openxmlformats.org/officeDocument/2006/customXml" ds:itemID="{3F9EB86D-7EA6-4B0B-BDA3-666EF1258A00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1_Office Theme</vt:lpstr>
      <vt:lpstr>Sniffing Defenses: Sniffing Defenses</vt:lpstr>
      <vt:lpstr>Sniffing Defenses: Switch Defenses</vt:lpstr>
      <vt:lpstr>Sniffing Defenses: DNS Defenses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11</cp:revision>
  <dcterms:created xsi:type="dcterms:W3CDTF">2021-08-06T12:40:11Z</dcterms:created>
  <dcterms:modified xsi:type="dcterms:W3CDTF">2021-08-06T12:41:39Z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0x0101008B98D8214AE9EE4FBD92FF9BC1EA80A9</vt:lpwstr>
  </property>
</Properties>
</file>