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 id="2147483687" r:id="rId2"/>
    <p:sldMasterId id="2147483689" r:id="rId3"/>
    <p:sldMasterId id="2147483699" r:id="rId4"/>
    <p:sldMasterId id="2147483703" r:id="rId5"/>
  </p:sldMasterIdLst>
  <p:notesMasterIdLst>
    <p:notesMasterId r:id="rId128"/>
  </p:notesMasterIdLst>
  <p:sldIdLst>
    <p:sldId id="256" r:id="rId6"/>
    <p:sldId id="257" r:id="rId7"/>
    <p:sldId id="258" r:id="rId8"/>
    <p:sldId id="269" r:id="rId9"/>
    <p:sldId id="259" r:id="rId10"/>
    <p:sldId id="270" r:id="rId11"/>
    <p:sldId id="271" r:id="rId12"/>
    <p:sldId id="272" r:id="rId13"/>
    <p:sldId id="356" r:id="rId14"/>
    <p:sldId id="273" r:id="rId15"/>
    <p:sldId id="357" r:id="rId16"/>
    <p:sldId id="274" r:id="rId17"/>
    <p:sldId id="276" r:id="rId18"/>
    <p:sldId id="275" r:id="rId19"/>
    <p:sldId id="279" r:id="rId20"/>
    <p:sldId id="280" r:id="rId21"/>
    <p:sldId id="281" r:id="rId22"/>
    <p:sldId id="282" r:id="rId23"/>
    <p:sldId id="277" r:id="rId24"/>
    <p:sldId id="283" r:id="rId25"/>
    <p:sldId id="362" r:id="rId26"/>
    <p:sldId id="284" r:id="rId27"/>
    <p:sldId id="285" r:id="rId28"/>
    <p:sldId id="286" r:id="rId29"/>
    <p:sldId id="288" r:id="rId30"/>
    <p:sldId id="287" r:id="rId31"/>
    <p:sldId id="289" r:id="rId32"/>
    <p:sldId id="363" r:id="rId33"/>
    <p:sldId id="364" r:id="rId34"/>
    <p:sldId id="291" r:id="rId35"/>
    <p:sldId id="292" r:id="rId36"/>
    <p:sldId id="293" r:id="rId37"/>
    <p:sldId id="294" r:id="rId38"/>
    <p:sldId id="295" r:id="rId39"/>
    <p:sldId id="365" r:id="rId40"/>
    <p:sldId id="366" r:id="rId41"/>
    <p:sldId id="296" r:id="rId42"/>
    <p:sldId id="297" r:id="rId43"/>
    <p:sldId id="298" r:id="rId44"/>
    <p:sldId id="299" r:id="rId45"/>
    <p:sldId id="300" r:id="rId46"/>
    <p:sldId id="301" r:id="rId47"/>
    <p:sldId id="302" r:id="rId48"/>
    <p:sldId id="303" r:id="rId49"/>
    <p:sldId id="305" r:id="rId50"/>
    <p:sldId id="304" r:id="rId51"/>
    <p:sldId id="306" r:id="rId52"/>
    <p:sldId id="307" r:id="rId53"/>
    <p:sldId id="308" r:id="rId54"/>
    <p:sldId id="309" r:id="rId55"/>
    <p:sldId id="310" r:id="rId56"/>
    <p:sldId id="311" r:id="rId57"/>
    <p:sldId id="312" r:id="rId58"/>
    <p:sldId id="313" r:id="rId59"/>
    <p:sldId id="314" r:id="rId60"/>
    <p:sldId id="315" r:id="rId61"/>
    <p:sldId id="368" r:id="rId62"/>
    <p:sldId id="316" r:id="rId63"/>
    <p:sldId id="317" r:id="rId64"/>
    <p:sldId id="318" r:id="rId65"/>
    <p:sldId id="319" r:id="rId66"/>
    <p:sldId id="320" r:id="rId67"/>
    <p:sldId id="321" r:id="rId68"/>
    <p:sldId id="322" r:id="rId69"/>
    <p:sldId id="328" r:id="rId70"/>
    <p:sldId id="323" r:id="rId71"/>
    <p:sldId id="324" r:id="rId72"/>
    <p:sldId id="325" r:id="rId73"/>
    <p:sldId id="326" r:id="rId74"/>
    <p:sldId id="327" r:id="rId75"/>
    <p:sldId id="329" r:id="rId76"/>
    <p:sldId id="330" r:id="rId77"/>
    <p:sldId id="331" r:id="rId78"/>
    <p:sldId id="367" r:id="rId79"/>
    <p:sldId id="332" r:id="rId80"/>
    <p:sldId id="333" r:id="rId81"/>
    <p:sldId id="334" r:id="rId82"/>
    <p:sldId id="335" r:id="rId83"/>
    <p:sldId id="336" r:id="rId84"/>
    <p:sldId id="337" r:id="rId85"/>
    <p:sldId id="338" r:id="rId86"/>
    <p:sldId id="371" r:id="rId87"/>
    <p:sldId id="372" r:id="rId88"/>
    <p:sldId id="373" r:id="rId89"/>
    <p:sldId id="339" r:id="rId90"/>
    <p:sldId id="340" r:id="rId91"/>
    <p:sldId id="341" r:id="rId92"/>
    <p:sldId id="342" r:id="rId93"/>
    <p:sldId id="343" r:id="rId94"/>
    <p:sldId id="345" r:id="rId95"/>
    <p:sldId id="359" r:id="rId96"/>
    <p:sldId id="360" r:id="rId97"/>
    <p:sldId id="361" r:id="rId98"/>
    <p:sldId id="354" r:id="rId99"/>
    <p:sldId id="369" r:id="rId100"/>
    <p:sldId id="370" r:id="rId101"/>
    <p:sldId id="346" r:id="rId102"/>
    <p:sldId id="374" r:id="rId103"/>
    <p:sldId id="375" r:id="rId104"/>
    <p:sldId id="347" r:id="rId105"/>
    <p:sldId id="348" r:id="rId106"/>
    <p:sldId id="349" r:id="rId107"/>
    <p:sldId id="350" r:id="rId108"/>
    <p:sldId id="351" r:id="rId109"/>
    <p:sldId id="352" r:id="rId110"/>
    <p:sldId id="353" r:id="rId111"/>
    <p:sldId id="355" r:id="rId112"/>
    <p:sldId id="379" r:id="rId113"/>
    <p:sldId id="381" r:id="rId114"/>
    <p:sldId id="380" r:id="rId115"/>
    <p:sldId id="382" r:id="rId116"/>
    <p:sldId id="383" r:id="rId117"/>
    <p:sldId id="384" r:id="rId118"/>
    <p:sldId id="385" r:id="rId119"/>
    <p:sldId id="386" r:id="rId120"/>
    <p:sldId id="387" r:id="rId121"/>
    <p:sldId id="376" r:id="rId122"/>
    <p:sldId id="377" r:id="rId123"/>
    <p:sldId id="388" r:id="rId124"/>
    <p:sldId id="389" r:id="rId125"/>
    <p:sldId id="390" r:id="rId126"/>
    <p:sldId id="391" r:id="rId127"/>
  </p:sldIdLst>
  <p:sldSz cx="9144000" cy="6858000" type="screen4x3"/>
  <p:notesSz cx="6858000" cy="9144000"/>
  <p:defaultTextStyle>
    <a:defPPr>
      <a:defRPr lang="en-US"/>
    </a:defPPr>
    <a:lvl1pPr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5pPr>
    <a:lvl6pPr marL="2286000" algn="l" defTabSz="914400" rtl="0" eaLnBrk="1" latinLnBrk="0" hangingPunct="1">
      <a:defRPr sz="1400" kern="1200">
        <a:solidFill>
          <a:schemeClr val="tx1"/>
        </a:solidFill>
        <a:latin typeface="Tahoma" panose="020B0604030504040204" pitchFamily="34" charset="0"/>
        <a:ea typeface="+mn-ea"/>
        <a:cs typeface="+mn-cs"/>
      </a:defRPr>
    </a:lvl6pPr>
    <a:lvl7pPr marL="2743200" algn="l" defTabSz="914400" rtl="0" eaLnBrk="1" latinLnBrk="0" hangingPunct="1">
      <a:defRPr sz="1400" kern="1200">
        <a:solidFill>
          <a:schemeClr val="tx1"/>
        </a:solidFill>
        <a:latin typeface="Tahoma" panose="020B0604030504040204" pitchFamily="34" charset="0"/>
        <a:ea typeface="+mn-ea"/>
        <a:cs typeface="+mn-cs"/>
      </a:defRPr>
    </a:lvl7pPr>
    <a:lvl8pPr marL="3200400" algn="l" defTabSz="914400" rtl="0" eaLnBrk="1" latinLnBrk="0" hangingPunct="1">
      <a:defRPr sz="1400" kern="1200">
        <a:solidFill>
          <a:schemeClr val="tx1"/>
        </a:solidFill>
        <a:latin typeface="Tahoma" panose="020B0604030504040204" pitchFamily="34" charset="0"/>
        <a:ea typeface="+mn-ea"/>
        <a:cs typeface="+mn-cs"/>
      </a:defRPr>
    </a:lvl8pPr>
    <a:lvl9pPr marL="3657600" algn="l" defTabSz="914400" rtl="0" eaLnBrk="1" latinLnBrk="0" hangingPunct="1">
      <a:defRPr sz="14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FF99"/>
    <a:srgbClr val="FFFF00"/>
    <a:srgbClr val="990000"/>
    <a:srgbClr val="FF0000"/>
    <a:srgbClr val="00990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6838" autoAdjust="0"/>
    <p:restoredTop sz="94745" autoAdjust="0"/>
  </p:normalViewPr>
  <p:slideViewPr>
    <p:cSldViewPr>
      <p:cViewPr varScale="1">
        <p:scale>
          <a:sx n="80" d="100"/>
          <a:sy n="80" d="100"/>
        </p:scale>
        <p:origin x="163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5982"/>
    </p:cViewPr>
  </p:sorterViewPr>
  <p:notesViewPr>
    <p:cSldViewPr>
      <p:cViewPr varScale="1">
        <p:scale>
          <a:sx n="59" d="100"/>
          <a:sy n="59" d="100"/>
        </p:scale>
        <p:origin x="-1122"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2.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84" Type="http://schemas.openxmlformats.org/officeDocument/2006/relationships/slide" Target="slides/slide79.xml"/><Relationship Id="rId89" Type="http://schemas.openxmlformats.org/officeDocument/2006/relationships/slide" Target="slides/slide84.xml"/><Relationship Id="rId112" Type="http://schemas.openxmlformats.org/officeDocument/2006/relationships/slide" Target="slides/slide107.xml"/><Relationship Id="rId16" Type="http://schemas.openxmlformats.org/officeDocument/2006/relationships/slide" Target="slides/slide11.xml"/><Relationship Id="rId107" Type="http://schemas.openxmlformats.org/officeDocument/2006/relationships/slide" Target="slides/slide102.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53" Type="http://schemas.openxmlformats.org/officeDocument/2006/relationships/slide" Target="slides/slide48.xml"/><Relationship Id="rId58" Type="http://schemas.openxmlformats.org/officeDocument/2006/relationships/slide" Target="slides/slide53.xml"/><Relationship Id="rId74" Type="http://schemas.openxmlformats.org/officeDocument/2006/relationships/slide" Target="slides/slide69.xml"/><Relationship Id="rId79" Type="http://schemas.openxmlformats.org/officeDocument/2006/relationships/slide" Target="slides/slide74.xml"/><Relationship Id="rId102" Type="http://schemas.openxmlformats.org/officeDocument/2006/relationships/slide" Target="slides/slide97.xml"/><Relationship Id="rId123" Type="http://schemas.openxmlformats.org/officeDocument/2006/relationships/slide" Target="slides/slide118.xml"/><Relationship Id="rId128" Type="http://schemas.openxmlformats.org/officeDocument/2006/relationships/notesMaster" Target="notesMasters/notesMaster1.xml"/><Relationship Id="rId5" Type="http://schemas.openxmlformats.org/officeDocument/2006/relationships/slideMaster" Target="slideMasters/slideMaster5.xml"/><Relationship Id="rId90" Type="http://schemas.openxmlformats.org/officeDocument/2006/relationships/slide" Target="slides/slide85.xml"/><Relationship Id="rId95" Type="http://schemas.openxmlformats.org/officeDocument/2006/relationships/slide" Target="slides/slide90.xml"/><Relationship Id="rId22" Type="http://schemas.openxmlformats.org/officeDocument/2006/relationships/slide" Target="slides/slide17.xml"/><Relationship Id="rId27" Type="http://schemas.openxmlformats.org/officeDocument/2006/relationships/slide" Target="slides/slide22.xml"/><Relationship Id="rId43" Type="http://schemas.openxmlformats.org/officeDocument/2006/relationships/slide" Target="slides/slide38.xml"/><Relationship Id="rId48" Type="http://schemas.openxmlformats.org/officeDocument/2006/relationships/slide" Target="slides/slide43.xml"/><Relationship Id="rId64" Type="http://schemas.openxmlformats.org/officeDocument/2006/relationships/slide" Target="slides/slide59.xml"/><Relationship Id="rId69" Type="http://schemas.openxmlformats.org/officeDocument/2006/relationships/slide" Target="slides/slide64.xml"/><Relationship Id="rId113" Type="http://schemas.openxmlformats.org/officeDocument/2006/relationships/slide" Target="slides/slide108.xml"/><Relationship Id="rId118" Type="http://schemas.openxmlformats.org/officeDocument/2006/relationships/slide" Target="slides/slide113.xml"/><Relationship Id="rId80" Type="http://schemas.openxmlformats.org/officeDocument/2006/relationships/slide" Target="slides/slide75.xml"/><Relationship Id="rId85" Type="http://schemas.openxmlformats.org/officeDocument/2006/relationships/slide" Target="slides/slide80.xml"/><Relationship Id="rId12" Type="http://schemas.openxmlformats.org/officeDocument/2006/relationships/slide" Target="slides/slide7.xml"/><Relationship Id="rId17" Type="http://schemas.openxmlformats.org/officeDocument/2006/relationships/slide" Target="slides/slide12.xml"/><Relationship Id="rId33" Type="http://schemas.openxmlformats.org/officeDocument/2006/relationships/slide" Target="slides/slide28.xml"/><Relationship Id="rId38" Type="http://schemas.openxmlformats.org/officeDocument/2006/relationships/slide" Target="slides/slide33.xml"/><Relationship Id="rId59" Type="http://schemas.openxmlformats.org/officeDocument/2006/relationships/slide" Target="slides/slide54.xml"/><Relationship Id="rId103" Type="http://schemas.openxmlformats.org/officeDocument/2006/relationships/slide" Target="slides/slide98.xml"/><Relationship Id="rId108" Type="http://schemas.openxmlformats.org/officeDocument/2006/relationships/slide" Target="slides/slide103.xml"/><Relationship Id="rId124" Type="http://schemas.openxmlformats.org/officeDocument/2006/relationships/slide" Target="slides/slide119.xml"/><Relationship Id="rId129" Type="http://schemas.openxmlformats.org/officeDocument/2006/relationships/presProps" Target="presProps.xml"/><Relationship Id="rId54" Type="http://schemas.openxmlformats.org/officeDocument/2006/relationships/slide" Target="slides/slide49.xml"/><Relationship Id="rId70" Type="http://schemas.openxmlformats.org/officeDocument/2006/relationships/slide" Target="slides/slide65.xml"/><Relationship Id="rId75" Type="http://schemas.openxmlformats.org/officeDocument/2006/relationships/slide" Target="slides/slide70.xml"/><Relationship Id="rId91" Type="http://schemas.openxmlformats.org/officeDocument/2006/relationships/slide" Target="slides/slide86.xml"/><Relationship Id="rId96" Type="http://schemas.openxmlformats.org/officeDocument/2006/relationships/slide" Target="slides/slide91.xml"/><Relationship Id="rId1" Type="http://schemas.openxmlformats.org/officeDocument/2006/relationships/slideMaster" Target="slideMasters/slideMaster1.xml"/><Relationship Id="rId6" Type="http://schemas.openxmlformats.org/officeDocument/2006/relationships/slide" Target="slides/slide1.xml"/><Relationship Id="rId23" Type="http://schemas.openxmlformats.org/officeDocument/2006/relationships/slide" Target="slides/slide18.xml"/><Relationship Id="rId28" Type="http://schemas.openxmlformats.org/officeDocument/2006/relationships/slide" Target="slides/slide23.xml"/><Relationship Id="rId49" Type="http://schemas.openxmlformats.org/officeDocument/2006/relationships/slide" Target="slides/slide44.xml"/><Relationship Id="rId114" Type="http://schemas.openxmlformats.org/officeDocument/2006/relationships/slide" Target="slides/slide109.xml"/><Relationship Id="rId119" Type="http://schemas.openxmlformats.org/officeDocument/2006/relationships/slide" Target="slides/slide114.xml"/><Relationship Id="rId44" Type="http://schemas.openxmlformats.org/officeDocument/2006/relationships/slide" Target="slides/slide39.xml"/><Relationship Id="rId60" Type="http://schemas.openxmlformats.org/officeDocument/2006/relationships/slide" Target="slides/slide55.xml"/><Relationship Id="rId65" Type="http://schemas.openxmlformats.org/officeDocument/2006/relationships/slide" Target="slides/slide60.xml"/><Relationship Id="rId81" Type="http://schemas.openxmlformats.org/officeDocument/2006/relationships/slide" Target="slides/slide76.xml"/><Relationship Id="rId86" Type="http://schemas.openxmlformats.org/officeDocument/2006/relationships/slide" Target="slides/slide81.xml"/><Relationship Id="rId130" Type="http://schemas.openxmlformats.org/officeDocument/2006/relationships/viewProps" Target="viewProps.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109" Type="http://schemas.openxmlformats.org/officeDocument/2006/relationships/slide" Target="slides/slide10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slide" Target="slides/slide71.xml"/><Relationship Id="rId97" Type="http://schemas.openxmlformats.org/officeDocument/2006/relationships/slide" Target="slides/slide92.xml"/><Relationship Id="rId104" Type="http://schemas.openxmlformats.org/officeDocument/2006/relationships/slide" Target="slides/slide99.xml"/><Relationship Id="rId120" Type="http://schemas.openxmlformats.org/officeDocument/2006/relationships/slide" Target="slides/slide115.xml"/><Relationship Id="rId125" Type="http://schemas.openxmlformats.org/officeDocument/2006/relationships/slide" Target="slides/slide120.xml"/><Relationship Id="rId7" Type="http://schemas.openxmlformats.org/officeDocument/2006/relationships/slide" Target="slides/slide2.xml"/><Relationship Id="rId71" Type="http://schemas.openxmlformats.org/officeDocument/2006/relationships/slide" Target="slides/slide66.xml"/><Relationship Id="rId92" Type="http://schemas.openxmlformats.org/officeDocument/2006/relationships/slide" Target="slides/slide87.xml"/><Relationship Id="rId2" Type="http://schemas.openxmlformats.org/officeDocument/2006/relationships/slideMaster" Target="slideMasters/slideMaster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 Id="rId87" Type="http://schemas.openxmlformats.org/officeDocument/2006/relationships/slide" Target="slides/slide82.xml"/><Relationship Id="rId110" Type="http://schemas.openxmlformats.org/officeDocument/2006/relationships/slide" Target="slides/slide105.xml"/><Relationship Id="rId115" Type="http://schemas.openxmlformats.org/officeDocument/2006/relationships/slide" Target="slides/slide110.xml"/><Relationship Id="rId131" Type="http://schemas.openxmlformats.org/officeDocument/2006/relationships/theme" Target="theme/theme1.xml"/><Relationship Id="rId61" Type="http://schemas.openxmlformats.org/officeDocument/2006/relationships/slide" Target="slides/slide56.xml"/><Relationship Id="rId82" Type="http://schemas.openxmlformats.org/officeDocument/2006/relationships/slide" Target="slides/slide77.xml"/><Relationship Id="rId19" Type="http://schemas.openxmlformats.org/officeDocument/2006/relationships/slide" Target="slides/slide14.xml"/><Relationship Id="rId14" Type="http://schemas.openxmlformats.org/officeDocument/2006/relationships/slide" Target="slides/slide9.xml"/><Relationship Id="rId30" Type="http://schemas.openxmlformats.org/officeDocument/2006/relationships/slide" Target="slides/slide25.xml"/><Relationship Id="rId35" Type="http://schemas.openxmlformats.org/officeDocument/2006/relationships/slide" Target="slides/slide30.xml"/><Relationship Id="rId56" Type="http://schemas.openxmlformats.org/officeDocument/2006/relationships/slide" Target="slides/slide51.xml"/><Relationship Id="rId77" Type="http://schemas.openxmlformats.org/officeDocument/2006/relationships/slide" Target="slides/slide72.xml"/><Relationship Id="rId100" Type="http://schemas.openxmlformats.org/officeDocument/2006/relationships/slide" Target="slides/slide95.xml"/><Relationship Id="rId105" Type="http://schemas.openxmlformats.org/officeDocument/2006/relationships/slide" Target="slides/slide100.xml"/><Relationship Id="rId126" Type="http://schemas.openxmlformats.org/officeDocument/2006/relationships/slide" Target="slides/slide121.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93" Type="http://schemas.openxmlformats.org/officeDocument/2006/relationships/slide" Target="slides/slide88.xml"/><Relationship Id="rId98" Type="http://schemas.openxmlformats.org/officeDocument/2006/relationships/slide" Target="slides/slide93.xml"/><Relationship Id="rId121" Type="http://schemas.openxmlformats.org/officeDocument/2006/relationships/slide" Target="slides/slide116.xml"/><Relationship Id="rId3" Type="http://schemas.openxmlformats.org/officeDocument/2006/relationships/slideMaster" Target="slideMasters/slideMaster3.xml"/><Relationship Id="rId25" Type="http://schemas.openxmlformats.org/officeDocument/2006/relationships/slide" Target="slides/slide20.xml"/><Relationship Id="rId46" Type="http://schemas.openxmlformats.org/officeDocument/2006/relationships/slide" Target="slides/slide41.xml"/><Relationship Id="rId67" Type="http://schemas.openxmlformats.org/officeDocument/2006/relationships/slide" Target="slides/slide62.xml"/><Relationship Id="rId116" Type="http://schemas.openxmlformats.org/officeDocument/2006/relationships/slide" Target="slides/slide111.xml"/><Relationship Id="rId20" Type="http://schemas.openxmlformats.org/officeDocument/2006/relationships/slide" Target="slides/slide15.xml"/><Relationship Id="rId41" Type="http://schemas.openxmlformats.org/officeDocument/2006/relationships/slide" Target="slides/slide36.xml"/><Relationship Id="rId62" Type="http://schemas.openxmlformats.org/officeDocument/2006/relationships/slide" Target="slides/slide57.xml"/><Relationship Id="rId83" Type="http://schemas.openxmlformats.org/officeDocument/2006/relationships/slide" Target="slides/slide78.xml"/><Relationship Id="rId88" Type="http://schemas.openxmlformats.org/officeDocument/2006/relationships/slide" Target="slides/slide83.xml"/><Relationship Id="rId111" Type="http://schemas.openxmlformats.org/officeDocument/2006/relationships/slide" Target="slides/slide106.xml"/><Relationship Id="rId132" Type="http://schemas.openxmlformats.org/officeDocument/2006/relationships/tableStyles" Target="tableStyles.xml"/><Relationship Id="rId15" Type="http://schemas.openxmlformats.org/officeDocument/2006/relationships/slide" Target="slides/slide10.xml"/><Relationship Id="rId36" Type="http://schemas.openxmlformats.org/officeDocument/2006/relationships/slide" Target="slides/slide31.xml"/><Relationship Id="rId57" Type="http://schemas.openxmlformats.org/officeDocument/2006/relationships/slide" Target="slides/slide52.xml"/><Relationship Id="rId106" Type="http://schemas.openxmlformats.org/officeDocument/2006/relationships/slide" Target="slides/slide101.xml"/><Relationship Id="rId127" Type="http://schemas.openxmlformats.org/officeDocument/2006/relationships/slide" Target="slides/slide122.xml"/><Relationship Id="rId10" Type="http://schemas.openxmlformats.org/officeDocument/2006/relationships/slide" Target="slides/slide5.xml"/><Relationship Id="rId31" Type="http://schemas.openxmlformats.org/officeDocument/2006/relationships/slide" Target="slides/slide26.xml"/><Relationship Id="rId52" Type="http://schemas.openxmlformats.org/officeDocument/2006/relationships/slide" Target="slides/slide47.xml"/><Relationship Id="rId73" Type="http://schemas.openxmlformats.org/officeDocument/2006/relationships/slide" Target="slides/slide68.xml"/><Relationship Id="rId78" Type="http://schemas.openxmlformats.org/officeDocument/2006/relationships/slide" Target="slides/slide73.xml"/><Relationship Id="rId94" Type="http://schemas.openxmlformats.org/officeDocument/2006/relationships/slide" Target="slides/slide89.xml"/><Relationship Id="rId99" Type="http://schemas.openxmlformats.org/officeDocument/2006/relationships/slide" Target="slides/slide94.xml"/><Relationship Id="rId101" Type="http://schemas.openxmlformats.org/officeDocument/2006/relationships/slide" Target="slides/slide96.xml"/><Relationship Id="rId122" Type="http://schemas.openxmlformats.org/officeDocument/2006/relationships/slide" Target="slides/slide117.xml"/><Relationship Id="rId4" Type="http://schemas.openxmlformats.org/officeDocument/2006/relationships/slideMaster" Target="slideMasters/slideMaster4.xml"/><Relationship Id="rId9" Type="http://schemas.openxmlformats.org/officeDocument/2006/relationships/slide" Target="slides/slide4.xml"/><Relationship Id="rId26" Type="http://schemas.openxmlformats.org/officeDocument/2006/relationships/slide" Target="slides/slide2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sz="1200">
                <a:latin typeface="Arial" panose="020B0604020202020204" pitchFamily="34" charset="0"/>
              </a:defRPr>
            </a:lvl1pPr>
          </a:lstStyle>
          <a:p>
            <a:pPr>
              <a:defRPr/>
            </a:pPr>
            <a:endParaRPr lang="es-ES" altLang="es-PE"/>
          </a:p>
        </p:txBody>
      </p:sp>
      <p:sp>
        <p:nvSpPr>
          <p:cNvPr id="1413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200">
                <a:latin typeface="Arial" panose="020B0604020202020204" pitchFamily="34" charset="0"/>
              </a:defRPr>
            </a:lvl1pPr>
          </a:lstStyle>
          <a:p>
            <a:pPr>
              <a:defRPr/>
            </a:pPr>
            <a:endParaRPr lang="es-ES" altLang="es-PE"/>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13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s-PE" noProof="0"/>
              <a:t>Haga clic para modificar el estilo de texto del patrón</a:t>
            </a:r>
          </a:p>
          <a:p>
            <a:pPr lvl="1"/>
            <a:r>
              <a:rPr lang="es-ES" altLang="es-PE" noProof="0"/>
              <a:t>Segundo nivel</a:t>
            </a:r>
          </a:p>
          <a:p>
            <a:pPr lvl="2"/>
            <a:r>
              <a:rPr lang="es-ES" altLang="es-PE" noProof="0"/>
              <a:t>Tercer nivel</a:t>
            </a:r>
          </a:p>
          <a:p>
            <a:pPr lvl="3"/>
            <a:r>
              <a:rPr lang="es-ES" altLang="es-PE" noProof="0"/>
              <a:t>Cuarto nivel</a:t>
            </a:r>
          </a:p>
          <a:p>
            <a:pPr lvl="4"/>
            <a:r>
              <a:rPr lang="es-ES" altLang="es-PE" noProof="0"/>
              <a:t>Quinto nivel</a:t>
            </a:r>
          </a:p>
        </p:txBody>
      </p:sp>
      <p:sp>
        <p:nvSpPr>
          <p:cNvPr id="1413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200">
                <a:latin typeface="Arial" panose="020B0604020202020204" pitchFamily="34" charset="0"/>
              </a:defRPr>
            </a:lvl1pPr>
          </a:lstStyle>
          <a:p>
            <a:pPr>
              <a:defRPr/>
            </a:pPr>
            <a:endParaRPr lang="es-ES" altLang="es-PE"/>
          </a:p>
        </p:txBody>
      </p:sp>
      <p:sp>
        <p:nvSpPr>
          <p:cNvPr id="1413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200">
                <a:latin typeface="Arial" panose="020B0604020202020204" pitchFamily="34" charset="0"/>
              </a:defRPr>
            </a:lvl1pPr>
          </a:lstStyle>
          <a:p>
            <a:pPr>
              <a:defRPr/>
            </a:pPr>
            <a:fld id="{FEE044BE-8DD8-47AB-AE9E-6DAB975B62AC}" type="slidenum">
              <a:rPr lang="es-ES" altLang="es-PE"/>
              <a:pPr>
                <a:defRPr/>
              </a:pPr>
              <a:t>‹Nº›</a:t>
            </a:fld>
            <a:endParaRPr lang="es-ES" altLang="es-P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6EE2F174-58B1-489D-A52A-8E29557AA83B}" type="slidenum">
              <a:rPr lang="es-ES" altLang="es-PE" sz="1200" smtClean="0">
                <a:latin typeface="Arial" panose="020B0604020202020204" pitchFamily="34" charset="0"/>
              </a:rPr>
              <a:pPr/>
              <a:t>9</a:t>
            </a:fld>
            <a:endParaRPr lang="es-ES" altLang="es-PE" sz="1200">
              <a:latin typeface="Arial" panose="020B0604020202020204" pitchFamily="34" charset="0"/>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es-ES" altLang="es-P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45227502-68FE-4BC7-B141-2B551D71A13E}" type="slidenum">
              <a:rPr lang="es-ES" altLang="es-PE" sz="1200" smtClean="0">
                <a:latin typeface="Arial" panose="020B0604020202020204" pitchFamily="34" charset="0"/>
              </a:rPr>
              <a:pPr/>
              <a:t>44</a:t>
            </a:fld>
            <a:endParaRPr lang="es-ES" altLang="es-PE" sz="1200">
              <a:latin typeface="Arial" panose="020B0604020202020204" pitchFamily="34"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endParaRPr lang="es-ES" altLang="es-P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CE47054B-203E-4400-87D8-7D582C81DC99}" type="slidenum">
              <a:rPr lang="es-ES" altLang="es-PE" sz="1200" smtClean="0">
                <a:latin typeface="Arial" panose="020B0604020202020204" pitchFamily="34" charset="0"/>
              </a:rPr>
              <a:pPr/>
              <a:t>46</a:t>
            </a:fld>
            <a:endParaRPr lang="es-ES" altLang="es-PE" sz="1200">
              <a:latin typeface="Arial" panose="020B0604020202020204" pitchFamily="34" charset="0"/>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p:spPr>
        <p:txBody>
          <a:bodyPr/>
          <a:lstStyle/>
          <a:p>
            <a:pPr eaLnBrk="1" hangingPunct="1"/>
            <a:endParaRPr lang="es-ES" altLang="es-P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6CDE81B7-FB5F-49F2-A0EB-82746C812831}" type="slidenum">
              <a:rPr lang="es-ES" altLang="es-PE" sz="1200" smtClean="0">
                <a:latin typeface="Arial" panose="020B0604020202020204" pitchFamily="34" charset="0"/>
              </a:rPr>
              <a:pPr/>
              <a:t>47</a:t>
            </a:fld>
            <a:endParaRPr lang="es-ES" altLang="es-PE" sz="1200">
              <a:latin typeface="Arial" panose="020B0604020202020204" pitchFamily="34" charset="0"/>
            </a:endParaRPr>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p:spPr>
        <p:txBody>
          <a:bodyPr/>
          <a:lstStyle/>
          <a:p>
            <a:pPr eaLnBrk="1" hangingPunct="1"/>
            <a:endParaRPr lang="es-ES" altLang="es-P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4B2F8E78-9EED-4949-8C4C-D0D530EC48EE}" type="slidenum">
              <a:rPr lang="es-ES" altLang="es-PE" sz="1200" smtClean="0">
                <a:latin typeface="Arial" panose="020B0604020202020204" pitchFamily="34" charset="0"/>
              </a:rPr>
              <a:pPr/>
              <a:t>48</a:t>
            </a:fld>
            <a:endParaRPr lang="es-ES" altLang="es-PE" sz="1200">
              <a:latin typeface="Arial" panose="020B0604020202020204" pitchFamily="34"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p:spPr>
        <p:txBody>
          <a:bodyPr/>
          <a:lstStyle/>
          <a:p>
            <a:pPr eaLnBrk="1" hangingPunct="1"/>
            <a:endParaRPr lang="es-ES" altLang="es-P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A83ABFAE-AAF6-4CA2-B582-C8D771AAF16F}" type="slidenum">
              <a:rPr lang="es-ES" altLang="es-PE" sz="1200" smtClean="0">
                <a:latin typeface="Arial" panose="020B0604020202020204" pitchFamily="34" charset="0"/>
              </a:rPr>
              <a:pPr/>
              <a:t>50</a:t>
            </a:fld>
            <a:endParaRPr lang="es-ES" altLang="es-PE" sz="1200">
              <a:latin typeface="Arial" panose="020B0604020202020204" pitchFamily="34" charset="0"/>
            </a:endParaRPr>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p:spPr>
        <p:txBody>
          <a:bodyPr/>
          <a:lstStyle/>
          <a:p>
            <a:pPr eaLnBrk="1" hangingPunct="1"/>
            <a:endParaRPr lang="es-ES" altLang="es-P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fld id="{0A879647-5037-4CCB-9F42-2F936E45DFF7}" type="slidenum">
              <a:rPr lang="es-ES" altLang="es-PE" sz="1200" smtClean="0">
                <a:latin typeface="Arial" panose="020B0604020202020204" pitchFamily="34" charset="0"/>
              </a:rPr>
              <a:pPr/>
              <a:t>51</a:t>
            </a:fld>
            <a:endParaRPr lang="es-ES" altLang="es-PE" sz="1200">
              <a:latin typeface="Arial" panose="020B0604020202020204" pitchFamily="34"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p:spPr>
        <p:txBody>
          <a:bodyPr/>
          <a:lstStyle/>
          <a:p>
            <a:pPr eaLnBrk="1" hangingPunct="1"/>
            <a:endParaRPr lang="es-ES" altLang="es-P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0" y="6350"/>
            <a:ext cx="9140825" cy="6851650"/>
            <a:chOff x="0" y="4"/>
            <a:chExt cx="5758" cy="4316"/>
          </a:xfrm>
        </p:grpSpPr>
        <p:grpSp>
          <p:nvGrpSpPr>
            <p:cNvPr id="5" name="Group 3"/>
            <p:cNvGrpSpPr>
              <a:grpSpLocks/>
            </p:cNvGrpSpPr>
            <p:nvPr/>
          </p:nvGrpSpPr>
          <p:grpSpPr bwMode="auto">
            <a:xfrm>
              <a:off x="0" y="1161"/>
              <a:ext cx="5758" cy="3159"/>
              <a:chOff x="0" y="1161"/>
              <a:chExt cx="5758" cy="3159"/>
            </a:xfrm>
          </p:grpSpPr>
          <p:sp>
            <p:nvSpPr>
              <p:cNvPr id="16" name="Freeform 4"/>
              <p:cNvSpPr>
                <a:spLocks/>
              </p:cNvSpPr>
              <p:nvPr/>
            </p:nvSpPr>
            <p:spPr bwMode="hidden">
              <a:xfrm>
                <a:off x="558" y="1161"/>
                <a:ext cx="5200" cy="3159"/>
              </a:xfrm>
              <a:custGeom>
                <a:avLst/>
                <a:gdLst>
                  <a:gd name="T0" fmla="*/ 0 w 5184"/>
                  <a:gd name="T1" fmla="*/ 3159 h 3159"/>
                  <a:gd name="T2" fmla="*/ 5216 w 5184"/>
                  <a:gd name="T3" fmla="*/ 3159 h 3159"/>
                  <a:gd name="T4" fmla="*/ 5216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17" name="Freeform 5"/>
              <p:cNvSpPr>
                <a:spLocks/>
              </p:cNvSpPr>
              <p:nvPr/>
            </p:nvSpPr>
            <p:spPr bwMode="hidden">
              <a:xfrm>
                <a:off x="0" y="1161"/>
                <a:ext cx="558" cy="3159"/>
              </a:xfrm>
              <a:custGeom>
                <a:avLst/>
                <a:gdLst>
                  <a:gd name="T0" fmla="*/ 0 w 556"/>
                  <a:gd name="T1" fmla="*/ 0 h 3159"/>
                  <a:gd name="T2" fmla="*/ 0 w 556"/>
                  <a:gd name="T3" fmla="*/ 3159 h 3159"/>
                  <a:gd name="T4" fmla="*/ 560 w 556"/>
                  <a:gd name="T5" fmla="*/ 3159 h 3159"/>
                  <a:gd name="T6" fmla="*/ 560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grpSp>
        <p:sp>
          <p:nvSpPr>
            <p:cNvPr id="6" name="Freeform 6"/>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lnSpc>
                  <a:spcPct val="80000"/>
                </a:lnSpc>
                <a:spcBef>
                  <a:spcPct val="20000"/>
                </a:spcBef>
                <a:buClr>
                  <a:schemeClr val="folHlink"/>
                </a:buClr>
                <a:buSzPct val="80000"/>
                <a:buFont typeface="Wingdings" panose="05000000000000000000" pitchFamily="2" charset="2"/>
                <a:buChar char="l"/>
                <a:defRPr/>
              </a:pPr>
              <a:endParaRPr lang="es-PE"/>
            </a:p>
          </p:txBody>
        </p:sp>
        <p:sp>
          <p:nvSpPr>
            <p:cNvPr id="7" name="Freeform 7"/>
            <p:cNvSpPr>
              <a:spLocks/>
            </p:cNvSpPr>
            <p:nvPr/>
          </p:nvSpPr>
          <p:spPr bwMode="ltGray">
            <a:xfrm>
              <a:off x="767" y="1155"/>
              <a:ext cx="252" cy="12"/>
            </a:xfrm>
            <a:custGeom>
              <a:avLst/>
              <a:gdLst>
                <a:gd name="T0" fmla="*/ 253 w 251"/>
                <a:gd name="T1" fmla="*/ 0 h 12"/>
                <a:gd name="T2" fmla="*/ 0 w 251"/>
                <a:gd name="T3" fmla="*/ 0 h 12"/>
                <a:gd name="T4" fmla="*/ 0 w 251"/>
                <a:gd name="T5" fmla="*/ 12 h 12"/>
                <a:gd name="T6" fmla="*/ 253 w 251"/>
                <a:gd name="T7" fmla="*/ 12 h 12"/>
                <a:gd name="T8" fmla="*/ 253 w 251"/>
                <a:gd name="T9" fmla="*/ 0 h 12"/>
                <a:gd name="T10" fmla="*/ 253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8" name="Freeform 8"/>
            <p:cNvSpPr>
              <a:spLocks/>
            </p:cNvSpPr>
            <p:nvPr/>
          </p:nvSpPr>
          <p:spPr bwMode="ltGray">
            <a:xfrm>
              <a:off x="0" y="1155"/>
              <a:ext cx="351" cy="12"/>
            </a:xfrm>
            <a:custGeom>
              <a:avLst/>
              <a:gdLst>
                <a:gd name="T0" fmla="*/ 0 w 251"/>
                <a:gd name="T1" fmla="*/ 0 h 12"/>
                <a:gd name="T2" fmla="*/ 0 w 251"/>
                <a:gd name="T3" fmla="*/ 12 h 12"/>
                <a:gd name="T4" fmla="*/ 491 w 251"/>
                <a:gd name="T5" fmla="*/ 12 h 12"/>
                <a:gd name="T6" fmla="*/ 491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grpSp>
          <p:nvGrpSpPr>
            <p:cNvPr id="9" name="Group 9"/>
            <p:cNvGrpSpPr>
              <a:grpSpLocks/>
            </p:cNvGrpSpPr>
            <p:nvPr/>
          </p:nvGrpSpPr>
          <p:grpSpPr bwMode="auto">
            <a:xfrm>
              <a:off x="348" y="4"/>
              <a:ext cx="5410" cy="4316"/>
              <a:chOff x="348" y="4"/>
              <a:chExt cx="5410" cy="4316"/>
            </a:xfrm>
          </p:grpSpPr>
          <p:sp>
            <p:nvSpPr>
              <p:cNvPr id="10" name="Freeform 10"/>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11" name="Freeform 11"/>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12" name="Freeform 12"/>
              <p:cNvSpPr>
                <a:spLocks/>
              </p:cNvSpPr>
              <p:nvPr/>
            </p:nvSpPr>
            <p:spPr bwMode="ltGray">
              <a:xfrm>
                <a:off x="1019" y="1155"/>
                <a:ext cx="4739" cy="12"/>
              </a:xfrm>
              <a:custGeom>
                <a:avLst/>
                <a:gdLst>
                  <a:gd name="T0" fmla="*/ 4754 w 4724"/>
                  <a:gd name="T1" fmla="*/ 0 h 12"/>
                  <a:gd name="T2" fmla="*/ 0 w 4724"/>
                  <a:gd name="T3" fmla="*/ 0 h 12"/>
                  <a:gd name="T4" fmla="*/ 0 w 4724"/>
                  <a:gd name="T5" fmla="*/ 12 h 12"/>
                  <a:gd name="T6" fmla="*/ 4754 w 4724"/>
                  <a:gd name="T7" fmla="*/ 12 h 12"/>
                  <a:gd name="T8" fmla="*/ 4754 w 4724"/>
                  <a:gd name="T9" fmla="*/ 0 h 12"/>
                  <a:gd name="T10" fmla="*/ 4754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13" name="Freeform 13"/>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14" name="Freeform 14"/>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15" name="Freeform 15"/>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lnSpc>
                    <a:spcPct val="80000"/>
                  </a:lnSpc>
                  <a:spcBef>
                    <a:spcPct val="20000"/>
                  </a:spcBef>
                  <a:buClr>
                    <a:schemeClr val="folHlink"/>
                  </a:buClr>
                  <a:buSzPct val="80000"/>
                  <a:buFont typeface="Wingdings" panose="05000000000000000000" pitchFamily="2" charset="2"/>
                  <a:buChar char="l"/>
                  <a:defRPr/>
                </a:pPr>
                <a:endParaRPr lang="es-PE"/>
              </a:p>
            </p:txBody>
          </p:sp>
        </p:grpSp>
      </p:grpSp>
      <p:sp>
        <p:nvSpPr>
          <p:cNvPr id="250896" name="Rectangle 16"/>
          <p:cNvSpPr>
            <a:spLocks noGrp="1" noChangeArrowheads="1"/>
          </p:cNvSpPr>
          <p:nvPr>
            <p:ph type="ctrTitle" sz="quarter"/>
          </p:nvPr>
        </p:nvSpPr>
        <p:spPr>
          <a:xfrm>
            <a:off x="1066800" y="1997075"/>
            <a:ext cx="7086600" cy="1431925"/>
          </a:xfrm>
        </p:spPr>
        <p:txBody>
          <a:bodyPr anchor="b"/>
          <a:lstStyle>
            <a:lvl1pPr>
              <a:defRPr/>
            </a:lvl1pPr>
          </a:lstStyle>
          <a:p>
            <a:pPr lvl="0"/>
            <a:r>
              <a:rPr lang="es-ES" altLang="es-PE" noProof="0"/>
              <a:t>Haga clic para cambiar el estilo de título	</a:t>
            </a:r>
          </a:p>
        </p:txBody>
      </p:sp>
      <p:sp>
        <p:nvSpPr>
          <p:cNvPr id="250897" name="Rectangle 17"/>
          <p:cNvSpPr>
            <a:spLocks noGrp="1" noChangeArrowheads="1"/>
          </p:cNvSpPr>
          <p:nvPr>
            <p:ph type="subTitle" sz="quarter" idx="1"/>
          </p:nvPr>
        </p:nvSpPr>
        <p:spPr>
          <a:xfrm>
            <a:off x="1066800" y="3886200"/>
            <a:ext cx="6400800" cy="1752600"/>
          </a:xfrm>
        </p:spPr>
        <p:txBody>
          <a:bodyPr/>
          <a:lstStyle>
            <a:lvl1pPr marL="0" indent="0">
              <a:buFont typeface="Wingdings" panose="05000000000000000000" pitchFamily="2" charset="2"/>
              <a:buNone/>
              <a:defRPr/>
            </a:lvl1pPr>
          </a:lstStyle>
          <a:p>
            <a:pPr lvl="0"/>
            <a:r>
              <a:rPr lang="es-ES" altLang="es-PE" noProof="0"/>
              <a:t>Haga clic para modificar el estilo de subtítulo del patrón</a:t>
            </a:r>
          </a:p>
        </p:txBody>
      </p:sp>
      <p:sp>
        <p:nvSpPr>
          <p:cNvPr id="18" name="Rectangle 18"/>
          <p:cNvSpPr>
            <a:spLocks noGrp="1" noChangeArrowheads="1"/>
          </p:cNvSpPr>
          <p:nvPr>
            <p:ph type="dt" sz="quarter" idx="10"/>
          </p:nvPr>
        </p:nvSpPr>
        <p:spPr/>
        <p:txBody>
          <a:bodyPr/>
          <a:lstStyle>
            <a:lvl1pPr>
              <a:defRPr/>
            </a:lvl1pPr>
          </a:lstStyle>
          <a:p>
            <a:pPr>
              <a:defRPr/>
            </a:pPr>
            <a:fld id="{BB81D205-6F04-48AA-92A1-161BEE51A5EC}" type="datetime1">
              <a:rPr lang="es-ES" altLang="es-PE" smtClean="0"/>
              <a:t>07/03/2022</a:t>
            </a:fld>
            <a:endParaRPr lang="es-ES" altLang="es-PE"/>
          </a:p>
        </p:txBody>
      </p:sp>
      <p:sp>
        <p:nvSpPr>
          <p:cNvPr id="19" name="Rectangle 19"/>
          <p:cNvSpPr>
            <a:spLocks noGrp="1" noChangeArrowheads="1"/>
          </p:cNvSpPr>
          <p:nvPr>
            <p:ph type="ftr" sz="quarter" idx="11"/>
          </p:nvPr>
        </p:nvSpPr>
        <p:spPr>
          <a:xfrm>
            <a:off x="3352800" y="6248400"/>
            <a:ext cx="2895600" cy="457200"/>
          </a:xfrm>
        </p:spPr>
        <p:txBody>
          <a:bodyPr/>
          <a:lstStyle>
            <a:lvl1pPr>
              <a:defRPr/>
            </a:lvl1pPr>
          </a:lstStyle>
          <a:p>
            <a:pPr>
              <a:defRPr/>
            </a:pPr>
            <a:endParaRPr lang="es-ES" altLang="es-PE"/>
          </a:p>
        </p:txBody>
      </p:sp>
      <p:sp>
        <p:nvSpPr>
          <p:cNvPr id="20" name="Rectangle 20"/>
          <p:cNvSpPr>
            <a:spLocks noGrp="1" noChangeArrowheads="1"/>
          </p:cNvSpPr>
          <p:nvPr>
            <p:ph type="sldNum" sz="quarter" idx="12"/>
          </p:nvPr>
        </p:nvSpPr>
        <p:spPr/>
        <p:txBody>
          <a:bodyPr/>
          <a:lstStyle>
            <a:lvl1pPr>
              <a:defRPr/>
            </a:lvl1pPr>
          </a:lstStyle>
          <a:p>
            <a:pPr>
              <a:defRPr/>
            </a:pPr>
            <a:fld id="{F35214A6-3962-4A31-A90B-10234DB21FD7}" type="slidenum">
              <a:rPr lang="es-ES" altLang="es-PE"/>
              <a:pPr>
                <a:defRPr/>
              </a:pPr>
              <a:t>‹Nº›</a:t>
            </a:fld>
            <a:endParaRPr lang="es-ES" altLang="es-PE"/>
          </a:p>
        </p:txBody>
      </p:sp>
    </p:spTree>
    <p:extLst>
      <p:ext uri="{BB962C8B-B14F-4D97-AF65-F5344CB8AC3E}">
        <p14:creationId xmlns:p14="http://schemas.microsoft.com/office/powerpoint/2010/main" val="1093008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E"/>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Rectangle 17"/>
          <p:cNvSpPr>
            <a:spLocks noGrp="1" noChangeArrowheads="1"/>
          </p:cNvSpPr>
          <p:nvPr>
            <p:ph type="dt" sz="half" idx="10"/>
          </p:nvPr>
        </p:nvSpPr>
        <p:spPr>
          <a:ln/>
        </p:spPr>
        <p:txBody>
          <a:bodyPr/>
          <a:lstStyle>
            <a:lvl1pPr>
              <a:defRPr/>
            </a:lvl1pPr>
          </a:lstStyle>
          <a:p>
            <a:pPr>
              <a:defRPr/>
            </a:pPr>
            <a:fld id="{D7F83AA9-C236-44A5-9872-CDF960831565}" type="datetime1">
              <a:rPr lang="es-ES" altLang="es-PE" smtClean="0"/>
              <a:t>07/03/2022</a:t>
            </a:fld>
            <a:endParaRPr lang="es-ES" altLang="es-PE"/>
          </a:p>
        </p:txBody>
      </p:sp>
      <p:sp>
        <p:nvSpPr>
          <p:cNvPr id="5" name="Rectangle 18"/>
          <p:cNvSpPr>
            <a:spLocks noGrp="1" noChangeArrowheads="1"/>
          </p:cNvSpPr>
          <p:nvPr>
            <p:ph type="ftr" sz="quarter" idx="11"/>
          </p:nvPr>
        </p:nvSpPr>
        <p:spPr>
          <a:ln/>
        </p:spPr>
        <p:txBody>
          <a:bodyPr/>
          <a:lstStyle>
            <a:lvl1pPr>
              <a:defRPr/>
            </a:lvl1pPr>
          </a:lstStyle>
          <a:p>
            <a:pPr>
              <a:defRPr/>
            </a:pPr>
            <a:endParaRPr lang="es-ES" altLang="es-PE"/>
          </a:p>
        </p:txBody>
      </p:sp>
      <p:sp>
        <p:nvSpPr>
          <p:cNvPr id="6" name="Rectangle 19"/>
          <p:cNvSpPr>
            <a:spLocks noGrp="1" noChangeArrowheads="1"/>
          </p:cNvSpPr>
          <p:nvPr>
            <p:ph type="sldNum" sz="quarter" idx="12"/>
          </p:nvPr>
        </p:nvSpPr>
        <p:spPr>
          <a:ln/>
        </p:spPr>
        <p:txBody>
          <a:bodyPr/>
          <a:lstStyle>
            <a:lvl1pPr>
              <a:defRPr/>
            </a:lvl1pPr>
          </a:lstStyle>
          <a:p>
            <a:pPr>
              <a:defRPr/>
            </a:pPr>
            <a:fld id="{9B73D78B-7082-4F31-9ECD-94B6EC6E6838}" type="slidenum">
              <a:rPr lang="es-ES" altLang="es-PE"/>
              <a:pPr>
                <a:defRPr/>
              </a:pPr>
              <a:t>‹Nº›</a:t>
            </a:fld>
            <a:endParaRPr lang="es-ES" altLang="es-PE"/>
          </a:p>
        </p:txBody>
      </p:sp>
    </p:spTree>
    <p:extLst>
      <p:ext uri="{BB962C8B-B14F-4D97-AF65-F5344CB8AC3E}">
        <p14:creationId xmlns:p14="http://schemas.microsoft.com/office/powerpoint/2010/main" val="389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724650" y="304800"/>
            <a:ext cx="1885950" cy="5791200"/>
          </a:xfrm>
        </p:spPr>
        <p:txBody>
          <a:bodyPr vert="eaVert"/>
          <a:lstStyle/>
          <a:p>
            <a:r>
              <a:rPr lang="es-ES"/>
              <a:t>Haga clic para modificar el estilo de título del patrón</a:t>
            </a:r>
            <a:endParaRPr lang="es-PE"/>
          </a:p>
        </p:txBody>
      </p:sp>
      <p:sp>
        <p:nvSpPr>
          <p:cNvPr id="3" name="Marcador de texto vertical 2"/>
          <p:cNvSpPr>
            <a:spLocks noGrp="1"/>
          </p:cNvSpPr>
          <p:nvPr>
            <p:ph type="body" orient="vert" idx="1"/>
          </p:nvPr>
        </p:nvSpPr>
        <p:spPr>
          <a:xfrm>
            <a:off x="1066800" y="304800"/>
            <a:ext cx="5505450" cy="5791200"/>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Rectangle 17"/>
          <p:cNvSpPr>
            <a:spLocks noGrp="1" noChangeArrowheads="1"/>
          </p:cNvSpPr>
          <p:nvPr>
            <p:ph type="dt" sz="half" idx="10"/>
          </p:nvPr>
        </p:nvSpPr>
        <p:spPr>
          <a:ln/>
        </p:spPr>
        <p:txBody>
          <a:bodyPr/>
          <a:lstStyle>
            <a:lvl1pPr>
              <a:defRPr/>
            </a:lvl1pPr>
          </a:lstStyle>
          <a:p>
            <a:pPr>
              <a:defRPr/>
            </a:pPr>
            <a:fld id="{765247F2-151D-45C9-9659-F896124D35D6}" type="datetime1">
              <a:rPr lang="es-ES" altLang="es-PE" smtClean="0"/>
              <a:t>07/03/2022</a:t>
            </a:fld>
            <a:endParaRPr lang="es-ES" altLang="es-PE"/>
          </a:p>
        </p:txBody>
      </p:sp>
      <p:sp>
        <p:nvSpPr>
          <p:cNvPr id="5" name="Rectangle 18"/>
          <p:cNvSpPr>
            <a:spLocks noGrp="1" noChangeArrowheads="1"/>
          </p:cNvSpPr>
          <p:nvPr>
            <p:ph type="ftr" sz="quarter" idx="11"/>
          </p:nvPr>
        </p:nvSpPr>
        <p:spPr>
          <a:ln/>
        </p:spPr>
        <p:txBody>
          <a:bodyPr/>
          <a:lstStyle>
            <a:lvl1pPr>
              <a:defRPr/>
            </a:lvl1pPr>
          </a:lstStyle>
          <a:p>
            <a:pPr>
              <a:defRPr/>
            </a:pPr>
            <a:endParaRPr lang="es-ES" altLang="es-PE"/>
          </a:p>
        </p:txBody>
      </p:sp>
      <p:sp>
        <p:nvSpPr>
          <p:cNvPr id="6" name="Rectangle 19"/>
          <p:cNvSpPr>
            <a:spLocks noGrp="1" noChangeArrowheads="1"/>
          </p:cNvSpPr>
          <p:nvPr>
            <p:ph type="sldNum" sz="quarter" idx="12"/>
          </p:nvPr>
        </p:nvSpPr>
        <p:spPr>
          <a:ln/>
        </p:spPr>
        <p:txBody>
          <a:bodyPr/>
          <a:lstStyle>
            <a:lvl1pPr>
              <a:defRPr/>
            </a:lvl1pPr>
          </a:lstStyle>
          <a:p>
            <a:pPr>
              <a:defRPr/>
            </a:pPr>
            <a:fld id="{746633BF-EBBF-439B-9948-D53AC5370F4E}" type="slidenum">
              <a:rPr lang="es-ES" altLang="es-PE"/>
              <a:pPr>
                <a:defRPr/>
              </a:pPr>
              <a:t>‹Nº›</a:t>
            </a:fld>
            <a:endParaRPr lang="es-ES" altLang="es-PE"/>
          </a:p>
        </p:txBody>
      </p:sp>
    </p:spTree>
    <p:extLst>
      <p:ext uri="{BB962C8B-B14F-4D97-AF65-F5344CB8AC3E}">
        <p14:creationId xmlns:p14="http://schemas.microsoft.com/office/powerpoint/2010/main" val="19011060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Título 1"/>
          <p:cNvSpPr>
            <a:spLocks noGrp="1"/>
          </p:cNvSpPr>
          <p:nvPr>
            <p:ph type="title"/>
          </p:nvPr>
        </p:nvSpPr>
        <p:spPr>
          <a:xfrm>
            <a:off x="1066800" y="304800"/>
            <a:ext cx="7543800" cy="1431925"/>
          </a:xfrm>
        </p:spPr>
        <p:txBody>
          <a:bodyPr/>
          <a:lstStyle/>
          <a:p>
            <a:r>
              <a:rPr lang="es-ES"/>
              <a:t>Haga clic para modificar el estilo de título del patrón</a:t>
            </a:r>
            <a:endParaRPr lang="es-PE"/>
          </a:p>
        </p:txBody>
      </p:sp>
      <p:sp>
        <p:nvSpPr>
          <p:cNvPr id="3" name="Marcador de tabla 2"/>
          <p:cNvSpPr>
            <a:spLocks noGrp="1"/>
          </p:cNvSpPr>
          <p:nvPr>
            <p:ph type="tbl" idx="1"/>
          </p:nvPr>
        </p:nvSpPr>
        <p:spPr>
          <a:xfrm>
            <a:off x="1066800" y="1981200"/>
            <a:ext cx="7543800" cy="4114800"/>
          </a:xfrm>
        </p:spPr>
        <p:txBody>
          <a:bodyPr/>
          <a:lstStyle/>
          <a:p>
            <a:pPr lvl="0"/>
            <a:endParaRPr lang="es-PE" noProof="0"/>
          </a:p>
        </p:txBody>
      </p:sp>
      <p:sp>
        <p:nvSpPr>
          <p:cNvPr id="4" name="Rectangle 17"/>
          <p:cNvSpPr>
            <a:spLocks noGrp="1" noChangeArrowheads="1"/>
          </p:cNvSpPr>
          <p:nvPr>
            <p:ph type="dt" sz="half" idx="10"/>
          </p:nvPr>
        </p:nvSpPr>
        <p:spPr>
          <a:ln/>
        </p:spPr>
        <p:txBody>
          <a:bodyPr/>
          <a:lstStyle>
            <a:lvl1pPr>
              <a:defRPr/>
            </a:lvl1pPr>
          </a:lstStyle>
          <a:p>
            <a:pPr>
              <a:defRPr/>
            </a:pPr>
            <a:fld id="{3D9882B4-7331-463E-B8E4-B82215B7B6CC}" type="datetime1">
              <a:rPr lang="es-ES" altLang="es-PE" smtClean="0"/>
              <a:t>07/03/2022</a:t>
            </a:fld>
            <a:endParaRPr lang="es-ES" altLang="es-PE"/>
          </a:p>
        </p:txBody>
      </p:sp>
      <p:sp>
        <p:nvSpPr>
          <p:cNvPr id="5" name="Rectangle 18"/>
          <p:cNvSpPr>
            <a:spLocks noGrp="1" noChangeArrowheads="1"/>
          </p:cNvSpPr>
          <p:nvPr>
            <p:ph type="ftr" sz="quarter" idx="11"/>
          </p:nvPr>
        </p:nvSpPr>
        <p:spPr>
          <a:ln/>
        </p:spPr>
        <p:txBody>
          <a:bodyPr/>
          <a:lstStyle>
            <a:lvl1pPr>
              <a:defRPr/>
            </a:lvl1pPr>
          </a:lstStyle>
          <a:p>
            <a:pPr>
              <a:defRPr/>
            </a:pPr>
            <a:endParaRPr lang="es-ES" altLang="es-PE"/>
          </a:p>
        </p:txBody>
      </p:sp>
      <p:sp>
        <p:nvSpPr>
          <p:cNvPr id="6" name="Rectangle 19"/>
          <p:cNvSpPr>
            <a:spLocks noGrp="1" noChangeArrowheads="1"/>
          </p:cNvSpPr>
          <p:nvPr>
            <p:ph type="sldNum" sz="quarter" idx="12"/>
          </p:nvPr>
        </p:nvSpPr>
        <p:spPr>
          <a:ln/>
        </p:spPr>
        <p:txBody>
          <a:bodyPr/>
          <a:lstStyle>
            <a:lvl1pPr>
              <a:defRPr/>
            </a:lvl1pPr>
          </a:lstStyle>
          <a:p>
            <a:pPr>
              <a:defRPr/>
            </a:pPr>
            <a:fld id="{EAE27F88-588A-496B-AD32-DB28A2B2A0D0}" type="slidenum">
              <a:rPr lang="es-ES" altLang="es-PE"/>
              <a:pPr>
                <a:defRPr/>
              </a:pPr>
              <a:t>‹Nº›</a:t>
            </a:fld>
            <a:endParaRPr lang="es-ES" altLang="es-PE"/>
          </a:p>
        </p:txBody>
      </p:sp>
    </p:spTree>
    <p:extLst>
      <p:ext uri="{BB962C8B-B14F-4D97-AF65-F5344CB8AC3E}">
        <p14:creationId xmlns:p14="http://schemas.microsoft.com/office/powerpoint/2010/main" val="26971777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ítulo, texto y objetos">
    <p:spTree>
      <p:nvGrpSpPr>
        <p:cNvPr id="1" name=""/>
        <p:cNvGrpSpPr/>
        <p:nvPr/>
      </p:nvGrpSpPr>
      <p:grpSpPr>
        <a:xfrm>
          <a:off x="0" y="0"/>
          <a:ext cx="0" cy="0"/>
          <a:chOff x="0" y="0"/>
          <a:chExt cx="0" cy="0"/>
        </a:xfrm>
      </p:grpSpPr>
      <p:sp>
        <p:nvSpPr>
          <p:cNvPr id="2" name="Título 1"/>
          <p:cNvSpPr>
            <a:spLocks noGrp="1"/>
          </p:cNvSpPr>
          <p:nvPr>
            <p:ph type="title"/>
          </p:nvPr>
        </p:nvSpPr>
        <p:spPr>
          <a:xfrm>
            <a:off x="1066800" y="304800"/>
            <a:ext cx="7543800" cy="1431925"/>
          </a:xfrm>
        </p:spPr>
        <p:txBody>
          <a:bodyPr/>
          <a:lstStyle/>
          <a:p>
            <a:r>
              <a:rPr lang="es-ES"/>
              <a:t>Haga clic para modificar el estilo de título del patrón</a:t>
            </a:r>
            <a:endParaRPr lang="es-PE"/>
          </a:p>
        </p:txBody>
      </p:sp>
      <p:sp>
        <p:nvSpPr>
          <p:cNvPr id="3" name="Marcador de texto 2"/>
          <p:cNvSpPr>
            <a:spLocks noGrp="1"/>
          </p:cNvSpPr>
          <p:nvPr>
            <p:ph type="body" sz="half" idx="1"/>
          </p:nvPr>
        </p:nvSpPr>
        <p:spPr>
          <a:xfrm>
            <a:off x="1066800" y="1981200"/>
            <a:ext cx="3695700" cy="411480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p:cNvSpPr>
            <a:spLocks noGrp="1"/>
          </p:cNvSpPr>
          <p:nvPr>
            <p:ph sz="half" idx="2"/>
          </p:nvPr>
        </p:nvSpPr>
        <p:spPr>
          <a:xfrm>
            <a:off x="4914900" y="1981200"/>
            <a:ext cx="3695700" cy="411480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Rectangle 17"/>
          <p:cNvSpPr>
            <a:spLocks noGrp="1" noChangeArrowheads="1"/>
          </p:cNvSpPr>
          <p:nvPr>
            <p:ph type="dt" sz="half" idx="10"/>
          </p:nvPr>
        </p:nvSpPr>
        <p:spPr>
          <a:ln/>
        </p:spPr>
        <p:txBody>
          <a:bodyPr/>
          <a:lstStyle>
            <a:lvl1pPr>
              <a:defRPr/>
            </a:lvl1pPr>
          </a:lstStyle>
          <a:p>
            <a:pPr>
              <a:defRPr/>
            </a:pPr>
            <a:fld id="{259E4E87-22AF-4B77-9E47-9248D9D5EE06}" type="datetime1">
              <a:rPr lang="es-ES" altLang="es-PE" smtClean="0"/>
              <a:t>07/03/2022</a:t>
            </a:fld>
            <a:endParaRPr lang="es-ES" altLang="es-PE"/>
          </a:p>
        </p:txBody>
      </p:sp>
      <p:sp>
        <p:nvSpPr>
          <p:cNvPr id="6" name="Rectangle 18"/>
          <p:cNvSpPr>
            <a:spLocks noGrp="1" noChangeArrowheads="1"/>
          </p:cNvSpPr>
          <p:nvPr>
            <p:ph type="ftr" sz="quarter" idx="11"/>
          </p:nvPr>
        </p:nvSpPr>
        <p:spPr>
          <a:ln/>
        </p:spPr>
        <p:txBody>
          <a:bodyPr/>
          <a:lstStyle>
            <a:lvl1pPr>
              <a:defRPr/>
            </a:lvl1pPr>
          </a:lstStyle>
          <a:p>
            <a:pPr>
              <a:defRPr/>
            </a:pPr>
            <a:endParaRPr lang="es-ES" altLang="es-PE"/>
          </a:p>
        </p:txBody>
      </p:sp>
      <p:sp>
        <p:nvSpPr>
          <p:cNvPr id="7" name="Rectangle 19"/>
          <p:cNvSpPr>
            <a:spLocks noGrp="1" noChangeArrowheads="1"/>
          </p:cNvSpPr>
          <p:nvPr>
            <p:ph type="sldNum" sz="quarter" idx="12"/>
          </p:nvPr>
        </p:nvSpPr>
        <p:spPr>
          <a:ln/>
        </p:spPr>
        <p:txBody>
          <a:bodyPr/>
          <a:lstStyle>
            <a:lvl1pPr>
              <a:defRPr/>
            </a:lvl1pPr>
          </a:lstStyle>
          <a:p>
            <a:pPr>
              <a:defRPr/>
            </a:pPr>
            <a:fld id="{BCE648C7-57D6-42F3-9BCC-B09F14CA4894}" type="slidenum">
              <a:rPr lang="es-ES" altLang="es-PE"/>
              <a:pPr>
                <a:defRPr/>
              </a:pPr>
              <a:t>‹Nº›</a:t>
            </a:fld>
            <a:endParaRPr lang="es-ES" altLang="es-PE"/>
          </a:p>
        </p:txBody>
      </p:sp>
    </p:spTree>
    <p:extLst>
      <p:ext uri="{BB962C8B-B14F-4D97-AF65-F5344CB8AC3E}">
        <p14:creationId xmlns:p14="http://schemas.microsoft.com/office/powerpoint/2010/main" val="17877864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1650"/>
            <a:chOff x="0" y="0"/>
            <a:chExt cx="5758" cy="4316"/>
          </a:xfrm>
        </p:grpSpPr>
        <p:sp>
          <p:nvSpPr>
            <p:cNvPr id="5" name="Freeform 3"/>
            <p:cNvSpPr>
              <a:spLocks/>
            </p:cNvSpPr>
            <p:nvPr/>
          </p:nvSpPr>
          <p:spPr bwMode="hidden">
            <a:xfrm>
              <a:off x="1812" y="2811"/>
              <a:ext cx="3946" cy="1505"/>
            </a:xfrm>
            <a:custGeom>
              <a:avLst/>
              <a:gdLst>
                <a:gd name="T0" fmla="*/ 149 w 3934"/>
                <a:gd name="T1" fmla="*/ 1505 h 1505"/>
                <a:gd name="T2" fmla="*/ 691 w 3934"/>
                <a:gd name="T3" fmla="*/ 1331 h 1505"/>
                <a:gd name="T4" fmla="*/ 1221 w 3934"/>
                <a:gd name="T5" fmla="*/ 1157 h 1505"/>
                <a:gd name="T6" fmla="*/ 1738 w 3934"/>
                <a:gd name="T7" fmla="*/ 977 h 1505"/>
                <a:gd name="T8" fmla="*/ 2232 w 3934"/>
                <a:gd name="T9" fmla="*/ 792 h 1505"/>
                <a:gd name="T10" fmla="*/ 2472 w 3934"/>
                <a:gd name="T11" fmla="*/ 696 h 1505"/>
                <a:gd name="T12" fmla="*/ 2706 w 3934"/>
                <a:gd name="T13" fmla="*/ 606 h 1505"/>
                <a:gd name="T14" fmla="*/ 2936 w 3934"/>
                <a:gd name="T15" fmla="*/ 510 h 1505"/>
                <a:gd name="T16" fmla="*/ 3159 w 3934"/>
                <a:gd name="T17" fmla="*/ 420 h 1505"/>
                <a:gd name="T18" fmla="*/ 3368 w 3934"/>
                <a:gd name="T19" fmla="*/ 324 h 1505"/>
                <a:gd name="T20" fmla="*/ 3573 w 3934"/>
                <a:gd name="T21" fmla="*/ 234 h 1505"/>
                <a:gd name="T22" fmla="*/ 3771 w 3934"/>
                <a:gd name="T23" fmla="*/ 138 h 1505"/>
                <a:gd name="T24" fmla="*/ 3958 w 3934"/>
                <a:gd name="T25" fmla="*/ 48 h 1505"/>
                <a:gd name="T26" fmla="*/ 3958 w 3934"/>
                <a:gd name="T27" fmla="*/ 0 h 1505"/>
                <a:gd name="T28" fmla="*/ 3765 w 3934"/>
                <a:gd name="T29" fmla="*/ 96 h 1505"/>
                <a:gd name="T30" fmla="*/ 3561 w 3934"/>
                <a:gd name="T31" fmla="*/ 192 h 1505"/>
                <a:gd name="T32" fmla="*/ 3350 w 3934"/>
                <a:gd name="T33" fmla="*/ 288 h 1505"/>
                <a:gd name="T34" fmla="*/ 3135 w 3934"/>
                <a:gd name="T35" fmla="*/ 384 h 1505"/>
                <a:gd name="T36" fmla="*/ 2906 w 3934"/>
                <a:gd name="T37" fmla="*/ 480 h 1505"/>
                <a:gd name="T38" fmla="*/ 2670 w 3934"/>
                <a:gd name="T39" fmla="*/ 576 h 1505"/>
                <a:gd name="T40" fmla="*/ 2423 w 3934"/>
                <a:gd name="T41" fmla="*/ 672 h 1505"/>
                <a:gd name="T42" fmla="*/ 2178 w 3934"/>
                <a:gd name="T43" fmla="*/ 768 h 1505"/>
                <a:gd name="T44" fmla="*/ 1919 w 3934"/>
                <a:gd name="T45" fmla="*/ 864 h 1505"/>
                <a:gd name="T46" fmla="*/ 1660 w 3934"/>
                <a:gd name="T47" fmla="*/ 960 h 1505"/>
                <a:gd name="T48" fmla="*/ 1118 w 3934"/>
                <a:gd name="T49" fmla="*/ 1145 h 1505"/>
                <a:gd name="T50" fmla="*/ 566 w 3934"/>
                <a:gd name="T51" fmla="*/ 1331 h 1505"/>
                <a:gd name="T52" fmla="*/ 0 w 3934"/>
                <a:gd name="T53" fmla="*/ 1505 h 1505"/>
                <a:gd name="T54" fmla="*/ 149 w 3934"/>
                <a:gd name="T55" fmla="*/ 1505 h 1505"/>
                <a:gd name="T56" fmla="*/ 149 w 3934"/>
                <a:gd name="T57" fmla="*/ 1505 h 150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934" h="1505">
                  <a:moveTo>
                    <a:pt x="149" y="1505"/>
                  </a:moveTo>
                  <a:lnTo>
                    <a:pt x="687" y="1331"/>
                  </a:lnTo>
                  <a:lnTo>
                    <a:pt x="1213" y="1157"/>
                  </a:lnTo>
                  <a:lnTo>
                    <a:pt x="1728" y="977"/>
                  </a:lnTo>
                  <a:lnTo>
                    <a:pt x="2218" y="792"/>
                  </a:lnTo>
                  <a:lnTo>
                    <a:pt x="2457" y="696"/>
                  </a:lnTo>
                  <a:lnTo>
                    <a:pt x="2690" y="606"/>
                  </a:lnTo>
                  <a:lnTo>
                    <a:pt x="2918" y="510"/>
                  </a:lnTo>
                  <a:lnTo>
                    <a:pt x="3139" y="420"/>
                  </a:lnTo>
                  <a:lnTo>
                    <a:pt x="3348" y="324"/>
                  </a:lnTo>
                  <a:lnTo>
                    <a:pt x="3551" y="234"/>
                  </a:lnTo>
                  <a:lnTo>
                    <a:pt x="3749" y="138"/>
                  </a:lnTo>
                  <a:lnTo>
                    <a:pt x="3934" y="48"/>
                  </a:lnTo>
                  <a:lnTo>
                    <a:pt x="3934" y="0"/>
                  </a:lnTo>
                  <a:lnTo>
                    <a:pt x="3743" y="96"/>
                  </a:lnTo>
                  <a:lnTo>
                    <a:pt x="3539" y="192"/>
                  </a:lnTo>
                  <a:lnTo>
                    <a:pt x="3330" y="288"/>
                  </a:lnTo>
                  <a:lnTo>
                    <a:pt x="3115" y="384"/>
                  </a:lnTo>
                  <a:lnTo>
                    <a:pt x="2888" y="480"/>
                  </a:lnTo>
                  <a:lnTo>
                    <a:pt x="2654" y="576"/>
                  </a:lnTo>
                  <a:lnTo>
                    <a:pt x="2409" y="672"/>
                  </a:lnTo>
                  <a:lnTo>
                    <a:pt x="2164" y="768"/>
                  </a:lnTo>
                  <a:lnTo>
                    <a:pt x="1907" y="864"/>
                  </a:lnTo>
                  <a:lnTo>
                    <a:pt x="1650" y="960"/>
                  </a:lnTo>
                  <a:lnTo>
                    <a:pt x="1112" y="1145"/>
                  </a:lnTo>
                  <a:lnTo>
                    <a:pt x="562" y="1331"/>
                  </a:lnTo>
                  <a:lnTo>
                    <a:pt x="0" y="1505"/>
                  </a:lnTo>
                  <a:lnTo>
                    <a:pt x="149" y="1505"/>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6" name="Freeform 4"/>
            <p:cNvSpPr>
              <a:spLocks/>
            </p:cNvSpPr>
            <p:nvPr/>
          </p:nvSpPr>
          <p:spPr bwMode="hidden">
            <a:xfrm>
              <a:off x="4025" y="3627"/>
              <a:ext cx="1733" cy="689"/>
            </a:xfrm>
            <a:custGeom>
              <a:avLst/>
              <a:gdLst>
                <a:gd name="T0" fmla="*/ 132 w 1728"/>
                <a:gd name="T1" fmla="*/ 689 h 689"/>
                <a:gd name="T2" fmla="*/ 554 w 1728"/>
                <a:gd name="T3" fmla="*/ 527 h 689"/>
                <a:gd name="T4" fmla="*/ 969 w 1728"/>
                <a:gd name="T5" fmla="*/ 365 h 689"/>
                <a:gd name="T6" fmla="*/ 1166 w 1728"/>
                <a:gd name="T7" fmla="*/ 287 h 689"/>
                <a:gd name="T8" fmla="*/ 1365 w 1728"/>
                <a:gd name="T9" fmla="*/ 203 h 689"/>
                <a:gd name="T10" fmla="*/ 1557 w 1728"/>
                <a:gd name="T11" fmla="*/ 126 h 689"/>
                <a:gd name="T12" fmla="*/ 1738 w 1728"/>
                <a:gd name="T13" fmla="*/ 48 h 689"/>
                <a:gd name="T14" fmla="*/ 1738 w 1728"/>
                <a:gd name="T15" fmla="*/ 0 h 689"/>
                <a:gd name="T16" fmla="*/ 1539 w 1728"/>
                <a:gd name="T17" fmla="*/ 84 h 689"/>
                <a:gd name="T18" fmla="*/ 1335 w 1728"/>
                <a:gd name="T19" fmla="*/ 167 h 689"/>
                <a:gd name="T20" fmla="*/ 1124 w 1728"/>
                <a:gd name="T21" fmla="*/ 257 h 689"/>
                <a:gd name="T22" fmla="*/ 909 w 1728"/>
                <a:gd name="T23" fmla="*/ 341 h 689"/>
                <a:gd name="T24" fmla="*/ 456 w 1728"/>
                <a:gd name="T25" fmla="*/ 515 h 689"/>
                <a:gd name="T26" fmla="*/ 0 w 1728"/>
                <a:gd name="T27" fmla="*/ 689 h 689"/>
                <a:gd name="T28" fmla="*/ 132 w 1728"/>
                <a:gd name="T29" fmla="*/ 689 h 689"/>
                <a:gd name="T30" fmla="*/ 132 w 1728"/>
                <a:gd name="T31" fmla="*/ 689 h 68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728" h="689">
                  <a:moveTo>
                    <a:pt x="132" y="689"/>
                  </a:moveTo>
                  <a:lnTo>
                    <a:pt x="550" y="527"/>
                  </a:lnTo>
                  <a:lnTo>
                    <a:pt x="963" y="365"/>
                  </a:lnTo>
                  <a:lnTo>
                    <a:pt x="1160" y="287"/>
                  </a:lnTo>
                  <a:lnTo>
                    <a:pt x="1357" y="203"/>
                  </a:lnTo>
                  <a:lnTo>
                    <a:pt x="1549" y="126"/>
                  </a:lnTo>
                  <a:lnTo>
                    <a:pt x="1728" y="48"/>
                  </a:lnTo>
                  <a:lnTo>
                    <a:pt x="1728" y="0"/>
                  </a:lnTo>
                  <a:lnTo>
                    <a:pt x="1531" y="84"/>
                  </a:lnTo>
                  <a:lnTo>
                    <a:pt x="1327" y="167"/>
                  </a:lnTo>
                  <a:lnTo>
                    <a:pt x="1118" y="257"/>
                  </a:lnTo>
                  <a:lnTo>
                    <a:pt x="903" y="341"/>
                  </a:lnTo>
                  <a:lnTo>
                    <a:pt x="454" y="515"/>
                  </a:lnTo>
                  <a:lnTo>
                    <a:pt x="0" y="689"/>
                  </a:lnTo>
                  <a:lnTo>
                    <a:pt x="132" y="689"/>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7" name="Freeform 5"/>
            <p:cNvSpPr>
              <a:spLocks/>
            </p:cNvSpPr>
            <p:nvPr/>
          </p:nvSpPr>
          <p:spPr bwMode="hidden">
            <a:xfrm>
              <a:off x="0" y="0"/>
              <a:ext cx="5578" cy="3447"/>
            </a:xfrm>
            <a:custGeom>
              <a:avLst/>
              <a:gdLst>
                <a:gd name="T0" fmla="*/ 5595 w 5561"/>
                <a:gd name="T1" fmla="*/ 929 h 3447"/>
                <a:gd name="T2" fmla="*/ 5571 w 5561"/>
                <a:gd name="T3" fmla="*/ 773 h 3447"/>
                <a:gd name="T4" fmla="*/ 5487 w 5561"/>
                <a:gd name="T5" fmla="*/ 629 h 3447"/>
                <a:gd name="T6" fmla="*/ 5359 w 5561"/>
                <a:gd name="T7" fmla="*/ 492 h 3447"/>
                <a:gd name="T8" fmla="*/ 5180 w 5561"/>
                <a:gd name="T9" fmla="*/ 366 h 3447"/>
                <a:gd name="T10" fmla="*/ 4951 w 5561"/>
                <a:gd name="T11" fmla="*/ 252 h 3447"/>
                <a:gd name="T12" fmla="*/ 4680 w 5561"/>
                <a:gd name="T13" fmla="*/ 144 h 3447"/>
                <a:gd name="T14" fmla="*/ 4367 w 5561"/>
                <a:gd name="T15" fmla="*/ 48 h 3447"/>
                <a:gd name="T16" fmla="*/ 4024 w 5561"/>
                <a:gd name="T17" fmla="*/ 0 h 3447"/>
                <a:gd name="T18" fmla="*/ 4385 w 5561"/>
                <a:gd name="T19" fmla="*/ 90 h 3447"/>
                <a:gd name="T20" fmla="*/ 4698 w 5561"/>
                <a:gd name="T21" fmla="*/ 192 h 3447"/>
                <a:gd name="T22" fmla="*/ 4963 w 5561"/>
                <a:gd name="T23" fmla="*/ 306 h 3447"/>
                <a:gd name="T24" fmla="*/ 5180 w 5561"/>
                <a:gd name="T25" fmla="*/ 426 h 3447"/>
                <a:gd name="T26" fmla="*/ 5347 w 5561"/>
                <a:gd name="T27" fmla="*/ 557 h 3447"/>
                <a:gd name="T28" fmla="*/ 5463 w 5561"/>
                <a:gd name="T29" fmla="*/ 701 h 3447"/>
                <a:gd name="T30" fmla="*/ 5523 w 5561"/>
                <a:gd name="T31" fmla="*/ 851 h 3447"/>
                <a:gd name="T32" fmla="*/ 5523 w 5561"/>
                <a:gd name="T33" fmla="*/ 1013 h 3447"/>
                <a:gd name="T34" fmla="*/ 5475 w 5561"/>
                <a:gd name="T35" fmla="*/ 1163 h 3447"/>
                <a:gd name="T36" fmla="*/ 5377 w 5561"/>
                <a:gd name="T37" fmla="*/ 1319 h 3447"/>
                <a:gd name="T38" fmla="*/ 5234 w 5561"/>
                <a:gd name="T39" fmla="*/ 1475 h 3447"/>
                <a:gd name="T40" fmla="*/ 5047 w 5561"/>
                <a:gd name="T41" fmla="*/ 1630 h 3447"/>
                <a:gd name="T42" fmla="*/ 4819 w 5561"/>
                <a:gd name="T43" fmla="*/ 1786 h 3447"/>
                <a:gd name="T44" fmla="*/ 4554 w 5561"/>
                <a:gd name="T45" fmla="*/ 1948 h 3447"/>
                <a:gd name="T46" fmla="*/ 4241 w 5561"/>
                <a:gd name="T47" fmla="*/ 2104 h 3447"/>
                <a:gd name="T48" fmla="*/ 3899 w 5561"/>
                <a:gd name="T49" fmla="*/ 2260 h 3447"/>
                <a:gd name="T50" fmla="*/ 3520 w 5561"/>
                <a:gd name="T51" fmla="*/ 2416 h 3447"/>
                <a:gd name="T52" fmla="*/ 3103 w 5561"/>
                <a:gd name="T53" fmla="*/ 2566 h 3447"/>
                <a:gd name="T54" fmla="*/ 2659 w 5561"/>
                <a:gd name="T55" fmla="*/ 2715 h 3447"/>
                <a:gd name="T56" fmla="*/ 2178 w 5561"/>
                <a:gd name="T57" fmla="*/ 2865 h 3447"/>
                <a:gd name="T58" fmla="*/ 1672 w 5561"/>
                <a:gd name="T59" fmla="*/ 3009 h 3447"/>
                <a:gd name="T60" fmla="*/ 1142 w 5561"/>
                <a:gd name="T61" fmla="*/ 3147 h 3447"/>
                <a:gd name="T62" fmla="*/ 584 w 5561"/>
                <a:gd name="T63" fmla="*/ 3279 h 3447"/>
                <a:gd name="T64" fmla="*/ 0 w 5561"/>
                <a:gd name="T65" fmla="*/ 3447 h 3447"/>
                <a:gd name="T66" fmla="*/ 873 w 5561"/>
                <a:gd name="T67" fmla="*/ 3249 h 3447"/>
                <a:gd name="T68" fmla="*/ 1425 w 5561"/>
                <a:gd name="T69" fmla="*/ 3105 h 3447"/>
                <a:gd name="T70" fmla="*/ 1949 w 5561"/>
                <a:gd name="T71" fmla="*/ 2961 h 3447"/>
                <a:gd name="T72" fmla="*/ 2448 w 5561"/>
                <a:gd name="T73" fmla="*/ 2817 h 3447"/>
                <a:gd name="T74" fmla="*/ 2918 w 5561"/>
                <a:gd name="T75" fmla="*/ 2668 h 3447"/>
                <a:gd name="T76" fmla="*/ 3350 w 5561"/>
                <a:gd name="T77" fmla="*/ 2512 h 3447"/>
                <a:gd name="T78" fmla="*/ 3753 w 5561"/>
                <a:gd name="T79" fmla="*/ 2356 h 3447"/>
                <a:gd name="T80" fmla="*/ 4122 w 5561"/>
                <a:gd name="T81" fmla="*/ 2200 h 3447"/>
                <a:gd name="T82" fmla="*/ 4453 w 5561"/>
                <a:gd name="T83" fmla="*/ 2038 h 3447"/>
                <a:gd name="T84" fmla="*/ 4746 w 5561"/>
                <a:gd name="T85" fmla="*/ 1876 h 3447"/>
                <a:gd name="T86" fmla="*/ 4999 w 5561"/>
                <a:gd name="T87" fmla="*/ 1720 h 3447"/>
                <a:gd name="T88" fmla="*/ 5210 w 5561"/>
                <a:gd name="T89" fmla="*/ 1559 h 3447"/>
                <a:gd name="T90" fmla="*/ 5371 w 5561"/>
                <a:gd name="T91" fmla="*/ 1397 h 3447"/>
                <a:gd name="T92" fmla="*/ 5493 w 5561"/>
                <a:gd name="T93" fmla="*/ 1241 h 3447"/>
                <a:gd name="T94" fmla="*/ 5571 w 5561"/>
                <a:gd name="T95" fmla="*/ 1085 h 3447"/>
                <a:gd name="T96" fmla="*/ 5589 w 5561"/>
                <a:gd name="T97" fmla="*/ 1007 h 344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5561" h="3447">
                  <a:moveTo>
                    <a:pt x="5555" y="1007"/>
                  </a:moveTo>
                  <a:lnTo>
                    <a:pt x="5561" y="929"/>
                  </a:lnTo>
                  <a:lnTo>
                    <a:pt x="5555" y="851"/>
                  </a:lnTo>
                  <a:lnTo>
                    <a:pt x="5537" y="773"/>
                  </a:lnTo>
                  <a:lnTo>
                    <a:pt x="5501" y="701"/>
                  </a:lnTo>
                  <a:lnTo>
                    <a:pt x="5453" y="629"/>
                  </a:lnTo>
                  <a:lnTo>
                    <a:pt x="5399" y="563"/>
                  </a:lnTo>
                  <a:lnTo>
                    <a:pt x="5327" y="492"/>
                  </a:lnTo>
                  <a:lnTo>
                    <a:pt x="5244" y="432"/>
                  </a:lnTo>
                  <a:lnTo>
                    <a:pt x="5148" y="366"/>
                  </a:lnTo>
                  <a:lnTo>
                    <a:pt x="5040" y="306"/>
                  </a:lnTo>
                  <a:lnTo>
                    <a:pt x="4921" y="252"/>
                  </a:lnTo>
                  <a:lnTo>
                    <a:pt x="4795" y="198"/>
                  </a:lnTo>
                  <a:lnTo>
                    <a:pt x="4652" y="144"/>
                  </a:lnTo>
                  <a:lnTo>
                    <a:pt x="4502" y="90"/>
                  </a:lnTo>
                  <a:lnTo>
                    <a:pt x="4341" y="48"/>
                  </a:lnTo>
                  <a:lnTo>
                    <a:pt x="4167" y="0"/>
                  </a:lnTo>
                  <a:lnTo>
                    <a:pt x="4000" y="0"/>
                  </a:lnTo>
                  <a:lnTo>
                    <a:pt x="4185" y="42"/>
                  </a:lnTo>
                  <a:lnTo>
                    <a:pt x="4359" y="90"/>
                  </a:lnTo>
                  <a:lnTo>
                    <a:pt x="4520" y="138"/>
                  </a:lnTo>
                  <a:lnTo>
                    <a:pt x="4670" y="192"/>
                  </a:lnTo>
                  <a:lnTo>
                    <a:pt x="4807" y="246"/>
                  </a:lnTo>
                  <a:lnTo>
                    <a:pt x="4933" y="306"/>
                  </a:lnTo>
                  <a:lnTo>
                    <a:pt x="5046" y="366"/>
                  </a:lnTo>
                  <a:lnTo>
                    <a:pt x="5148" y="426"/>
                  </a:lnTo>
                  <a:lnTo>
                    <a:pt x="5238" y="492"/>
                  </a:lnTo>
                  <a:lnTo>
                    <a:pt x="5315" y="557"/>
                  </a:lnTo>
                  <a:lnTo>
                    <a:pt x="5381" y="629"/>
                  </a:lnTo>
                  <a:lnTo>
                    <a:pt x="5429" y="701"/>
                  </a:lnTo>
                  <a:lnTo>
                    <a:pt x="5465" y="779"/>
                  </a:lnTo>
                  <a:lnTo>
                    <a:pt x="5489" y="851"/>
                  </a:lnTo>
                  <a:lnTo>
                    <a:pt x="5495" y="935"/>
                  </a:lnTo>
                  <a:lnTo>
                    <a:pt x="5489" y="1013"/>
                  </a:lnTo>
                  <a:lnTo>
                    <a:pt x="5471" y="1091"/>
                  </a:lnTo>
                  <a:lnTo>
                    <a:pt x="5441" y="1163"/>
                  </a:lnTo>
                  <a:lnTo>
                    <a:pt x="5399" y="1241"/>
                  </a:lnTo>
                  <a:lnTo>
                    <a:pt x="5345" y="1319"/>
                  </a:lnTo>
                  <a:lnTo>
                    <a:pt x="5280" y="1397"/>
                  </a:lnTo>
                  <a:lnTo>
                    <a:pt x="5202" y="1475"/>
                  </a:lnTo>
                  <a:lnTo>
                    <a:pt x="5118" y="1553"/>
                  </a:lnTo>
                  <a:lnTo>
                    <a:pt x="5017" y="1630"/>
                  </a:lnTo>
                  <a:lnTo>
                    <a:pt x="4909" y="1708"/>
                  </a:lnTo>
                  <a:lnTo>
                    <a:pt x="4789" y="1786"/>
                  </a:lnTo>
                  <a:lnTo>
                    <a:pt x="4664" y="1870"/>
                  </a:lnTo>
                  <a:lnTo>
                    <a:pt x="4526" y="1948"/>
                  </a:lnTo>
                  <a:lnTo>
                    <a:pt x="4377" y="2026"/>
                  </a:lnTo>
                  <a:lnTo>
                    <a:pt x="4215" y="2104"/>
                  </a:lnTo>
                  <a:lnTo>
                    <a:pt x="4048" y="2182"/>
                  </a:lnTo>
                  <a:lnTo>
                    <a:pt x="3875" y="2260"/>
                  </a:lnTo>
                  <a:lnTo>
                    <a:pt x="3689" y="2338"/>
                  </a:lnTo>
                  <a:lnTo>
                    <a:pt x="3498" y="2416"/>
                  </a:lnTo>
                  <a:lnTo>
                    <a:pt x="3295" y="2488"/>
                  </a:lnTo>
                  <a:lnTo>
                    <a:pt x="3085" y="2566"/>
                  </a:lnTo>
                  <a:lnTo>
                    <a:pt x="2864" y="2644"/>
                  </a:lnTo>
                  <a:lnTo>
                    <a:pt x="2643" y="2715"/>
                  </a:lnTo>
                  <a:lnTo>
                    <a:pt x="2410" y="2793"/>
                  </a:lnTo>
                  <a:lnTo>
                    <a:pt x="2164" y="2865"/>
                  </a:lnTo>
                  <a:lnTo>
                    <a:pt x="1919" y="2937"/>
                  </a:lnTo>
                  <a:lnTo>
                    <a:pt x="1662" y="3009"/>
                  </a:lnTo>
                  <a:lnTo>
                    <a:pt x="1399" y="3075"/>
                  </a:lnTo>
                  <a:lnTo>
                    <a:pt x="1136" y="3147"/>
                  </a:lnTo>
                  <a:lnTo>
                    <a:pt x="861" y="3213"/>
                  </a:lnTo>
                  <a:lnTo>
                    <a:pt x="580" y="3279"/>
                  </a:lnTo>
                  <a:lnTo>
                    <a:pt x="0" y="3411"/>
                  </a:lnTo>
                  <a:lnTo>
                    <a:pt x="0" y="3447"/>
                  </a:lnTo>
                  <a:lnTo>
                    <a:pt x="586" y="3315"/>
                  </a:lnTo>
                  <a:lnTo>
                    <a:pt x="867" y="3249"/>
                  </a:lnTo>
                  <a:lnTo>
                    <a:pt x="1148" y="3177"/>
                  </a:lnTo>
                  <a:lnTo>
                    <a:pt x="1417" y="3105"/>
                  </a:lnTo>
                  <a:lnTo>
                    <a:pt x="1680" y="3039"/>
                  </a:lnTo>
                  <a:lnTo>
                    <a:pt x="1937" y="2961"/>
                  </a:lnTo>
                  <a:lnTo>
                    <a:pt x="2188" y="2889"/>
                  </a:lnTo>
                  <a:lnTo>
                    <a:pt x="2434" y="2817"/>
                  </a:lnTo>
                  <a:lnTo>
                    <a:pt x="2673" y="2739"/>
                  </a:lnTo>
                  <a:lnTo>
                    <a:pt x="2900" y="2668"/>
                  </a:lnTo>
                  <a:lnTo>
                    <a:pt x="3121" y="2590"/>
                  </a:lnTo>
                  <a:lnTo>
                    <a:pt x="3330" y="2512"/>
                  </a:lnTo>
                  <a:lnTo>
                    <a:pt x="3534" y="2434"/>
                  </a:lnTo>
                  <a:lnTo>
                    <a:pt x="3731" y="2356"/>
                  </a:lnTo>
                  <a:lnTo>
                    <a:pt x="3916" y="2278"/>
                  </a:lnTo>
                  <a:lnTo>
                    <a:pt x="4096" y="2200"/>
                  </a:lnTo>
                  <a:lnTo>
                    <a:pt x="4263" y="2116"/>
                  </a:lnTo>
                  <a:lnTo>
                    <a:pt x="4425" y="2038"/>
                  </a:lnTo>
                  <a:lnTo>
                    <a:pt x="4574" y="1960"/>
                  </a:lnTo>
                  <a:lnTo>
                    <a:pt x="4718" y="1876"/>
                  </a:lnTo>
                  <a:lnTo>
                    <a:pt x="4849" y="1798"/>
                  </a:lnTo>
                  <a:lnTo>
                    <a:pt x="4969" y="1720"/>
                  </a:lnTo>
                  <a:lnTo>
                    <a:pt x="5076" y="1636"/>
                  </a:lnTo>
                  <a:lnTo>
                    <a:pt x="5178" y="1559"/>
                  </a:lnTo>
                  <a:lnTo>
                    <a:pt x="5262" y="1481"/>
                  </a:lnTo>
                  <a:lnTo>
                    <a:pt x="5339" y="1397"/>
                  </a:lnTo>
                  <a:lnTo>
                    <a:pt x="5405" y="1319"/>
                  </a:lnTo>
                  <a:lnTo>
                    <a:pt x="5459" y="1241"/>
                  </a:lnTo>
                  <a:lnTo>
                    <a:pt x="5507" y="1163"/>
                  </a:lnTo>
                  <a:lnTo>
                    <a:pt x="5537" y="1085"/>
                  </a:lnTo>
                  <a:lnTo>
                    <a:pt x="5555" y="1007"/>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8" name="Freeform 6"/>
            <p:cNvSpPr>
              <a:spLocks/>
            </p:cNvSpPr>
            <p:nvPr/>
          </p:nvSpPr>
          <p:spPr bwMode="hidden">
            <a:xfrm>
              <a:off x="4942" y="0"/>
              <a:ext cx="816" cy="276"/>
            </a:xfrm>
            <a:custGeom>
              <a:avLst/>
              <a:gdLst>
                <a:gd name="T0" fmla="*/ 813 w 813"/>
                <a:gd name="T1" fmla="*/ 222 h 276"/>
                <a:gd name="T2" fmla="*/ 670 w 813"/>
                <a:gd name="T3" fmla="*/ 162 h 276"/>
                <a:gd name="T4" fmla="*/ 514 w 813"/>
                <a:gd name="T5" fmla="*/ 108 h 276"/>
                <a:gd name="T6" fmla="*/ 347 w 813"/>
                <a:gd name="T7" fmla="*/ 54 h 276"/>
                <a:gd name="T8" fmla="*/ 167 w 813"/>
                <a:gd name="T9" fmla="*/ 0 h 276"/>
                <a:gd name="T10" fmla="*/ 0 w 813"/>
                <a:gd name="T11" fmla="*/ 0 h 276"/>
                <a:gd name="T12" fmla="*/ 227 w 813"/>
                <a:gd name="T13" fmla="*/ 60 h 276"/>
                <a:gd name="T14" fmla="*/ 442 w 813"/>
                <a:gd name="T15" fmla="*/ 132 h 276"/>
                <a:gd name="T16" fmla="*/ 634 w 813"/>
                <a:gd name="T17" fmla="*/ 204 h 276"/>
                <a:gd name="T18" fmla="*/ 813 w 813"/>
                <a:gd name="T19" fmla="*/ 276 h 276"/>
                <a:gd name="T20" fmla="*/ 813 w 813"/>
                <a:gd name="T21" fmla="*/ 222 h 276"/>
                <a:gd name="T22" fmla="*/ 813 w 813"/>
                <a:gd name="T23" fmla="*/ 222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13" h="276">
                  <a:moveTo>
                    <a:pt x="813" y="222"/>
                  </a:moveTo>
                  <a:lnTo>
                    <a:pt x="670" y="162"/>
                  </a:lnTo>
                  <a:lnTo>
                    <a:pt x="514" y="108"/>
                  </a:lnTo>
                  <a:lnTo>
                    <a:pt x="347" y="54"/>
                  </a:lnTo>
                  <a:lnTo>
                    <a:pt x="167" y="0"/>
                  </a:lnTo>
                  <a:lnTo>
                    <a:pt x="0" y="0"/>
                  </a:lnTo>
                  <a:lnTo>
                    <a:pt x="227" y="60"/>
                  </a:lnTo>
                  <a:lnTo>
                    <a:pt x="442" y="132"/>
                  </a:lnTo>
                  <a:lnTo>
                    <a:pt x="634" y="204"/>
                  </a:lnTo>
                  <a:lnTo>
                    <a:pt x="813" y="276"/>
                  </a:lnTo>
                  <a:lnTo>
                    <a:pt x="813" y="222"/>
                  </a:lnTo>
                  <a:lnTo>
                    <a:pt x="813" y="222"/>
                  </a:lnTo>
                  <a:close/>
                </a:path>
              </a:pathLst>
            </a:custGeom>
            <a:gradFill rotWithShape="1">
              <a:gsLst>
                <a:gs pos="0">
                  <a:schemeClr val="bg2"/>
                </a:gs>
                <a:gs pos="50000">
                  <a:schemeClr val="bg2">
                    <a:gamma/>
                    <a:tint val="81961"/>
                    <a:invGamma/>
                  </a:schemeClr>
                </a:gs>
                <a:gs pos="100000">
                  <a:schemeClr val="bg2"/>
                </a:gs>
              </a:gsLst>
              <a:lin ang="0" scaled="1"/>
            </a:gradFill>
            <a:ln>
              <a:noFill/>
            </a:ln>
            <a:extLst>
              <a:ext uri="{91240B29-F687-4F45-9708-019B960494DF}">
                <a14:hiddenLine xmlns:a14="http://schemas.microsoft.com/office/drawing/2010/main" w="0" cmpd="sng">
                  <a:solidFill>
                    <a:srgbClr val="003399"/>
                  </a:solidFill>
                  <a:round/>
                  <a:headEnd/>
                  <a:tailEnd/>
                </a14:hiddenLine>
              </a:ext>
            </a:extLst>
          </p:spPr>
          <p:txBody>
            <a:bodyPr/>
            <a:lstStyle/>
            <a:p>
              <a:pPr eaLnBrk="1" hangingPunct="1">
                <a:lnSpc>
                  <a:spcPct val="80000"/>
                </a:lnSpc>
                <a:spcBef>
                  <a:spcPct val="20000"/>
                </a:spcBef>
                <a:buClr>
                  <a:schemeClr val="folHlink"/>
                </a:buClr>
                <a:buSzPct val="80000"/>
                <a:buFont typeface="Wingdings" panose="05000000000000000000" pitchFamily="2" charset="2"/>
                <a:buChar char="l"/>
                <a:defRPr/>
              </a:pPr>
              <a:endParaRPr lang="es-PE"/>
            </a:p>
          </p:txBody>
        </p:sp>
        <p:sp>
          <p:nvSpPr>
            <p:cNvPr id="9" name="Freeform 7"/>
            <p:cNvSpPr>
              <a:spLocks/>
            </p:cNvSpPr>
            <p:nvPr/>
          </p:nvSpPr>
          <p:spPr bwMode="hidden">
            <a:xfrm>
              <a:off x="0" y="1984"/>
              <a:ext cx="5758" cy="2098"/>
            </a:xfrm>
            <a:custGeom>
              <a:avLst/>
              <a:gdLst>
                <a:gd name="T0" fmla="*/ 5776 w 5740"/>
                <a:gd name="T1" fmla="*/ 0 h 2098"/>
                <a:gd name="T2" fmla="*/ 5674 w 5740"/>
                <a:gd name="T3" fmla="*/ 72 h 2098"/>
                <a:gd name="T4" fmla="*/ 5571 w 5740"/>
                <a:gd name="T5" fmla="*/ 138 h 2098"/>
                <a:gd name="T6" fmla="*/ 5457 w 5740"/>
                <a:gd name="T7" fmla="*/ 210 h 2098"/>
                <a:gd name="T8" fmla="*/ 5338 w 5740"/>
                <a:gd name="T9" fmla="*/ 276 h 2098"/>
                <a:gd name="T10" fmla="*/ 5084 w 5740"/>
                <a:gd name="T11" fmla="*/ 414 h 2098"/>
                <a:gd name="T12" fmla="*/ 4807 w 5740"/>
                <a:gd name="T13" fmla="*/ 552 h 2098"/>
                <a:gd name="T14" fmla="*/ 4506 w 5740"/>
                <a:gd name="T15" fmla="*/ 690 h 2098"/>
                <a:gd name="T16" fmla="*/ 4188 w 5740"/>
                <a:gd name="T17" fmla="*/ 827 h 2098"/>
                <a:gd name="T18" fmla="*/ 3851 w 5740"/>
                <a:gd name="T19" fmla="*/ 959 h 2098"/>
                <a:gd name="T20" fmla="*/ 3490 w 5740"/>
                <a:gd name="T21" fmla="*/ 1091 h 2098"/>
                <a:gd name="T22" fmla="*/ 3111 w 5740"/>
                <a:gd name="T23" fmla="*/ 1223 h 2098"/>
                <a:gd name="T24" fmla="*/ 2713 w 5740"/>
                <a:gd name="T25" fmla="*/ 1355 h 2098"/>
                <a:gd name="T26" fmla="*/ 2298 w 5740"/>
                <a:gd name="T27" fmla="*/ 1481 h 2098"/>
                <a:gd name="T28" fmla="*/ 1872 w 5740"/>
                <a:gd name="T29" fmla="*/ 1601 h 2098"/>
                <a:gd name="T30" fmla="*/ 1425 w 5740"/>
                <a:gd name="T31" fmla="*/ 1721 h 2098"/>
                <a:gd name="T32" fmla="*/ 963 w 5740"/>
                <a:gd name="T33" fmla="*/ 1834 h 2098"/>
                <a:gd name="T34" fmla="*/ 488 w 5740"/>
                <a:gd name="T35" fmla="*/ 1948 h 2098"/>
                <a:gd name="T36" fmla="*/ 0 w 5740"/>
                <a:gd name="T37" fmla="*/ 2056 h 2098"/>
                <a:gd name="T38" fmla="*/ 0 w 5740"/>
                <a:gd name="T39" fmla="*/ 2098 h 2098"/>
                <a:gd name="T40" fmla="*/ 481 w 5740"/>
                <a:gd name="T41" fmla="*/ 1990 h 2098"/>
                <a:gd name="T42" fmla="*/ 957 w 5740"/>
                <a:gd name="T43" fmla="*/ 1882 h 2098"/>
                <a:gd name="T44" fmla="*/ 1413 w 5740"/>
                <a:gd name="T45" fmla="*/ 1763 h 2098"/>
                <a:gd name="T46" fmla="*/ 1854 w 5740"/>
                <a:gd name="T47" fmla="*/ 1649 h 2098"/>
                <a:gd name="T48" fmla="*/ 2280 w 5740"/>
                <a:gd name="T49" fmla="*/ 1523 h 2098"/>
                <a:gd name="T50" fmla="*/ 2695 w 5740"/>
                <a:gd name="T51" fmla="*/ 1397 h 2098"/>
                <a:gd name="T52" fmla="*/ 3087 w 5740"/>
                <a:gd name="T53" fmla="*/ 1271 h 2098"/>
                <a:gd name="T54" fmla="*/ 3466 w 5740"/>
                <a:gd name="T55" fmla="*/ 1139 h 2098"/>
                <a:gd name="T56" fmla="*/ 3827 w 5740"/>
                <a:gd name="T57" fmla="*/ 1007 h 2098"/>
                <a:gd name="T58" fmla="*/ 4164 w 5740"/>
                <a:gd name="T59" fmla="*/ 875 h 2098"/>
                <a:gd name="T60" fmla="*/ 4488 w 5740"/>
                <a:gd name="T61" fmla="*/ 737 h 2098"/>
                <a:gd name="T62" fmla="*/ 4789 w 5740"/>
                <a:gd name="T63" fmla="*/ 600 h 2098"/>
                <a:gd name="T64" fmla="*/ 5072 w 5740"/>
                <a:gd name="T65" fmla="*/ 462 h 2098"/>
                <a:gd name="T66" fmla="*/ 5326 w 5740"/>
                <a:gd name="T67" fmla="*/ 324 h 2098"/>
                <a:gd name="T68" fmla="*/ 5565 w 5740"/>
                <a:gd name="T69" fmla="*/ 186 h 2098"/>
                <a:gd name="T70" fmla="*/ 5776 w 5740"/>
                <a:gd name="T71" fmla="*/ 48 h 2098"/>
                <a:gd name="T72" fmla="*/ 5776 w 5740"/>
                <a:gd name="T73" fmla="*/ 0 h 2098"/>
                <a:gd name="T74" fmla="*/ 5776 w 5740"/>
                <a:gd name="T75" fmla="*/ 0 h 209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5740" h="2098">
                  <a:moveTo>
                    <a:pt x="5740" y="0"/>
                  </a:moveTo>
                  <a:lnTo>
                    <a:pt x="5638" y="72"/>
                  </a:lnTo>
                  <a:lnTo>
                    <a:pt x="5537" y="138"/>
                  </a:lnTo>
                  <a:lnTo>
                    <a:pt x="5423" y="210"/>
                  </a:lnTo>
                  <a:lnTo>
                    <a:pt x="5304" y="276"/>
                  </a:lnTo>
                  <a:lnTo>
                    <a:pt x="5052" y="414"/>
                  </a:lnTo>
                  <a:lnTo>
                    <a:pt x="4777" y="552"/>
                  </a:lnTo>
                  <a:lnTo>
                    <a:pt x="4478" y="690"/>
                  </a:lnTo>
                  <a:lnTo>
                    <a:pt x="4162" y="827"/>
                  </a:lnTo>
                  <a:lnTo>
                    <a:pt x="3827" y="959"/>
                  </a:lnTo>
                  <a:lnTo>
                    <a:pt x="3468" y="1091"/>
                  </a:lnTo>
                  <a:lnTo>
                    <a:pt x="3091" y="1223"/>
                  </a:lnTo>
                  <a:lnTo>
                    <a:pt x="2697" y="1355"/>
                  </a:lnTo>
                  <a:lnTo>
                    <a:pt x="2284" y="1481"/>
                  </a:lnTo>
                  <a:lnTo>
                    <a:pt x="1860" y="1601"/>
                  </a:lnTo>
                  <a:lnTo>
                    <a:pt x="1417" y="1721"/>
                  </a:lnTo>
                  <a:lnTo>
                    <a:pt x="957" y="1834"/>
                  </a:lnTo>
                  <a:lnTo>
                    <a:pt x="484" y="1948"/>
                  </a:lnTo>
                  <a:lnTo>
                    <a:pt x="0" y="2056"/>
                  </a:lnTo>
                  <a:lnTo>
                    <a:pt x="0" y="2098"/>
                  </a:lnTo>
                  <a:lnTo>
                    <a:pt x="478" y="1990"/>
                  </a:lnTo>
                  <a:lnTo>
                    <a:pt x="951" y="1882"/>
                  </a:lnTo>
                  <a:lnTo>
                    <a:pt x="1405" y="1763"/>
                  </a:lnTo>
                  <a:lnTo>
                    <a:pt x="1842" y="1649"/>
                  </a:lnTo>
                  <a:lnTo>
                    <a:pt x="2266" y="1523"/>
                  </a:lnTo>
                  <a:lnTo>
                    <a:pt x="2679" y="1397"/>
                  </a:lnTo>
                  <a:lnTo>
                    <a:pt x="3067" y="1271"/>
                  </a:lnTo>
                  <a:lnTo>
                    <a:pt x="3444" y="1139"/>
                  </a:lnTo>
                  <a:lnTo>
                    <a:pt x="3803" y="1007"/>
                  </a:lnTo>
                  <a:lnTo>
                    <a:pt x="4138" y="875"/>
                  </a:lnTo>
                  <a:lnTo>
                    <a:pt x="4460" y="737"/>
                  </a:lnTo>
                  <a:lnTo>
                    <a:pt x="4759" y="600"/>
                  </a:lnTo>
                  <a:lnTo>
                    <a:pt x="5040" y="462"/>
                  </a:lnTo>
                  <a:lnTo>
                    <a:pt x="5292" y="324"/>
                  </a:lnTo>
                  <a:lnTo>
                    <a:pt x="5531" y="186"/>
                  </a:lnTo>
                  <a:lnTo>
                    <a:pt x="5740" y="48"/>
                  </a:lnTo>
                  <a:lnTo>
                    <a:pt x="5740"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10" name="Freeform 8"/>
            <p:cNvSpPr>
              <a:spLocks/>
            </p:cNvSpPr>
            <p:nvPr/>
          </p:nvSpPr>
          <p:spPr bwMode="hidden">
            <a:xfrm>
              <a:off x="0" y="102"/>
              <a:ext cx="1961" cy="1265"/>
            </a:xfrm>
            <a:custGeom>
              <a:avLst/>
              <a:gdLst>
                <a:gd name="T0" fmla="*/ 1967 w 1955"/>
                <a:gd name="T1" fmla="*/ 485 h 1265"/>
                <a:gd name="T2" fmla="*/ 1913 w 1955"/>
                <a:gd name="T3" fmla="*/ 390 h 1265"/>
                <a:gd name="T4" fmla="*/ 1780 w 1955"/>
                <a:gd name="T5" fmla="*/ 306 h 1265"/>
                <a:gd name="T6" fmla="*/ 1589 w 1955"/>
                <a:gd name="T7" fmla="*/ 228 h 1265"/>
                <a:gd name="T8" fmla="*/ 1335 w 1955"/>
                <a:gd name="T9" fmla="*/ 162 h 1265"/>
                <a:gd name="T10" fmla="*/ 1016 w 1955"/>
                <a:gd name="T11" fmla="*/ 102 h 1265"/>
                <a:gd name="T12" fmla="*/ 650 w 1955"/>
                <a:gd name="T13" fmla="*/ 54 h 1265"/>
                <a:gd name="T14" fmla="*/ 229 w 1955"/>
                <a:gd name="T15" fmla="*/ 18 h 1265"/>
                <a:gd name="T16" fmla="*/ 0 w 1955"/>
                <a:gd name="T17" fmla="*/ 12 h 1265"/>
                <a:gd name="T18" fmla="*/ 433 w 1955"/>
                <a:gd name="T19" fmla="*/ 48 h 1265"/>
                <a:gd name="T20" fmla="*/ 818 w 1955"/>
                <a:gd name="T21" fmla="*/ 90 h 1265"/>
                <a:gd name="T22" fmla="*/ 1156 w 1955"/>
                <a:gd name="T23" fmla="*/ 144 h 1265"/>
                <a:gd name="T24" fmla="*/ 1431 w 1955"/>
                <a:gd name="T25" fmla="*/ 204 h 1265"/>
                <a:gd name="T26" fmla="*/ 1648 w 1955"/>
                <a:gd name="T27" fmla="*/ 276 h 1265"/>
                <a:gd name="T28" fmla="*/ 1806 w 1955"/>
                <a:gd name="T29" fmla="*/ 360 h 1265"/>
                <a:gd name="T30" fmla="*/ 1895 w 1955"/>
                <a:gd name="T31" fmla="*/ 443 h 1265"/>
                <a:gd name="T32" fmla="*/ 1913 w 1955"/>
                <a:gd name="T33" fmla="*/ 539 h 1265"/>
                <a:gd name="T34" fmla="*/ 1866 w 1955"/>
                <a:gd name="T35" fmla="*/ 629 h 1265"/>
                <a:gd name="T36" fmla="*/ 1756 w 1955"/>
                <a:gd name="T37" fmla="*/ 719 h 1265"/>
                <a:gd name="T38" fmla="*/ 1589 w 1955"/>
                <a:gd name="T39" fmla="*/ 809 h 1265"/>
                <a:gd name="T40" fmla="*/ 1365 w 1955"/>
                <a:gd name="T41" fmla="*/ 899 h 1265"/>
                <a:gd name="T42" fmla="*/ 1094 w 1955"/>
                <a:gd name="T43" fmla="*/ 989 h 1265"/>
                <a:gd name="T44" fmla="*/ 769 w 1955"/>
                <a:gd name="T45" fmla="*/ 1073 h 1265"/>
                <a:gd name="T46" fmla="*/ 409 w 1955"/>
                <a:gd name="T47" fmla="*/ 1157 h 1265"/>
                <a:gd name="T48" fmla="*/ 0 w 1955"/>
                <a:gd name="T49" fmla="*/ 1241 h 1265"/>
                <a:gd name="T50" fmla="*/ 217 w 1955"/>
                <a:gd name="T51" fmla="*/ 1223 h 1265"/>
                <a:gd name="T52" fmla="*/ 614 w 1955"/>
                <a:gd name="T53" fmla="*/ 1139 h 1265"/>
                <a:gd name="T54" fmla="*/ 963 w 1955"/>
                <a:gd name="T55" fmla="*/ 1049 h 1265"/>
                <a:gd name="T56" fmla="*/ 1270 w 1955"/>
                <a:gd name="T57" fmla="*/ 959 h 1265"/>
                <a:gd name="T58" fmla="*/ 1523 w 1955"/>
                <a:gd name="T59" fmla="*/ 863 h 1265"/>
                <a:gd name="T60" fmla="*/ 1726 w 1955"/>
                <a:gd name="T61" fmla="*/ 767 h 1265"/>
                <a:gd name="T62" fmla="*/ 1872 w 1955"/>
                <a:gd name="T63" fmla="*/ 677 h 1265"/>
                <a:gd name="T64" fmla="*/ 1949 w 1955"/>
                <a:gd name="T65" fmla="*/ 581 h 1265"/>
                <a:gd name="T66" fmla="*/ 1967 w 1955"/>
                <a:gd name="T67" fmla="*/ 533 h 126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955" h="1265">
                  <a:moveTo>
                    <a:pt x="1955" y="533"/>
                  </a:moveTo>
                  <a:lnTo>
                    <a:pt x="1955" y="485"/>
                  </a:lnTo>
                  <a:lnTo>
                    <a:pt x="1937" y="438"/>
                  </a:lnTo>
                  <a:lnTo>
                    <a:pt x="1901" y="390"/>
                  </a:lnTo>
                  <a:lnTo>
                    <a:pt x="1842" y="348"/>
                  </a:lnTo>
                  <a:lnTo>
                    <a:pt x="1770" y="306"/>
                  </a:lnTo>
                  <a:lnTo>
                    <a:pt x="1686" y="270"/>
                  </a:lnTo>
                  <a:lnTo>
                    <a:pt x="1579" y="228"/>
                  </a:lnTo>
                  <a:lnTo>
                    <a:pt x="1459" y="198"/>
                  </a:lnTo>
                  <a:lnTo>
                    <a:pt x="1327" y="162"/>
                  </a:lnTo>
                  <a:lnTo>
                    <a:pt x="1178" y="132"/>
                  </a:lnTo>
                  <a:lnTo>
                    <a:pt x="1010" y="102"/>
                  </a:lnTo>
                  <a:lnTo>
                    <a:pt x="837" y="78"/>
                  </a:lnTo>
                  <a:lnTo>
                    <a:pt x="646" y="54"/>
                  </a:lnTo>
                  <a:lnTo>
                    <a:pt x="442" y="36"/>
                  </a:lnTo>
                  <a:lnTo>
                    <a:pt x="227" y="18"/>
                  </a:lnTo>
                  <a:lnTo>
                    <a:pt x="0" y="0"/>
                  </a:lnTo>
                  <a:lnTo>
                    <a:pt x="0" y="12"/>
                  </a:lnTo>
                  <a:lnTo>
                    <a:pt x="221" y="30"/>
                  </a:lnTo>
                  <a:lnTo>
                    <a:pt x="431" y="48"/>
                  </a:lnTo>
                  <a:lnTo>
                    <a:pt x="628" y="66"/>
                  </a:lnTo>
                  <a:lnTo>
                    <a:pt x="813" y="90"/>
                  </a:lnTo>
                  <a:lnTo>
                    <a:pt x="987" y="114"/>
                  </a:lnTo>
                  <a:lnTo>
                    <a:pt x="1148" y="144"/>
                  </a:lnTo>
                  <a:lnTo>
                    <a:pt x="1292" y="174"/>
                  </a:lnTo>
                  <a:lnTo>
                    <a:pt x="1423" y="204"/>
                  </a:lnTo>
                  <a:lnTo>
                    <a:pt x="1537" y="240"/>
                  </a:lnTo>
                  <a:lnTo>
                    <a:pt x="1638" y="276"/>
                  </a:lnTo>
                  <a:lnTo>
                    <a:pt x="1728" y="318"/>
                  </a:lnTo>
                  <a:lnTo>
                    <a:pt x="1794" y="360"/>
                  </a:lnTo>
                  <a:lnTo>
                    <a:pt x="1848" y="402"/>
                  </a:lnTo>
                  <a:lnTo>
                    <a:pt x="1883" y="443"/>
                  </a:lnTo>
                  <a:lnTo>
                    <a:pt x="1901" y="491"/>
                  </a:lnTo>
                  <a:lnTo>
                    <a:pt x="1901" y="539"/>
                  </a:lnTo>
                  <a:lnTo>
                    <a:pt x="1883" y="587"/>
                  </a:lnTo>
                  <a:lnTo>
                    <a:pt x="1854" y="629"/>
                  </a:lnTo>
                  <a:lnTo>
                    <a:pt x="1806" y="677"/>
                  </a:lnTo>
                  <a:lnTo>
                    <a:pt x="1746" y="719"/>
                  </a:lnTo>
                  <a:lnTo>
                    <a:pt x="1668" y="767"/>
                  </a:lnTo>
                  <a:lnTo>
                    <a:pt x="1579" y="809"/>
                  </a:lnTo>
                  <a:lnTo>
                    <a:pt x="1471" y="857"/>
                  </a:lnTo>
                  <a:lnTo>
                    <a:pt x="1357" y="899"/>
                  </a:lnTo>
                  <a:lnTo>
                    <a:pt x="1226" y="941"/>
                  </a:lnTo>
                  <a:lnTo>
                    <a:pt x="1088" y="989"/>
                  </a:lnTo>
                  <a:lnTo>
                    <a:pt x="933" y="1031"/>
                  </a:lnTo>
                  <a:lnTo>
                    <a:pt x="765" y="1073"/>
                  </a:lnTo>
                  <a:lnTo>
                    <a:pt x="592" y="1115"/>
                  </a:lnTo>
                  <a:lnTo>
                    <a:pt x="407" y="1157"/>
                  </a:lnTo>
                  <a:lnTo>
                    <a:pt x="209" y="1199"/>
                  </a:lnTo>
                  <a:lnTo>
                    <a:pt x="0" y="1241"/>
                  </a:lnTo>
                  <a:lnTo>
                    <a:pt x="0" y="1265"/>
                  </a:lnTo>
                  <a:lnTo>
                    <a:pt x="215" y="1223"/>
                  </a:lnTo>
                  <a:lnTo>
                    <a:pt x="413" y="1181"/>
                  </a:lnTo>
                  <a:lnTo>
                    <a:pt x="610" y="1139"/>
                  </a:lnTo>
                  <a:lnTo>
                    <a:pt x="789" y="1091"/>
                  </a:lnTo>
                  <a:lnTo>
                    <a:pt x="957" y="1049"/>
                  </a:lnTo>
                  <a:lnTo>
                    <a:pt x="1118" y="1001"/>
                  </a:lnTo>
                  <a:lnTo>
                    <a:pt x="1262" y="959"/>
                  </a:lnTo>
                  <a:lnTo>
                    <a:pt x="1393" y="911"/>
                  </a:lnTo>
                  <a:lnTo>
                    <a:pt x="1513" y="863"/>
                  </a:lnTo>
                  <a:lnTo>
                    <a:pt x="1620" y="815"/>
                  </a:lnTo>
                  <a:lnTo>
                    <a:pt x="1716" y="767"/>
                  </a:lnTo>
                  <a:lnTo>
                    <a:pt x="1794" y="725"/>
                  </a:lnTo>
                  <a:lnTo>
                    <a:pt x="1860" y="677"/>
                  </a:lnTo>
                  <a:lnTo>
                    <a:pt x="1907" y="629"/>
                  </a:lnTo>
                  <a:lnTo>
                    <a:pt x="1937" y="581"/>
                  </a:lnTo>
                  <a:lnTo>
                    <a:pt x="1955" y="533"/>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11" name="Freeform 9"/>
            <p:cNvSpPr>
              <a:spLocks/>
            </p:cNvSpPr>
            <p:nvPr/>
          </p:nvSpPr>
          <p:spPr bwMode="hidden">
            <a:xfrm>
              <a:off x="0" y="0"/>
              <a:ext cx="4709" cy="2901"/>
            </a:xfrm>
            <a:custGeom>
              <a:avLst/>
              <a:gdLst>
                <a:gd name="T0" fmla="*/ 4724 w 4694"/>
                <a:gd name="T1" fmla="*/ 797 h 2901"/>
                <a:gd name="T2" fmla="*/ 4694 w 4694"/>
                <a:gd name="T3" fmla="*/ 665 h 2901"/>
                <a:gd name="T4" fmla="*/ 4616 w 4694"/>
                <a:gd name="T5" fmla="*/ 540 h 2901"/>
                <a:gd name="T6" fmla="*/ 4494 w 4694"/>
                <a:gd name="T7" fmla="*/ 426 h 2901"/>
                <a:gd name="T8" fmla="*/ 4327 w 4694"/>
                <a:gd name="T9" fmla="*/ 312 h 2901"/>
                <a:gd name="T10" fmla="*/ 4110 w 4694"/>
                <a:gd name="T11" fmla="*/ 216 h 2901"/>
                <a:gd name="T12" fmla="*/ 3857 w 4694"/>
                <a:gd name="T13" fmla="*/ 120 h 2901"/>
                <a:gd name="T14" fmla="*/ 3562 w 4694"/>
                <a:gd name="T15" fmla="*/ 36 h 2901"/>
                <a:gd name="T16" fmla="*/ 3225 w 4694"/>
                <a:gd name="T17" fmla="*/ 0 h 2901"/>
                <a:gd name="T18" fmla="*/ 3562 w 4694"/>
                <a:gd name="T19" fmla="*/ 78 h 2901"/>
                <a:gd name="T20" fmla="*/ 3857 w 4694"/>
                <a:gd name="T21" fmla="*/ 162 h 2901"/>
                <a:gd name="T22" fmla="*/ 4110 w 4694"/>
                <a:gd name="T23" fmla="*/ 258 h 2901"/>
                <a:gd name="T24" fmla="*/ 4315 w 4694"/>
                <a:gd name="T25" fmla="*/ 366 h 2901"/>
                <a:gd name="T26" fmla="*/ 4471 w 4694"/>
                <a:gd name="T27" fmla="*/ 480 h 2901"/>
                <a:gd name="T28" fmla="*/ 4580 w 4694"/>
                <a:gd name="T29" fmla="*/ 605 h 2901"/>
                <a:gd name="T30" fmla="*/ 4640 w 4694"/>
                <a:gd name="T31" fmla="*/ 737 h 2901"/>
                <a:gd name="T32" fmla="*/ 4640 w 4694"/>
                <a:gd name="T33" fmla="*/ 875 h 2901"/>
                <a:gd name="T34" fmla="*/ 4598 w 4694"/>
                <a:gd name="T35" fmla="*/ 1001 h 2901"/>
                <a:gd name="T36" fmla="*/ 4518 w 4694"/>
                <a:gd name="T37" fmla="*/ 1127 h 2901"/>
                <a:gd name="T38" fmla="*/ 4399 w 4694"/>
                <a:gd name="T39" fmla="*/ 1259 h 2901"/>
                <a:gd name="T40" fmla="*/ 4242 w 4694"/>
                <a:gd name="T41" fmla="*/ 1385 h 2901"/>
                <a:gd name="T42" fmla="*/ 4050 w 4694"/>
                <a:gd name="T43" fmla="*/ 1517 h 2901"/>
                <a:gd name="T44" fmla="*/ 3827 w 4694"/>
                <a:gd name="T45" fmla="*/ 1648 h 2901"/>
                <a:gd name="T46" fmla="*/ 3568 w 4694"/>
                <a:gd name="T47" fmla="*/ 1774 h 2901"/>
                <a:gd name="T48" fmla="*/ 3279 w 4694"/>
                <a:gd name="T49" fmla="*/ 1906 h 2901"/>
                <a:gd name="T50" fmla="*/ 2960 w 4694"/>
                <a:gd name="T51" fmla="*/ 2032 h 2901"/>
                <a:gd name="T52" fmla="*/ 2611 w 4694"/>
                <a:gd name="T53" fmla="*/ 2164 h 2901"/>
                <a:gd name="T54" fmla="*/ 2238 w 4694"/>
                <a:gd name="T55" fmla="*/ 2284 h 2901"/>
                <a:gd name="T56" fmla="*/ 1836 w 4694"/>
                <a:gd name="T57" fmla="*/ 2410 h 2901"/>
                <a:gd name="T58" fmla="*/ 1407 w 4694"/>
                <a:gd name="T59" fmla="*/ 2530 h 2901"/>
                <a:gd name="T60" fmla="*/ 488 w 4694"/>
                <a:gd name="T61" fmla="*/ 2757 h 2901"/>
                <a:gd name="T62" fmla="*/ 0 w 4694"/>
                <a:gd name="T63" fmla="*/ 2901 h 2901"/>
                <a:gd name="T64" fmla="*/ 975 w 4694"/>
                <a:gd name="T65" fmla="*/ 2674 h 2901"/>
                <a:gd name="T66" fmla="*/ 1648 w 4694"/>
                <a:gd name="T67" fmla="*/ 2494 h 2901"/>
                <a:gd name="T68" fmla="*/ 2071 w 4694"/>
                <a:gd name="T69" fmla="*/ 2374 h 2901"/>
                <a:gd name="T70" fmla="*/ 2467 w 4694"/>
                <a:gd name="T71" fmla="*/ 2248 h 2901"/>
                <a:gd name="T72" fmla="*/ 2834 w 4694"/>
                <a:gd name="T73" fmla="*/ 2116 h 2901"/>
                <a:gd name="T74" fmla="*/ 3171 w 4694"/>
                <a:gd name="T75" fmla="*/ 1984 h 2901"/>
                <a:gd name="T76" fmla="*/ 3484 w 4694"/>
                <a:gd name="T77" fmla="*/ 1858 h 2901"/>
                <a:gd name="T78" fmla="*/ 3761 w 4694"/>
                <a:gd name="T79" fmla="*/ 1720 h 2901"/>
                <a:gd name="T80" fmla="*/ 4008 w 4694"/>
                <a:gd name="T81" fmla="*/ 1589 h 2901"/>
                <a:gd name="T82" fmla="*/ 4217 w 4694"/>
                <a:gd name="T83" fmla="*/ 1457 h 2901"/>
                <a:gd name="T84" fmla="*/ 4399 w 4694"/>
                <a:gd name="T85" fmla="*/ 1325 h 2901"/>
                <a:gd name="T86" fmla="*/ 4536 w 4694"/>
                <a:gd name="T87" fmla="*/ 1193 h 2901"/>
                <a:gd name="T88" fmla="*/ 4640 w 4694"/>
                <a:gd name="T89" fmla="*/ 1061 h 2901"/>
                <a:gd name="T90" fmla="*/ 4700 w 4694"/>
                <a:gd name="T91" fmla="*/ 935 h 2901"/>
                <a:gd name="T92" fmla="*/ 4718 w 4694"/>
                <a:gd name="T93" fmla="*/ 869 h 290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4694" h="2901">
                  <a:moveTo>
                    <a:pt x="4688" y="869"/>
                  </a:moveTo>
                  <a:lnTo>
                    <a:pt x="4694" y="797"/>
                  </a:lnTo>
                  <a:lnTo>
                    <a:pt x="4688" y="731"/>
                  </a:lnTo>
                  <a:lnTo>
                    <a:pt x="4664" y="665"/>
                  </a:lnTo>
                  <a:lnTo>
                    <a:pt x="4634" y="599"/>
                  </a:lnTo>
                  <a:lnTo>
                    <a:pt x="4586" y="540"/>
                  </a:lnTo>
                  <a:lnTo>
                    <a:pt x="4532" y="480"/>
                  </a:lnTo>
                  <a:lnTo>
                    <a:pt x="4466" y="426"/>
                  </a:lnTo>
                  <a:lnTo>
                    <a:pt x="4389" y="366"/>
                  </a:lnTo>
                  <a:lnTo>
                    <a:pt x="4299" y="312"/>
                  </a:lnTo>
                  <a:lnTo>
                    <a:pt x="4197" y="264"/>
                  </a:lnTo>
                  <a:lnTo>
                    <a:pt x="4084" y="216"/>
                  </a:lnTo>
                  <a:lnTo>
                    <a:pt x="3964" y="168"/>
                  </a:lnTo>
                  <a:lnTo>
                    <a:pt x="3833" y="120"/>
                  </a:lnTo>
                  <a:lnTo>
                    <a:pt x="3689" y="78"/>
                  </a:lnTo>
                  <a:lnTo>
                    <a:pt x="3540" y="36"/>
                  </a:lnTo>
                  <a:lnTo>
                    <a:pt x="3378" y="0"/>
                  </a:lnTo>
                  <a:lnTo>
                    <a:pt x="3205" y="0"/>
                  </a:lnTo>
                  <a:lnTo>
                    <a:pt x="3378" y="36"/>
                  </a:lnTo>
                  <a:lnTo>
                    <a:pt x="3540" y="78"/>
                  </a:lnTo>
                  <a:lnTo>
                    <a:pt x="3689" y="120"/>
                  </a:lnTo>
                  <a:lnTo>
                    <a:pt x="3833" y="162"/>
                  </a:lnTo>
                  <a:lnTo>
                    <a:pt x="3964" y="210"/>
                  </a:lnTo>
                  <a:lnTo>
                    <a:pt x="4084" y="258"/>
                  </a:lnTo>
                  <a:lnTo>
                    <a:pt x="4191" y="312"/>
                  </a:lnTo>
                  <a:lnTo>
                    <a:pt x="4287" y="366"/>
                  </a:lnTo>
                  <a:lnTo>
                    <a:pt x="4371" y="420"/>
                  </a:lnTo>
                  <a:lnTo>
                    <a:pt x="4443" y="480"/>
                  </a:lnTo>
                  <a:lnTo>
                    <a:pt x="4502" y="540"/>
                  </a:lnTo>
                  <a:lnTo>
                    <a:pt x="4550" y="605"/>
                  </a:lnTo>
                  <a:lnTo>
                    <a:pt x="4586" y="671"/>
                  </a:lnTo>
                  <a:lnTo>
                    <a:pt x="4610" y="737"/>
                  </a:lnTo>
                  <a:lnTo>
                    <a:pt x="4616" y="803"/>
                  </a:lnTo>
                  <a:lnTo>
                    <a:pt x="4610" y="875"/>
                  </a:lnTo>
                  <a:lnTo>
                    <a:pt x="4592" y="935"/>
                  </a:lnTo>
                  <a:lnTo>
                    <a:pt x="4568" y="1001"/>
                  </a:lnTo>
                  <a:lnTo>
                    <a:pt x="4532" y="1067"/>
                  </a:lnTo>
                  <a:lnTo>
                    <a:pt x="4490" y="1127"/>
                  </a:lnTo>
                  <a:lnTo>
                    <a:pt x="4437" y="1193"/>
                  </a:lnTo>
                  <a:lnTo>
                    <a:pt x="4371" y="1259"/>
                  </a:lnTo>
                  <a:lnTo>
                    <a:pt x="4299" y="1325"/>
                  </a:lnTo>
                  <a:lnTo>
                    <a:pt x="4215" y="1385"/>
                  </a:lnTo>
                  <a:lnTo>
                    <a:pt x="4126" y="1451"/>
                  </a:lnTo>
                  <a:lnTo>
                    <a:pt x="4024" y="1517"/>
                  </a:lnTo>
                  <a:lnTo>
                    <a:pt x="3916" y="1583"/>
                  </a:lnTo>
                  <a:lnTo>
                    <a:pt x="3803" y="1648"/>
                  </a:lnTo>
                  <a:lnTo>
                    <a:pt x="3677" y="1714"/>
                  </a:lnTo>
                  <a:lnTo>
                    <a:pt x="3546" y="1774"/>
                  </a:lnTo>
                  <a:lnTo>
                    <a:pt x="3408" y="1840"/>
                  </a:lnTo>
                  <a:lnTo>
                    <a:pt x="3259" y="1906"/>
                  </a:lnTo>
                  <a:lnTo>
                    <a:pt x="3103" y="1972"/>
                  </a:lnTo>
                  <a:lnTo>
                    <a:pt x="2942" y="2032"/>
                  </a:lnTo>
                  <a:lnTo>
                    <a:pt x="2768" y="2098"/>
                  </a:lnTo>
                  <a:lnTo>
                    <a:pt x="2595" y="2164"/>
                  </a:lnTo>
                  <a:lnTo>
                    <a:pt x="2410" y="2224"/>
                  </a:lnTo>
                  <a:lnTo>
                    <a:pt x="2224" y="2284"/>
                  </a:lnTo>
                  <a:lnTo>
                    <a:pt x="2027" y="2350"/>
                  </a:lnTo>
                  <a:lnTo>
                    <a:pt x="1824" y="2410"/>
                  </a:lnTo>
                  <a:lnTo>
                    <a:pt x="1614" y="2470"/>
                  </a:lnTo>
                  <a:lnTo>
                    <a:pt x="1399" y="2530"/>
                  </a:lnTo>
                  <a:lnTo>
                    <a:pt x="957" y="2644"/>
                  </a:lnTo>
                  <a:lnTo>
                    <a:pt x="484" y="2757"/>
                  </a:lnTo>
                  <a:lnTo>
                    <a:pt x="0" y="2865"/>
                  </a:lnTo>
                  <a:lnTo>
                    <a:pt x="0" y="2901"/>
                  </a:lnTo>
                  <a:lnTo>
                    <a:pt x="496" y="2787"/>
                  </a:lnTo>
                  <a:lnTo>
                    <a:pt x="969" y="2674"/>
                  </a:lnTo>
                  <a:lnTo>
                    <a:pt x="1423" y="2554"/>
                  </a:lnTo>
                  <a:lnTo>
                    <a:pt x="1638" y="2494"/>
                  </a:lnTo>
                  <a:lnTo>
                    <a:pt x="1854" y="2434"/>
                  </a:lnTo>
                  <a:lnTo>
                    <a:pt x="2057" y="2374"/>
                  </a:lnTo>
                  <a:lnTo>
                    <a:pt x="2254" y="2308"/>
                  </a:lnTo>
                  <a:lnTo>
                    <a:pt x="2451" y="2248"/>
                  </a:lnTo>
                  <a:lnTo>
                    <a:pt x="2637" y="2182"/>
                  </a:lnTo>
                  <a:lnTo>
                    <a:pt x="2816" y="2116"/>
                  </a:lnTo>
                  <a:lnTo>
                    <a:pt x="2990" y="2050"/>
                  </a:lnTo>
                  <a:lnTo>
                    <a:pt x="3151" y="1984"/>
                  </a:lnTo>
                  <a:lnTo>
                    <a:pt x="3312" y="1924"/>
                  </a:lnTo>
                  <a:lnTo>
                    <a:pt x="3462" y="1858"/>
                  </a:lnTo>
                  <a:lnTo>
                    <a:pt x="3605" y="1792"/>
                  </a:lnTo>
                  <a:lnTo>
                    <a:pt x="3737" y="1720"/>
                  </a:lnTo>
                  <a:lnTo>
                    <a:pt x="3863" y="1654"/>
                  </a:lnTo>
                  <a:lnTo>
                    <a:pt x="3982" y="1589"/>
                  </a:lnTo>
                  <a:lnTo>
                    <a:pt x="4090" y="1523"/>
                  </a:lnTo>
                  <a:lnTo>
                    <a:pt x="4191" y="1457"/>
                  </a:lnTo>
                  <a:lnTo>
                    <a:pt x="4287" y="1391"/>
                  </a:lnTo>
                  <a:lnTo>
                    <a:pt x="4371" y="1325"/>
                  </a:lnTo>
                  <a:lnTo>
                    <a:pt x="4443" y="1259"/>
                  </a:lnTo>
                  <a:lnTo>
                    <a:pt x="4508" y="1193"/>
                  </a:lnTo>
                  <a:lnTo>
                    <a:pt x="4562" y="1127"/>
                  </a:lnTo>
                  <a:lnTo>
                    <a:pt x="4610" y="1061"/>
                  </a:lnTo>
                  <a:lnTo>
                    <a:pt x="4646" y="995"/>
                  </a:lnTo>
                  <a:lnTo>
                    <a:pt x="4670" y="935"/>
                  </a:lnTo>
                  <a:lnTo>
                    <a:pt x="4688" y="869"/>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12" name="Freeform 10"/>
            <p:cNvSpPr>
              <a:spLocks/>
            </p:cNvSpPr>
            <p:nvPr/>
          </p:nvSpPr>
          <p:spPr bwMode="hidden">
            <a:xfrm>
              <a:off x="0" y="0"/>
              <a:ext cx="3773" cy="2356"/>
            </a:xfrm>
            <a:custGeom>
              <a:avLst/>
              <a:gdLst>
                <a:gd name="T0" fmla="*/ 3785 w 3761"/>
                <a:gd name="T1" fmla="*/ 719 h 2356"/>
                <a:gd name="T2" fmla="*/ 3755 w 3761"/>
                <a:gd name="T3" fmla="*/ 599 h 2356"/>
                <a:gd name="T4" fmla="*/ 3677 w 3761"/>
                <a:gd name="T5" fmla="*/ 486 h 2356"/>
                <a:gd name="T6" fmla="*/ 3544 w 3761"/>
                <a:gd name="T7" fmla="*/ 378 h 2356"/>
                <a:gd name="T8" fmla="*/ 3370 w 3761"/>
                <a:gd name="T9" fmla="*/ 282 h 2356"/>
                <a:gd name="T10" fmla="*/ 3147 w 3761"/>
                <a:gd name="T11" fmla="*/ 192 h 2356"/>
                <a:gd name="T12" fmla="*/ 2882 w 3761"/>
                <a:gd name="T13" fmla="*/ 108 h 2356"/>
                <a:gd name="T14" fmla="*/ 2575 w 3761"/>
                <a:gd name="T15" fmla="*/ 36 h 2356"/>
                <a:gd name="T16" fmla="*/ 2244 w 3761"/>
                <a:gd name="T17" fmla="*/ 0 h 2356"/>
                <a:gd name="T18" fmla="*/ 2593 w 3761"/>
                <a:gd name="T19" fmla="*/ 72 h 2356"/>
                <a:gd name="T20" fmla="*/ 2894 w 3761"/>
                <a:gd name="T21" fmla="*/ 150 h 2356"/>
                <a:gd name="T22" fmla="*/ 3159 w 3761"/>
                <a:gd name="T23" fmla="*/ 234 h 2356"/>
                <a:gd name="T24" fmla="*/ 3370 w 3761"/>
                <a:gd name="T25" fmla="*/ 330 h 2356"/>
                <a:gd name="T26" fmla="*/ 3538 w 3761"/>
                <a:gd name="T27" fmla="*/ 432 h 2356"/>
                <a:gd name="T28" fmla="*/ 3647 w 3761"/>
                <a:gd name="T29" fmla="*/ 545 h 2356"/>
                <a:gd name="T30" fmla="*/ 3707 w 3761"/>
                <a:gd name="T31" fmla="*/ 665 h 2356"/>
                <a:gd name="T32" fmla="*/ 3713 w 3761"/>
                <a:gd name="T33" fmla="*/ 791 h 2356"/>
                <a:gd name="T34" fmla="*/ 3677 w 3761"/>
                <a:gd name="T35" fmla="*/ 887 h 2356"/>
                <a:gd name="T36" fmla="*/ 3615 w 3761"/>
                <a:gd name="T37" fmla="*/ 989 h 2356"/>
                <a:gd name="T38" fmla="*/ 3520 w 3761"/>
                <a:gd name="T39" fmla="*/ 1091 h 2356"/>
                <a:gd name="T40" fmla="*/ 3394 w 3761"/>
                <a:gd name="T41" fmla="*/ 1187 h 2356"/>
                <a:gd name="T42" fmla="*/ 3243 w 3761"/>
                <a:gd name="T43" fmla="*/ 1289 h 2356"/>
                <a:gd name="T44" fmla="*/ 3063 w 3761"/>
                <a:gd name="T45" fmla="*/ 1391 h 2356"/>
                <a:gd name="T46" fmla="*/ 2852 w 3761"/>
                <a:gd name="T47" fmla="*/ 1493 h 2356"/>
                <a:gd name="T48" fmla="*/ 2623 w 3761"/>
                <a:gd name="T49" fmla="*/ 1589 h 2356"/>
                <a:gd name="T50" fmla="*/ 2089 w 3761"/>
                <a:gd name="T51" fmla="*/ 1786 h 2356"/>
                <a:gd name="T52" fmla="*/ 1469 w 3761"/>
                <a:gd name="T53" fmla="*/ 1972 h 2356"/>
                <a:gd name="T54" fmla="*/ 769 w 3761"/>
                <a:gd name="T55" fmla="*/ 2158 h 2356"/>
                <a:gd name="T56" fmla="*/ 0 w 3761"/>
                <a:gd name="T57" fmla="*/ 2326 h 2356"/>
                <a:gd name="T58" fmla="*/ 403 w 3761"/>
                <a:gd name="T59" fmla="*/ 2272 h 2356"/>
                <a:gd name="T60" fmla="*/ 1150 w 3761"/>
                <a:gd name="T61" fmla="*/ 2092 h 2356"/>
                <a:gd name="T62" fmla="*/ 1824 w 3761"/>
                <a:gd name="T63" fmla="*/ 1900 h 2356"/>
                <a:gd name="T64" fmla="*/ 2408 w 3761"/>
                <a:gd name="T65" fmla="*/ 1702 h 2356"/>
                <a:gd name="T66" fmla="*/ 2665 w 3761"/>
                <a:gd name="T67" fmla="*/ 1607 h 2356"/>
                <a:gd name="T68" fmla="*/ 2900 w 3761"/>
                <a:gd name="T69" fmla="*/ 1505 h 2356"/>
                <a:gd name="T70" fmla="*/ 3111 w 3761"/>
                <a:gd name="T71" fmla="*/ 1403 h 2356"/>
                <a:gd name="T72" fmla="*/ 3297 w 3761"/>
                <a:gd name="T73" fmla="*/ 1301 h 2356"/>
                <a:gd name="T74" fmla="*/ 3454 w 3761"/>
                <a:gd name="T75" fmla="*/ 1193 h 2356"/>
                <a:gd name="T76" fmla="*/ 3580 w 3761"/>
                <a:gd name="T77" fmla="*/ 1091 h 2356"/>
                <a:gd name="T78" fmla="*/ 3677 w 3761"/>
                <a:gd name="T79" fmla="*/ 989 h 2356"/>
                <a:gd name="T80" fmla="*/ 3743 w 3761"/>
                <a:gd name="T81" fmla="*/ 887 h 2356"/>
                <a:gd name="T82" fmla="*/ 3779 w 3761"/>
                <a:gd name="T83" fmla="*/ 785 h 235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3761" h="2356">
                  <a:moveTo>
                    <a:pt x="3755" y="785"/>
                  </a:moveTo>
                  <a:lnTo>
                    <a:pt x="3761" y="719"/>
                  </a:lnTo>
                  <a:lnTo>
                    <a:pt x="3755" y="659"/>
                  </a:lnTo>
                  <a:lnTo>
                    <a:pt x="3731" y="599"/>
                  </a:lnTo>
                  <a:lnTo>
                    <a:pt x="3701" y="545"/>
                  </a:lnTo>
                  <a:lnTo>
                    <a:pt x="3653" y="486"/>
                  </a:lnTo>
                  <a:lnTo>
                    <a:pt x="3593" y="432"/>
                  </a:lnTo>
                  <a:lnTo>
                    <a:pt x="3522" y="378"/>
                  </a:lnTo>
                  <a:lnTo>
                    <a:pt x="3444" y="330"/>
                  </a:lnTo>
                  <a:lnTo>
                    <a:pt x="3348" y="282"/>
                  </a:lnTo>
                  <a:lnTo>
                    <a:pt x="3241" y="234"/>
                  </a:lnTo>
                  <a:lnTo>
                    <a:pt x="3127" y="192"/>
                  </a:lnTo>
                  <a:lnTo>
                    <a:pt x="3002" y="150"/>
                  </a:lnTo>
                  <a:lnTo>
                    <a:pt x="2864" y="108"/>
                  </a:lnTo>
                  <a:lnTo>
                    <a:pt x="2715" y="72"/>
                  </a:lnTo>
                  <a:lnTo>
                    <a:pt x="2559" y="36"/>
                  </a:lnTo>
                  <a:lnTo>
                    <a:pt x="2392" y="0"/>
                  </a:lnTo>
                  <a:lnTo>
                    <a:pt x="2230" y="0"/>
                  </a:lnTo>
                  <a:lnTo>
                    <a:pt x="2410" y="36"/>
                  </a:lnTo>
                  <a:lnTo>
                    <a:pt x="2577" y="72"/>
                  </a:lnTo>
                  <a:lnTo>
                    <a:pt x="2732" y="108"/>
                  </a:lnTo>
                  <a:lnTo>
                    <a:pt x="2876" y="150"/>
                  </a:lnTo>
                  <a:lnTo>
                    <a:pt x="3014" y="192"/>
                  </a:lnTo>
                  <a:lnTo>
                    <a:pt x="3139" y="234"/>
                  </a:lnTo>
                  <a:lnTo>
                    <a:pt x="3253" y="282"/>
                  </a:lnTo>
                  <a:lnTo>
                    <a:pt x="3348" y="330"/>
                  </a:lnTo>
                  <a:lnTo>
                    <a:pt x="3438" y="384"/>
                  </a:lnTo>
                  <a:lnTo>
                    <a:pt x="3516" y="432"/>
                  </a:lnTo>
                  <a:lnTo>
                    <a:pt x="3576" y="492"/>
                  </a:lnTo>
                  <a:lnTo>
                    <a:pt x="3623" y="545"/>
                  </a:lnTo>
                  <a:lnTo>
                    <a:pt x="3665" y="605"/>
                  </a:lnTo>
                  <a:lnTo>
                    <a:pt x="3683" y="665"/>
                  </a:lnTo>
                  <a:lnTo>
                    <a:pt x="3695" y="725"/>
                  </a:lnTo>
                  <a:lnTo>
                    <a:pt x="3689" y="791"/>
                  </a:lnTo>
                  <a:lnTo>
                    <a:pt x="3677" y="839"/>
                  </a:lnTo>
                  <a:lnTo>
                    <a:pt x="3653" y="887"/>
                  </a:lnTo>
                  <a:lnTo>
                    <a:pt x="3629" y="941"/>
                  </a:lnTo>
                  <a:lnTo>
                    <a:pt x="3593" y="989"/>
                  </a:lnTo>
                  <a:lnTo>
                    <a:pt x="3546" y="1037"/>
                  </a:lnTo>
                  <a:lnTo>
                    <a:pt x="3498" y="1091"/>
                  </a:lnTo>
                  <a:lnTo>
                    <a:pt x="3438" y="1139"/>
                  </a:lnTo>
                  <a:lnTo>
                    <a:pt x="3372" y="1187"/>
                  </a:lnTo>
                  <a:lnTo>
                    <a:pt x="3301" y="1241"/>
                  </a:lnTo>
                  <a:lnTo>
                    <a:pt x="3223" y="1289"/>
                  </a:lnTo>
                  <a:lnTo>
                    <a:pt x="3133" y="1343"/>
                  </a:lnTo>
                  <a:lnTo>
                    <a:pt x="3043" y="1391"/>
                  </a:lnTo>
                  <a:lnTo>
                    <a:pt x="2942" y="1439"/>
                  </a:lnTo>
                  <a:lnTo>
                    <a:pt x="2834" y="1493"/>
                  </a:lnTo>
                  <a:lnTo>
                    <a:pt x="2727" y="1541"/>
                  </a:lnTo>
                  <a:lnTo>
                    <a:pt x="2607" y="1589"/>
                  </a:lnTo>
                  <a:lnTo>
                    <a:pt x="2356" y="1690"/>
                  </a:lnTo>
                  <a:lnTo>
                    <a:pt x="2075" y="1786"/>
                  </a:lnTo>
                  <a:lnTo>
                    <a:pt x="1782" y="1882"/>
                  </a:lnTo>
                  <a:lnTo>
                    <a:pt x="1459" y="1972"/>
                  </a:lnTo>
                  <a:lnTo>
                    <a:pt x="1124" y="2068"/>
                  </a:lnTo>
                  <a:lnTo>
                    <a:pt x="765" y="2158"/>
                  </a:lnTo>
                  <a:lnTo>
                    <a:pt x="389" y="2242"/>
                  </a:lnTo>
                  <a:lnTo>
                    <a:pt x="0" y="2326"/>
                  </a:lnTo>
                  <a:lnTo>
                    <a:pt x="0" y="2356"/>
                  </a:lnTo>
                  <a:lnTo>
                    <a:pt x="401" y="2272"/>
                  </a:lnTo>
                  <a:lnTo>
                    <a:pt x="777" y="2182"/>
                  </a:lnTo>
                  <a:lnTo>
                    <a:pt x="1142" y="2092"/>
                  </a:lnTo>
                  <a:lnTo>
                    <a:pt x="1483" y="1996"/>
                  </a:lnTo>
                  <a:lnTo>
                    <a:pt x="1812" y="1900"/>
                  </a:lnTo>
                  <a:lnTo>
                    <a:pt x="2111" y="1804"/>
                  </a:lnTo>
                  <a:lnTo>
                    <a:pt x="2392" y="1702"/>
                  </a:lnTo>
                  <a:lnTo>
                    <a:pt x="2523" y="1654"/>
                  </a:lnTo>
                  <a:lnTo>
                    <a:pt x="2649" y="1607"/>
                  </a:lnTo>
                  <a:lnTo>
                    <a:pt x="2768" y="1553"/>
                  </a:lnTo>
                  <a:lnTo>
                    <a:pt x="2882" y="1505"/>
                  </a:lnTo>
                  <a:lnTo>
                    <a:pt x="2990" y="1451"/>
                  </a:lnTo>
                  <a:lnTo>
                    <a:pt x="3091" y="1403"/>
                  </a:lnTo>
                  <a:lnTo>
                    <a:pt x="3187" y="1349"/>
                  </a:lnTo>
                  <a:lnTo>
                    <a:pt x="3277" y="1301"/>
                  </a:lnTo>
                  <a:lnTo>
                    <a:pt x="3354" y="1247"/>
                  </a:lnTo>
                  <a:lnTo>
                    <a:pt x="3432" y="1193"/>
                  </a:lnTo>
                  <a:lnTo>
                    <a:pt x="3498" y="1145"/>
                  </a:lnTo>
                  <a:lnTo>
                    <a:pt x="3558" y="1091"/>
                  </a:lnTo>
                  <a:lnTo>
                    <a:pt x="3611" y="1043"/>
                  </a:lnTo>
                  <a:lnTo>
                    <a:pt x="3653" y="989"/>
                  </a:lnTo>
                  <a:lnTo>
                    <a:pt x="3689" y="941"/>
                  </a:lnTo>
                  <a:lnTo>
                    <a:pt x="3719" y="887"/>
                  </a:lnTo>
                  <a:lnTo>
                    <a:pt x="3743" y="833"/>
                  </a:lnTo>
                  <a:lnTo>
                    <a:pt x="3755" y="785"/>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13" name="Freeform 11"/>
            <p:cNvSpPr>
              <a:spLocks/>
            </p:cNvSpPr>
            <p:nvPr/>
          </p:nvSpPr>
          <p:spPr bwMode="hidden">
            <a:xfrm>
              <a:off x="0" y="0"/>
              <a:ext cx="2933" cy="1846"/>
            </a:xfrm>
            <a:custGeom>
              <a:avLst/>
              <a:gdLst>
                <a:gd name="T0" fmla="*/ 2942 w 2924"/>
                <a:gd name="T1" fmla="*/ 647 h 1846"/>
                <a:gd name="T2" fmla="*/ 2894 w 2924"/>
                <a:gd name="T3" fmla="*/ 528 h 1846"/>
                <a:gd name="T4" fmla="*/ 2766 w 2924"/>
                <a:gd name="T5" fmla="*/ 414 h 1846"/>
                <a:gd name="T6" fmla="*/ 2575 w 2924"/>
                <a:gd name="T7" fmla="*/ 318 h 1846"/>
                <a:gd name="T8" fmla="*/ 2316 w 2924"/>
                <a:gd name="T9" fmla="*/ 228 h 1846"/>
                <a:gd name="T10" fmla="*/ 1997 w 2924"/>
                <a:gd name="T11" fmla="*/ 150 h 1846"/>
                <a:gd name="T12" fmla="*/ 1618 w 2924"/>
                <a:gd name="T13" fmla="*/ 78 h 1846"/>
                <a:gd name="T14" fmla="*/ 1186 w 2924"/>
                <a:gd name="T15" fmla="*/ 24 h 1846"/>
                <a:gd name="T16" fmla="*/ 698 w 2924"/>
                <a:gd name="T17" fmla="*/ 0 h 1846"/>
                <a:gd name="T18" fmla="*/ 1198 w 2924"/>
                <a:gd name="T19" fmla="*/ 48 h 1846"/>
                <a:gd name="T20" fmla="*/ 1636 w 2924"/>
                <a:gd name="T21" fmla="*/ 108 h 1846"/>
                <a:gd name="T22" fmla="*/ 2021 w 2924"/>
                <a:gd name="T23" fmla="*/ 180 h 1846"/>
                <a:gd name="T24" fmla="*/ 2340 w 2924"/>
                <a:gd name="T25" fmla="*/ 264 h 1846"/>
                <a:gd name="T26" fmla="*/ 2587 w 2924"/>
                <a:gd name="T27" fmla="*/ 360 h 1846"/>
                <a:gd name="T28" fmla="*/ 2766 w 2924"/>
                <a:gd name="T29" fmla="*/ 468 h 1846"/>
                <a:gd name="T30" fmla="*/ 2864 w 2924"/>
                <a:gd name="T31" fmla="*/ 587 h 1846"/>
                <a:gd name="T32" fmla="*/ 2882 w 2924"/>
                <a:gd name="T33" fmla="*/ 713 h 1846"/>
                <a:gd name="T34" fmla="*/ 2858 w 2924"/>
                <a:gd name="T35" fmla="*/ 785 h 1846"/>
                <a:gd name="T36" fmla="*/ 2810 w 2924"/>
                <a:gd name="T37" fmla="*/ 857 h 1846"/>
                <a:gd name="T38" fmla="*/ 2641 w 2924"/>
                <a:gd name="T39" fmla="*/ 1001 h 1846"/>
                <a:gd name="T40" fmla="*/ 2382 w 2924"/>
                <a:gd name="T41" fmla="*/ 1145 h 1846"/>
                <a:gd name="T42" fmla="*/ 2045 w 2924"/>
                <a:gd name="T43" fmla="*/ 1289 h 1846"/>
                <a:gd name="T44" fmla="*/ 1636 w 2924"/>
                <a:gd name="T45" fmla="*/ 1433 h 1846"/>
                <a:gd name="T46" fmla="*/ 1150 w 2924"/>
                <a:gd name="T47" fmla="*/ 1571 h 1846"/>
                <a:gd name="T48" fmla="*/ 608 w 2924"/>
                <a:gd name="T49" fmla="*/ 1702 h 1846"/>
                <a:gd name="T50" fmla="*/ 0 w 2924"/>
                <a:gd name="T51" fmla="*/ 1828 h 1846"/>
                <a:gd name="T52" fmla="*/ 313 w 2924"/>
                <a:gd name="T53" fmla="*/ 1780 h 1846"/>
                <a:gd name="T54" fmla="*/ 903 w 2924"/>
                <a:gd name="T55" fmla="*/ 1648 h 1846"/>
                <a:gd name="T56" fmla="*/ 1425 w 2924"/>
                <a:gd name="T57" fmla="*/ 1511 h 1846"/>
                <a:gd name="T58" fmla="*/ 1883 w 2924"/>
                <a:gd name="T59" fmla="*/ 1367 h 1846"/>
                <a:gd name="T60" fmla="*/ 2268 w 2924"/>
                <a:gd name="T61" fmla="*/ 1223 h 1846"/>
                <a:gd name="T62" fmla="*/ 2575 w 2924"/>
                <a:gd name="T63" fmla="*/ 1079 h 1846"/>
                <a:gd name="T64" fmla="*/ 2792 w 2924"/>
                <a:gd name="T65" fmla="*/ 929 h 1846"/>
                <a:gd name="T66" fmla="*/ 2894 w 2924"/>
                <a:gd name="T67" fmla="*/ 815 h 1846"/>
                <a:gd name="T68" fmla="*/ 2930 w 2924"/>
                <a:gd name="T69" fmla="*/ 743 h 1846"/>
                <a:gd name="T70" fmla="*/ 2942 w 2924"/>
                <a:gd name="T71" fmla="*/ 707 h 184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924" h="1846">
                  <a:moveTo>
                    <a:pt x="2924" y="707"/>
                  </a:moveTo>
                  <a:lnTo>
                    <a:pt x="2924" y="647"/>
                  </a:lnTo>
                  <a:lnTo>
                    <a:pt x="2912" y="581"/>
                  </a:lnTo>
                  <a:lnTo>
                    <a:pt x="2876" y="528"/>
                  </a:lnTo>
                  <a:lnTo>
                    <a:pt x="2822" y="468"/>
                  </a:lnTo>
                  <a:lnTo>
                    <a:pt x="2750" y="414"/>
                  </a:lnTo>
                  <a:lnTo>
                    <a:pt x="2667" y="366"/>
                  </a:lnTo>
                  <a:lnTo>
                    <a:pt x="2559" y="318"/>
                  </a:lnTo>
                  <a:lnTo>
                    <a:pt x="2440" y="270"/>
                  </a:lnTo>
                  <a:lnTo>
                    <a:pt x="2302" y="228"/>
                  </a:lnTo>
                  <a:lnTo>
                    <a:pt x="2153" y="186"/>
                  </a:lnTo>
                  <a:lnTo>
                    <a:pt x="1985" y="150"/>
                  </a:lnTo>
                  <a:lnTo>
                    <a:pt x="1806" y="114"/>
                  </a:lnTo>
                  <a:lnTo>
                    <a:pt x="1608" y="78"/>
                  </a:lnTo>
                  <a:lnTo>
                    <a:pt x="1399" y="54"/>
                  </a:lnTo>
                  <a:lnTo>
                    <a:pt x="1178" y="24"/>
                  </a:lnTo>
                  <a:lnTo>
                    <a:pt x="945" y="0"/>
                  </a:lnTo>
                  <a:lnTo>
                    <a:pt x="694" y="0"/>
                  </a:lnTo>
                  <a:lnTo>
                    <a:pt x="945" y="24"/>
                  </a:lnTo>
                  <a:lnTo>
                    <a:pt x="1190" y="48"/>
                  </a:lnTo>
                  <a:lnTo>
                    <a:pt x="1417" y="78"/>
                  </a:lnTo>
                  <a:lnTo>
                    <a:pt x="1626" y="108"/>
                  </a:lnTo>
                  <a:lnTo>
                    <a:pt x="1824" y="144"/>
                  </a:lnTo>
                  <a:lnTo>
                    <a:pt x="2009" y="180"/>
                  </a:lnTo>
                  <a:lnTo>
                    <a:pt x="2176" y="222"/>
                  </a:lnTo>
                  <a:lnTo>
                    <a:pt x="2326" y="264"/>
                  </a:lnTo>
                  <a:lnTo>
                    <a:pt x="2457" y="312"/>
                  </a:lnTo>
                  <a:lnTo>
                    <a:pt x="2571" y="360"/>
                  </a:lnTo>
                  <a:lnTo>
                    <a:pt x="2667" y="414"/>
                  </a:lnTo>
                  <a:lnTo>
                    <a:pt x="2750" y="468"/>
                  </a:lnTo>
                  <a:lnTo>
                    <a:pt x="2804" y="528"/>
                  </a:lnTo>
                  <a:lnTo>
                    <a:pt x="2846" y="587"/>
                  </a:lnTo>
                  <a:lnTo>
                    <a:pt x="2864" y="647"/>
                  </a:lnTo>
                  <a:lnTo>
                    <a:pt x="2864" y="713"/>
                  </a:lnTo>
                  <a:lnTo>
                    <a:pt x="2852" y="749"/>
                  </a:lnTo>
                  <a:lnTo>
                    <a:pt x="2840" y="785"/>
                  </a:lnTo>
                  <a:lnTo>
                    <a:pt x="2816" y="821"/>
                  </a:lnTo>
                  <a:lnTo>
                    <a:pt x="2792" y="857"/>
                  </a:lnTo>
                  <a:lnTo>
                    <a:pt x="2721" y="929"/>
                  </a:lnTo>
                  <a:lnTo>
                    <a:pt x="2625" y="1001"/>
                  </a:lnTo>
                  <a:lnTo>
                    <a:pt x="2505" y="1073"/>
                  </a:lnTo>
                  <a:lnTo>
                    <a:pt x="2368" y="1145"/>
                  </a:lnTo>
                  <a:lnTo>
                    <a:pt x="2212" y="1217"/>
                  </a:lnTo>
                  <a:lnTo>
                    <a:pt x="2033" y="1289"/>
                  </a:lnTo>
                  <a:lnTo>
                    <a:pt x="1842" y="1361"/>
                  </a:lnTo>
                  <a:lnTo>
                    <a:pt x="1626" y="1433"/>
                  </a:lnTo>
                  <a:lnTo>
                    <a:pt x="1393" y="1499"/>
                  </a:lnTo>
                  <a:lnTo>
                    <a:pt x="1142" y="1571"/>
                  </a:lnTo>
                  <a:lnTo>
                    <a:pt x="879" y="1636"/>
                  </a:lnTo>
                  <a:lnTo>
                    <a:pt x="604" y="1702"/>
                  </a:lnTo>
                  <a:lnTo>
                    <a:pt x="305" y="1768"/>
                  </a:lnTo>
                  <a:lnTo>
                    <a:pt x="0" y="1828"/>
                  </a:lnTo>
                  <a:lnTo>
                    <a:pt x="0" y="1846"/>
                  </a:lnTo>
                  <a:lnTo>
                    <a:pt x="311" y="1780"/>
                  </a:lnTo>
                  <a:lnTo>
                    <a:pt x="610" y="1714"/>
                  </a:lnTo>
                  <a:lnTo>
                    <a:pt x="897" y="1648"/>
                  </a:lnTo>
                  <a:lnTo>
                    <a:pt x="1166" y="1583"/>
                  </a:lnTo>
                  <a:lnTo>
                    <a:pt x="1417" y="1511"/>
                  </a:lnTo>
                  <a:lnTo>
                    <a:pt x="1656" y="1439"/>
                  </a:lnTo>
                  <a:lnTo>
                    <a:pt x="1871" y="1367"/>
                  </a:lnTo>
                  <a:lnTo>
                    <a:pt x="2075" y="1295"/>
                  </a:lnTo>
                  <a:lnTo>
                    <a:pt x="2254" y="1223"/>
                  </a:lnTo>
                  <a:lnTo>
                    <a:pt x="2416" y="1151"/>
                  </a:lnTo>
                  <a:lnTo>
                    <a:pt x="2559" y="1079"/>
                  </a:lnTo>
                  <a:lnTo>
                    <a:pt x="2679" y="1001"/>
                  </a:lnTo>
                  <a:lnTo>
                    <a:pt x="2774" y="929"/>
                  </a:lnTo>
                  <a:lnTo>
                    <a:pt x="2846" y="857"/>
                  </a:lnTo>
                  <a:lnTo>
                    <a:pt x="2876" y="815"/>
                  </a:lnTo>
                  <a:lnTo>
                    <a:pt x="2900" y="779"/>
                  </a:lnTo>
                  <a:lnTo>
                    <a:pt x="2912" y="743"/>
                  </a:lnTo>
                  <a:lnTo>
                    <a:pt x="2924" y="707"/>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14" name="Freeform 12"/>
            <p:cNvSpPr>
              <a:spLocks/>
            </p:cNvSpPr>
            <p:nvPr/>
          </p:nvSpPr>
          <p:spPr bwMode="hidden">
            <a:xfrm>
              <a:off x="114" y="2847"/>
              <a:ext cx="1493" cy="204"/>
            </a:xfrm>
            <a:custGeom>
              <a:avLst/>
              <a:gdLst>
                <a:gd name="T0" fmla="*/ 1409 w 1488"/>
                <a:gd name="T1" fmla="*/ 204 h 204"/>
                <a:gd name="T2" fmla="*/ 0 w 1488"/>
                <a:gd name="T3" fmla="*/ 18 h 204"/>
                <a:gd name="T4" fmla="*/ 77 w 1488"/>
                <a:gd name="T5" fmla="*/ 0 h 204"/>
                <a:gd name="T6" fmla="*/ 1498 w 1488"/>
                <a:gd name="T7" fmla="*/ 186 h 204"/>
                <a:gd name="T8" fmla="*/ 1409 w 1488"/>
                <a:gd name="T9" fmla="*/ 204 h 204"/>
                <a:gd name="T10" fmla="*/ 1409 w 1488"/>
                <a:gd name="T11" fmla="*/ 204 h 20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88" h="204">
                  <a:moveTo>
                    <a:pt x="1399" y="204"/>
                  </a:moveTo>
                  <a:lnTo>
                    <a:pt x="0" y="18"/>
                  </a:lnTo>
                  <a:lnTo>
                    <a:pt x="77" y="0"/>
                  </a:lnTo>
                  <a:lnTo>
                    <a:pt x="1488" y="186"/>
                  </a:lnTo>
                  <a:lnTo>
                    <a:pt x="1399" y="20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15" name="Rectangle 13"/>
            <p:cNvSpPr>
              <a:spLocks noChangeArrowheads="1"/>
            </p:cNvSpPr>
            <p:nvPr/>
          </p:nvSpPr>
          <p:spPr bwMode="hidden">
            <a:xfrm>
              <a:off x="473" y="3105"/>
              <a:ext cx="1" cy="1"/>
            </a:xfrm>
            <a:prstGeom prst="rect">
              <a:avLst/>
            </a:prstGeom>
            <a:solidFill>
              <a:srgbClr val="14148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16" name="Rectangle 14"/>
            <p:cNvSpPr>
              <a:spLocks noChangeArrowheads="1"/>
            </p:cNvSpPr>
            <p:nvPr/>
          </p:nvSpPr>
          <p:spPr bwMode="hidden">
            <a:xfrm>
              <a:off x="473" y="3105"/>
              <a:ext cx="1" cy="1"/>
            </a:xfrm>
            <a:prstGeom prst="rect">
              <a:avLst/>
            </a:prstGeom>
            <a:solidFill>
              <a:srgbClr val="14148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grpSp>
          <p:nvGrpSpPr>
            <p:cNvPr id="17" name="Group 15"/>
            <p:cNvGrpSpPr>
              <a:grpSpLocks/>
            </p:cNvGrpSpPr>
            <p:nvPr/>
          </p:nvGrpSpPr>
          <p:grpSpPr bwMode="auto">
            <a:xfrm>
              <a:off x="192" y="2284"/>
              <a:ext cx="1254" cy="923"/>
              <a:chOff x="192" y="2284"/>
              <a:chExt cx="1254" cy="923"/>
            </a:xfrm>
          </p:grpSpPr>
          <p:sp>
            <p:nvSpPr>
              <p:cNvPr id="18" name="Freeform 16"/>
              <p:cNvSpPr>
                <a:spLocks/>
              </p:cNvSpPr>
              <p:nvPr/>
            </p:nvSpPr>
            <p:spPr bwMode="hidden">
              <a:xfrm>
                <a:off x="408" y="3009"/>
                <a:ext cx="47" cy="6"/>
              </a:xfrm>
              <a:custGeom>
                <a:avLst/>
                <a:gdLst>
                  <a:gd name="T0" fmla="*/ 47 w 47"/>
                  <a:gd name="T1" fmla="*/ 6 h 6"/>
                  <a:gd name="T2" fmla="*/ 0 w 47"/>
                  <a:gd name="T3" fmla="*/ 0 h 6"/>
                  <a:gd name="T4" fmla="*/ 0 w 47"/>
                  <a:gd name="T5" fmla="*/ 0 h 6"/>
                  <a:gd name="T6" fmla="*/ 47 w 47"/>
                  <a:gd name="T7" fmla="*/ 6 h 6"/>
                  <a:gd name="T8" fmla="*/ 47 w 47"/>
                  <a:gd name="T9" fmla="*/ 6 h 6"/>
                  <a:gd name="T10" fmla="*/ 47 w 47"/>
                  <a:gd name="T11" fmla="*/ 6 h 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 h="6">
                    <a:moveTo>
                      <a:pt x="47" y="6"/>
                    </a:moveTo>
                    <a:lnTo>
                      <a:pt x="0" y="0"/>
                    </a:lnTo>
                    <a:lnTo>
                      <a:pt x="47" y="6"/>
                    </a:lnTo>
                    <a:close/>
                  </a:path>
                </a:pathLst>
              </a:custGeom>
              <a:solidFill>
                <a:srgbClr val="14148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19" name="Freeform 17"/>
              <p:cNvSpPr>
                <a:spLocks/>
              </p:cNvSpPr>
              <p:nvPr/>
            </p:nvSpPr>
            <p:spPr bwMode="hidden">
              <a:xfrm>
                <a:off x="912" y="2284"/>
                <a:ext cx="324" cy="162"/>
              </a:xfrm>
              <a:custGeom>
                <a:avLst/>
                <a:gdLst>
                  <a:gd name="T0" fmla="*/ 0 w 323"/>
                  <a:gd name="T1" fmla="*/ 24 h 162"/>
                  <a:gd name="T2" fmla="*/ 6 w 323"/>
                  <a:gd name="T3" fmla="*/ 24 h 162"/>
                  <a:gd name="T4" fmla="*/ 12 w 323"/>
                  <a:gd name="T5" fmla="*/ 18 h 162"/>
                  <a:gd name="T6" fmla="*/ 48 w 323"/>
                  <a:gd name="T7" fmla="*/ 6 h 162"/>
                  <a:gd name="T8" fmla="*/ 101 w 323"/>
                  <a:gd name="T9" fmla="*/ 0 h 162"/>
                  <a:gd name="T10" fmla="*/ 137 w 323"/>
                  <a:gd name="T11" fmla="*/ 6 h 162"/>
                  <a:gd name="T12" fmla="*/ 175 w 323"/>
                  <a:gd name="T13" fmla="*/ 18 h 162"/>
                  <a:gd name="T14" fmla="*/ 241 w 323"/>
                  <a:gd name="T15" fmla="*/ 54 h 162"/>
                  <a:gd name="T16" fmla="*/ 289 w 323"/>
                  <a:gd name="T17" fmla="*/ 90 h 162"/>
                  <a:gd name="T18" fmla="*/ 319 w 323"/>
                  <a:gd name="T19" fmla="*/ 114 h 162"/>
                  <a:gd name="T20" fmla="*/ 325 w 323"/>
                  <a:gd name="T21" fmla="*/ 126 h 162"/>
                  <a:gd name="T22" fmla="*/ 325 w 323"/>
                  <a:gd name="T23" fmla="*/ 126 h 162"/>
                  <a:gd name="T24" fmla="*/ 223 w 323"/>
                  <a:gd name="T25" fmla="*/ 162 h 162"/>
                  <a:gd name="T26" fmla="*/ 0 w 323"/>
                  <a:gd name="T27" fmla="*/ 24 h 162"/>
                  <a:gd name="T28" fmla="*/ 0 w 323"/>
                  <a:gd name="T29" fmla="*/ 24 h 16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23" h="162">
                    <a:moveTo>
                      <a:pt x="0" y="24"/>
                    </a:moveTo>
                    <a:lnTo>
                      <a:pt x="6" y="24"/>
                    </a:lnTo>
                    <a:lnTo>
                      <a:pt x="12" y="18"/>
                    </a:lnTo>
                    <a:lnTo>
                      <a:pt x="48" y="6"/>
                    </a:lnTo>
                    <a:lnTo>
                      <a:pt x="101" y="0"/>
                    </a:lnTo>
                    <a:lnTo>
                      <a:pt x="137" y="6"/>
                    </a:lnTo>
                    <a:lnTo>
                      <a:pt x="173" y="18"/>
                    </a:lnTo>
                    <a:lnTo>
                      <a:pt x="239" y="54"/>
                    </a:lnTo>
                    <a:lnTo>
                      <a:pt x="287" y="90"/>
                    </a:lnTo>
                    <a:lnTo>
                      <a:pt x="317" y="114"/>
                    </a:lnTo>
                    <a:lnTo>
                      <a:pt x="323" y="126"/>
                    </a:lnTo>
                    <a:lnTo>
                      <a:pt x="221" y="162"/>
                    </a:lnTo>
                    <a:lnTo>
                      <a:pt x="0" y="24"/>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 name="Freeform 18"/>
              <p:cNvSpPr>
                <a:spLocks noEditPoints="1"/>
              </p:cNvSpPr>
              <p:nvPr/>
            </p:nvSpPr>
            <p:spPr bwMode="hidden">
              <a:xfrm>
                <a:off x="192" y="2284"/>
                <a:ext cx="1254" cy="923"/>
              </a:xfrm>
              <a:custGeom>
                <a:avLst/>
                <a:gdLst>
                  <a:gd name="T0" fmla="*/ 1174 w 1250"/>
                  <a:gd name="T1" fmla="*/ 641 h 923"/>
                  <a:gd name="T2" fmla="*/ 1174 w 1250"/>
                  <a:gd name="T3" fmla="*/ 473 h 923"/>
                  <a:gd name="T4" fmla="*/ 1144 w 1250"/>
                  <a:gd name="T5" fmla="*/ 384 h 923"/>
                  <a:gd name="T6" fmla="*/ 1120 w 1250"/>
                  <a:gd name="T7" fmla="*/ 288 h 923"/>
                  <a:gd name="T8" fmla="*/ 1059 w 1250"/>
                  <a:gd name="T9" fmla="*/ 174 h 923"/>
                  <a:gd name="T10" fmla="*/ 987 w 1250"/>
                  <a:gd name="T11" fmla="*/ 96 h 923"/>
                  <a:gd name="T12" fmla="*/ 969 w 1250"/>
                  <a:gd name="T13" fmla="*/ 72 h 923"/>
                  <a:gd name="T14" fmla="*/ 897 w 1250"/>
                  <a:gd name="T15" fmla="*/ 18 h 923"/>
                  <a:gd name="T16" fmla="*/ 825 w 1250"/>
                  <a:gd name="T17" fmla="*/ 6 h 923"/>
                  <a:gd name="T18" fmla="*/ 716 w 1250"/>
                  <a:gd name="T19" fmla="*/ 24 h 923"/>
                  <a:gd name="T20" fmla="*/ 668 w 1250"/>
                  <a:gd name="T21" fmla="*/ 42 h 923"/>
                  <a:gd name="T22" fmla="*/ 572 w 1250"/>
                  <a:gd name="T23" fmla="*/ 120 h 923"/>
                  <a:gd name="T24" fmla="*/ 536 w 1250"/>
                  <a:gd name="T25" fmla="*/ 228 h 923"/>
                  <a:gd name="T26" fmla="*/ 513 w 1250"/>
                  <a:gd name="T27" fmla="*/ 348 h 923"/>
                  <a:gd name="T28" fmla="*/ 433 w 1250"/>
                  <a:gd name="T29" fmla="*/ 479 h 923"/>
                  <a:gd name="T30" fmla="*/ 415 w 1250"/>
                  <a:gd name="T31" fmla="*/ 539 h 923"/>
                  <a:gd name="T32" fmla="*/ 355 w 1250"/>
                  <a:gd name="T33" fmla="*/ 599 h 923"/>
                  <a:gd name="T34" fmla="*/ 307 w 1250"/>
                  <a:gd name="T35" fmla="*/ 629 h 923"/>
                  <a:gd name="T36" fmla="*/ 295 w 1250"/>
                  <a:gd name="T37" fmla="*/ 635 h 923"/>
                  <a:gd name="T38" fmla="*/ 259 w 1250"/>
                  <a:gd name="T39" fmla="*/ 677 h 923"/>
                  <a:gd name="T40" fmla="*/ 150 w 1250"/>
                  <a:gd name="T41" fmla="*/ 797 h 923"/>
                  <a:gd name="T42" fmla="*/ 54 w 1250"/>
                  <a:gd name="T43" fmla="*/ 839 h 923"/>
                  <a:gd name="T44" fmla="*/ 156 w 1250"/>
                  <a:gd name="T45" fmla="*/ 905 h 923"/>
                  <a:gd name="T46" fmla="*/ 242 w 1250"/>
                  <a:gd name="T47" fmla="*/ 869 h 923"/>
                  <a:gd name="T48" fmla="*/ 644 w 1250"/>
                  <a:gd name="T49" fmla="*/ 827 h 923"/>
                  <a:gd name="T50" fmla="*/ 704 w 1250"/>
                  <a:gd name="T51" fmla="*/ 725 h 923"/>
                  <a:gd name="T52" fmla="*/ 698 w 1250"/>
                  <a:gd name="T53" fmla="*/ 611 h 923"/>
                  <a:gd name="T54" fmla="*/ 782 w 1250"/>
                  <a:gd name="T55" fmla="*/ 551 h 923"/>
                  <a:gd name="T56" fmla="*/ 885 w 1250"/>
                  <a:gd name="T57" fmla="*/ 449 h 923"/>
                  <a:gd name="T58" fmla="*/ 915 w 1250"/>
                  <a:gd name="T59" fmla="*/ 414 h 923"/>
                  <a:gd name="T60" fmla="*/ 981 w 1250"/>
                  <a:gd name="T61" fmla="*/ 318 h 923"/>
                  <a:gd name="T62" fmla="*/ 1029 w 1250"/>
                  <a:gd name="T63" fmla="*/ 336 h 923"/>
                  <a:gd name="T64" fmla="*/ 1126 w 1250"/>
                  <a:gd name="T65" fmla="*/ 617 h 923"/>
                  <a:gd name="T66" fmla="*/ 1120 w 1250"/>
                  <a:gd name="T67" fmla="*/ 689 h 923"/>
                  <a:gd name="T68" fmla="*/ 1156 w 1250"/>
                  <a:gd name="T69" fmla="*/ 749 h 923"/>
                  <a:gd name="T70" fmla="*/ 1210 w 1250"/>
                  <a:gd name="T71" fmla="*/ 713 h 923"/>
                  <a:gd name="T72" fmla="*/ 1246 w 1250"/>
                  <a:gd name="T73" fmla="*/ 749 h 923"/>
                  <a:gd name="T74" fmla="*/ 1258 w 1250"/>
                  <a:gd name="T75" fmla="*/ 743 h 923"/>
                  <a:gd name="T76" fmla="*/ 698 w 1250"/>
                  <a:gd name="T77" fmla="*/ 264 h 923"/>
                  <a:gd name="T78" fmla="*/ 790 w 1250"/>
                  <a:gd name="T79" fmla="*/ 372 h 923"/>
                  <a:gd name="T80" fmla="*/ 770 w 1250"/>
                  <a:gd name="T81" fmla="*/ 443 h 923"/>
                  <a:gd name="T82" fmla="*/ 710 w 1250"/>
                  <a:gd name="T83" fmla="*/ 515 h 923"/>
                  <a:gd name="T84" fmla="*/ 662 w 1250"/>
                  <a:gd name="T85" fmla="*/ 569 h 923"/>
                  <a:gd name="T86" fmla="*/ 620 w 1250"/>
                  <a:gd name="T87" fmla="*/ 593 h 923"/>
                  <a:gd name="T88" fmla="*/ 578 w 1250"/>
                  <a:gd name="T89" fmla="*/ 617 h 923"/>
                  <a:gd name="T90" fmla="*/ 566 w 1250"/>
                  <a:gd name="T91" fmla="*/ 707 h 923"/>
                  <a:gd name="T92" fmla="*/ 355 w 1250"/>
                  <a:gd name="T93" fmla="*/ 755 h 923"/>
                  <a:gd name="T94" fmla="*/ 391 w 1250"/>
                  <a:gd name="T95" fmla="*/ 641 h 923"/>
                  <a:gd name="T96" fmla="*/ 427 w 1250"/>
                  <a:gd name="T97" fmla="*/ 647 h 923"/>
                  <a:gd name="T98" fmla="*/ 445 w 1250"/>
                  <a:gd name="T99" fmla="*/ 617 h 923"/>
                  <a:gd name="T100" fmla="*/ 572 w 1250"/>
                  <a:gd name="T101" fmla="*/ 515 h 923"/>
                  <a:gd name="T102" fmla="*/ 620 w 1250"/>
                  <a:gd name="T103" fmla="*/ 473 h 923"/>
                  <a:gd name="T104" fmla="*/ 644 w 1250"/>
                  <a:gd name="T105" fmla="*/ 396 h 923"/>
                  <a:gd name="T106" fmla="*/ 644 w 1250"/>
                  <a:gd name="T107" fmla="*/ 378 h 923"/>
                  <a:gd name="T108" fmla="*/ 668 w 1250"/>
                  <a:gd name="T109" fmla="*/ 270 h 923"/>
                  <a:gd name="T110" fmla="*/ 686 w 1250"/>
                  <a:gd name="T111" fmla="*/ 192 h 923"/>
                  <a:gd name="T112" fmla="*/ 698 w 1250"/>
                  <a:gd name="T113" fmla="*/ 264 h 923"/>
                  <a:gd name="T114" fmla="*/ 536 w 1250"/>
                  <a:gd name="T115" fmla="*/ 455 h 923"/>
                  <a:gd name="T116" fmla="*/ 638 w 1250"/>
                  <a:gd name="T117" fmla="*/ 803 h 923"/>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1250" h="923">
                    <a:moveTo>
                      <a:pt x="1244" y="713"/>
                    </a:moveTo>
                    <a:lnTo>
                      <a:pt x="1214" y="683"/>
                    </a:lnTo>
                    <a:lnTo>
                      <a:pt x="1166" y="653"/>
                    </a:lnTo>
                    <a:lnTo>
                      <a:pt x="1166" y="641"/>
                    </a:lnTo>
                    <a:lnTo>
                      <a:pt x="1172" y="617"/>
                    </a:lnTo>
                    <a:lnTo>
                      <a:pt x="1172" y="581"/>
                    </a:lnTo>
                    <a:lnTo>
                      <a:pt x="1172" y="545"/>
                    </a:lnTo>
                    <a:lnTo>
                      <a:pt x="1172" y="509"/>
                    </a:lnTo>
                    <a:lnTo>
                      <a:pt x="1166" y="473"/>
                    </a:lnTo>
                    <a:lnTo>
                      <a:pt x="1154" y="443"/>
                    </a:lnTo>
                    <a:lnTo>
                      <a:pt x="1148" y="431"/>
                    </a:lnTo>
                    <a:lnTo>
                      <a:pt x="1142" y="425"/>
                    </a:lnTo>
                    <a:lnTo>
                      <a:pt x="1142" y="408"/>
                    </a:lnTo>
                    <a:lnTo>
                      <a:pt x="1136" y="384"/>
                    </a:lnTo>
                    <a:lnTo>
                      <a:pt x="1130" y="354"/>
                    </a:lnTo>
                    <a:lnTo>
                      <a:pt x="1118" y="324"/>
                    </a:lnTo>
                    <a:lnTo>
                      <a:pt x="1106" y="300"/>
                    </a:lnTo>
                    <a:lnTo>
                      <a:pt x="1112" y="294"/>
                    </a:lnTo>
                    <a:lnTo>
                      <a:pt x="1112" y="288"/>
                    </a:lnTo>
                    <a:lnTo>
                      <a:pt x="1112" y="270"/>
                    </a:lnTo>
                    <a:lnTo>
                      <a:pt x="1106" y="252"/>
                    </a:lnTo>
                    <a:lnTo>
                      <a:pt x="1083" y="210"/>
                    </a:lnTo>
                    <a:lnTo>
                      <a:pt x="1059" y="180"/>
                    </a:lnTo>
                    <a:lnTo>
                      <a:pt x="1053" y="174"/>
                    </a:lnTo>
                    <a:lnTo>
                      <a:pt x="1047" y="168"/>
                    </a:lnTo>
                    <a:lnTo>
                      <a:pt x="1041" y="126"/>
                    </a:lnTo>
                    <a:lnTo>
                      <a:pt x="1017" y="114"/>
                    </a:lnTo>
                    <a:lnTo>
                      <a:pt x="987" y="90"/>
                    </a:lnTo>
                    <a:lnTo>
                      <a:pt x="981" y="96"/>
                    </a:lnTo>
                    <a:lnTo>
                      <a:pt x="981" y="102"/>
                    </a:lnTo>
                    <a:lnTo>
                      <a:pt x="975" y="120"/>
                    </a:lnTo>
                    <a:lnTo>
                      <a:pt x="975" y="108"/>
                    </a:lnTo>
                    <a:lnTo>
                      <a:pt x="969" y="90"/>
                    </a:lnTo>
                    <a:lnTo>
                      <a:pt x="963" y="72"/>
                    </a:lnTo>
                    <a:lnTo>
                      <a:pt x="963" y="66"/>
                    </a:lnTo>
                    <a:lnTo>
                      <a:pt x="933" y="42"/>
                    </a:lnTo>
                    <a:lnTo>
                      <a:pt x="921" y="36"/>
                    </a:lnTo>
                    <a:lnTo>
                      <a:pt x="915" y="30"/>
                    </a:lnTo>
                    <a:lnTo>
                      <a:pt x="891" y="18"/>
                    </a:lnTo>
                    <a:lnTo>
                      <a:pt x="885" y="18"/>
                    </a:lnTo>
                    <a:lnTo>
                      <a:pt x="867" y="18"/>
                    </a:lnTo>
                    <a:lnTo>
                      <a:pt x="855" y="18"/>
                    </a:lnTo>
                    <a:lnTo>
                      <a:pt x="849" y="18"/>
                    </a:lnTo>
                    <a:lnTo>
                      <a:pt x="819" y="6"/>
                    </a:lnTo>
                    <a:lnTo>
                      <a:pt x="796" y="0"/>
                    </a:lnTo>
                    <a:lnTo>
                      <a:pt x="772" y="6"/>
                    </a:lnTo>
                    <a:lnTo>
                      <a:pt x="754" y="18"/>
                    </a:lnTo>
                    <a:lnTo>
                      <a:pt x="730" y="18"/>
                    </a:lnTo>
                    <a:lnTo>
                      <a:pt x="712" y="24"/>
                    </a:lnTo>
                    <a:lnTo>
                      <a:pt x="700" y="30"/>
                    </a:lnTo>
                    <a:lnTo>
                      <a:pt x="694" y="30"/>
                    </a:lnTo>
                    <a:lnTo>
                      <a:pt x="688" y="30"/>
                    </a:lnTo>
                    <a:lnTo>
                      <a:pt x="664" y="42"/>
                    </a:lnTo>
                    <a:lnTo>
                      <a:pt x="628" y="60"/>
                    </a:lnTo>
                    <a:lnTo>
                      <a:pt x="586" y="90"/>
                    </a:lnTo>
                    <a:lnTo>
                      <a:pt x="574" y="108"/>
                    </a:lnTo>
                    <a:lnTo>
                      <a:pt x="562" y="120"/>
                    </a:lnTo>
                    <a:lnTo>
                      <a:pt x="568" y="120"/>
                    </a:lnTo>
                    <a:lnTo>
                      <a:pt x="568" y="114"/>
                    </a:lnTo>
                    <a:lnTo>
                      <a:pt x="550" y="150"/>
                    </a:lnTo>
                    <a:lnTo>
                      <a:pt x="538" y="192"/>
                    </a:lnTo>
                    <a:lnTo>
                      <a:pt x="532" y="216"/>
                    </a:lnTo>
                    <a:lnTo>
                      <a:pt x="532" y="228"/>
                    </a:lnTo>
                    <a:lnTo>
                      <a:pt x="527" y="246"/>
                    </a:lnTo>
                    <a:lnTo>
                      <a:pt x="521" y="276"/>
                    </a:lnTo>
                    <a:lnTo>
                      <a:pt x="515" y="312"/>
                    </a:lnTo>
                    <a:lnTo>
                      <a:pt x="509" y="348"/>
                    </a:lnTo>
                    <a:lnTo>
                      <a:pt x="473" y="390"/>
                    </a:lnTo>
                    <a:lnTo>
                      <a:pt x="473" y="396"/>
                    </a:lnTo>
                    <a:lnTo>
                      <a:pt x="467" y="402"/>
                    </a:lnTo>
                    <a:lnTo>
                      <a:pt x="449" y="437"/>
                    </a:lnTo>
                    <a:lnTo>
                      <a:pt x="431" y="479"/>
                    </a:lnTo>
                    <a:lnTo>
                      <a:pt x="419" y="521"/>
                    </a:lnTo>
                    <a:lnTo>
                      <a:pt x="413" y="527"/>
                    </a:lnTo>
                    <a:lnTo>
                      <a:pt x="413" y="533"/>
                    </a:lnTo>
                    <a:lnTo>
                      <a:pt x="413" y="539"/>
                    </a:lnTo>
                    <a:lnTo>
                      <a:pt x="353" y="599"/>
                    </a:lnTo>
                    <a:lnTo>
                      <a:pt x="347" y="599"/>
                    </a:lnTo>
                    <a:lnTo>
                      <a:pt x="341" y="599"/>
                    </a:lnTo>
                    <a:lnTo>
                      <a:pt x="335" y="611"/>
                    </a:lnTo>
                    <a:lnTo>
                      <a:pt x="311" y="629"/>
                    </a:lnTo>
                    <a:lnTo>
                      <a:pt x="305" y="629"/>
                    </a:lnTo>
                    <a:lnTo>
                      <a:pt x="299" y="629"/>
                    </a:lnTo>
                    <a:lnTo>
                      <a:pt x="299" y="635"/>
                    </a:lnTo>
                    <a:lnTo>
                      <a:pt x="293" y="635"/>
                    </a:lnTo>
                    <a:lnTo>
                      <a:pt x="257" y="659"/>
                    </a:lnTo>
                    <a:lnTo>
                      <a:pt x="257" y="665"/>
                    </a:lnTo>
                    <a:lnTo>
                      <a:pt x="257" y="677"/>
                    </a:lnTo>
                    <a:lnTo>
                      <a:pt x="257" y="701"/>
                    </a:lnTo>
                    <a:lnTo>
                      <a:pt x="257" y="719"/>
                    </a:lnTo>
                    <a:lnTo>
                      <a:pt x="257" y="731"/>
                    </a:lnTo>
                    <a:lnTo>
                      <a:pt x="216" y="725"/>
                    </a:lnTo>
                    <a:lnTo>
                      <a:pt x="150" y="797"/>
                    </a:lnTo>
                    <a:lnTo>
                      <a:pt x="150" y="827"/>
                    </a:lnTo>
                    <a:lnTo>
                      <a:pt x="174" y="827"/>
                    </a:lnTo>
                    <a:lnTo>
                      <a:pt x="114" y="845"/>
                    </a:lnTo>
                    <a:lnTo>
                      <a:pt x="108" y="851"/>
                    </a:lnTo>
                    <a:lnTo>
                      <a:pt x="54" y="839"/>
                    </a:lnTo>
                    <a:lnTo>
                      <a:pt x="0" y="857"/>
                    </a:lnTo>
                    <a:lnTo>
                      <a:pt x="0" y="875"/>
                    </a:lnTo>
                    <a:lnTo>
                      <a:pt x="102" y="893"/>
                    </a:lnTo>
                    <a:lnTo>
                      <a:pt x="96" y="893"/>
                    </a:lnTo>
                    <a:lnTo>
                      <a:pt x="156" y="905"/>
                    </a:lnTo>
                    <a:lnTo>
                      <a:pt x="168" y="899"/>
                    </a:lnTo>
                    <a:lnTo>
                      <a:pt x="311" y="923"/>
                    </a:lnTo>
                    <a:lnTo>
                      <a:pt x="365" y="911"/>
                    </a:lnTo>
                    <a:lnTo>
                      <a:pt x="371" y="887"/>
                    </a:lnTo>
                    <a:lnTo>
                      <a:pt x="240" y="869"/>
                    </a:lnTo>
                    <a:lnTo>
                      <a:pt x="240" y="863"/>
                    </a:lnTo>
                    <a:lnTo>
                      <a:pt x="497" y="791"/>
                    </a:lnTo>
                    <a:lnTo>
                      <a:pt x="503" y="809"/>
                    </a:lnTo>
                    <a:lnTo>
                      <a:pt x="640" y="827"/>
                    </a:lnTo>
                    <a:lnTo>
                      <a:pt x="700" y="725"/>
                    </a:lnTo>
                    <a:lnTo>
                      <a:pt x="658" y="719"/>
                    </a:lnTo>
                    <a:lnTo>
                      <a:pt x="664" y="653"/>
                    </a:lnTo>
                    <a:lnTo>
                      <a:pt x="670" y="623"/>
                    </a:lnTo>
                    <a:lnTo>
                      <a:pt x="694" y="611"/>
                    </a:lnTo>
                    <a:lnTo>
                      <a:pt x="694" y="605"/>
                    </a:lnTo>
                    <a:lnTo>
                      <a:pt x="718" y="587"/>
                    </a:lnTo>
                    <a:lnTo>
                      <a:pt x="748" y="569"/>
                    </a:lnTo>
                    <a:lnTo>
                      <a:pt x="778" y="551"/>
                    </a:lnTo>
                    <a:lnTo>
                      <a:pt x="796" y="533"/>
                    </a:lnTo>
                    <a:lnTo>
                      <a:pt x="819" y="515"/>
                    </a:lnTo>
                    <a:lnTo>
                      <a:pt x="843" y="497"/>
                    </a:lnTo>
                    <a:lnTo>
                      <a:pt x="867" y="467"/>
                    </a:lnTo>
                    <a:lnTo>
                      <a:pt x="879" y="449"/>
                    </a:lnTo>
                    <a:lnTo>
                      <a:pt x="879" y="443"/>
                    </a:lnTo>
                    <a:lnTo>
                      <a:pt x="885" y="443"/>
                    </a:lnTo>
                    <a:lnTo>
                      <a:pt x="891" y="431"/>
                    </a:lnTo>
                    <a:lnTo>
                      <a:pt x="903" y="425"/>
                    </a:lnTo>
                    <a:lnTo>
                      <a:pt x="909" y="414"/>
                    </a:lnTo>
                    <a:lnTo>
                      <a:pt x="909" y="390"/>
                    </a:lnTo>
                    <a:lnTo>
                      <a:pt x="903" y="360"/>
                    </a:lnTo>
                    <a:lnTo>
                      <a:pt x="927" y="348"/>
                    </a:lnTo>
                    <a:lnTo>
                      <a:pt x="951" y="330"/>
                    </a:lnTo>
                    <a:lnTo>
                      <a:pt x="975" y="318"/>
                    </a:lnTo>
                    <a:lnTo>
                      <a:pt x="993" y="300"/>
                    </a:lnTo>
                    <a:lnTo>
                      <a:pt x="999" y="306"/>
                    </a:lnTo>
                    <a:lnTo>
                      <a:pt x="1011" y="306"/>
                    </a:lnTo>
                    <a:lnTo>
                      <a:pt x="1023" y="336"/>
                    </a:lnTo>
                    <a:lnTo>
                      <a:pt x="1071" y="449"/>
                    </a:lnTo>
                    <a:lnTo>
                      <a:pt x="1071" y="467"/>
                    </a:lnTo>
                    <a:lnTo>
                      <a:pt x="1077" y="497"/>
                    </a:lnTo>
                    <a:lnTo>
                      <a:pt x="1101" y="563"/>
                    </a:lnTo>
                    <a:lnTo>
                      <a:pt x="1118" y="617"/>
                    </a:lnTo>
                    <a:lnTo>
                      <a:pt x="1124" y="641"/>
                    </a:lnTo>
                    <a:lnTo>
                      <a:pt x="1124" y="653"/>
                    </a:lnTo>
                    <a:lnTo>
                      <a:pt x="1118" y="659"/>
                    </a:lnTo>
                    <a:lnTo>
                      <a:pt x="1112" y="671"/>
                    </a:lnTo>
                    <a:lnTo>
                      <a:pt x="1112" y="689"/>
                    </a:lnTo>
                    <a:lnTo>
                      <a:pt x="1118" y="701"/>
                    </a:lnTo>
                    <a:lnTo>
                      <a:pt x="1124" y="719"/>
                    </a:lnTo>
                    <a:lnTo>
                      <a:pt x="1130" y="737"/>
                    </a:lnTo>
                    <a:lnTo>
                      <a:pt x="1136" y="749"/>
                    </a:lnTo>
                    <a:lnTo>
                      <a:pt x="1148" y="749"/>
                    </a:lnTo>
                    <a:lnTo>
                      <a:pt x="1154" y="743"/>
                    </a:lnTo>
                    <a:lnTo>
                      <a:pt x="1154" y="725"/>
                    </a:lnTo>
                    <a:lnTo>
                      <a:pt x="1148" y="707"/>
                    </a:lnTo>
                    <a:lnTo>
                      <a:pt x="1148" y="701"/>
                    </a:lnTo>
                    <a:lnTo>
                      <a:pt x="1202" y="713"/>
                    </a:lnTo>
                    <a:lnTo>
                      <a:pt x="1208" y="719"/>
                    </a:lnTo>
                    <a:lnTo>
                      <a:pt x="1214" y="737"/>
                    </a:lnTo>
                    <a:lnTo>
                      <a:pt x="1220" y="749"/>
                    </a:lnTo>
                    <a:lnTo>
                      <a:pt x="1232" y="755"/>
                    </a:lnTo>
                    <a:lnTo>
                      <a:pt x="1238" y="749"/>
                    </a:lnTo>
                    <a:lnTo>
                      <a:pt x="1232" y="737"/>
                    </a:lnTo>
                    <a:lnTo>
                      <a:pt x="1238" y="749"/>
                    </a:lnTo>
                    <a:lnTo>
                      <a:pt x="1244" y="755"/>
                    </a:lnTo>
                    <a:lnTo>
                      <a:pt x="1250" y="749"/>
                    </a:lnTo>
                    <a:lnTo>
                      <a:pt x="1250" y="743"/>
                    </a:lnTo>
                    <a:lnTo>
                      <a:pt x="1250" y="731"/>
                    </a:lnTo>
                    <a:lnTo>
                      <a:pt x="1244" y="719"/>
                    </a:lnTo>
                    <a:lnTo>
                      <a:pt x="1244" y="713"/>
                    </a:lnTo>
                    <a:close/>
                    <a:moveTo>
                      <a:pt x="694" y="264"/>
                    </a:moveTo>
                    <a:lnTo>
                      <a:pt x="700" y="276"/>
                    </a:lnTo>
                    <a:lnTo>
                      <a:pt x="712" y="288"/>
                    </a:lnTo>
                    <a:lnTo>
                      <a:pt x="742" y="330"/>
                    </a:lnTo>
                    <a:lnTo>
                      <a:pt x="778" y="360"/>
                    </a:lnTo>
                    <a:lnTo>
                      <a:pt x="784" y="372"/>
                    </a:lnTo>
                    <a:lnTo>
                      <a:pt x="790" y="378"/>
                    </a:lnTo>
                    <a:lnTo>
                      <a:pt x="796" y="384"/>
                    </a:lnTo>
                    <a:lnTo>
                      <a:pt x="790" y="431"/>
                    </a:lnTo>
                    <a:lnTo>
                      <a:pt x="766" y="443"/>
                    </a:lnTo>
                    <a:lnTo>
                      <a:pt x="748" y="461"/>
                    </a:lnTo>
                    <a:lnTo>
                      <a:pt x="724" y="485"/>
                    </a:lnTo>
                    <a:lnTo>
                      <a:pt x="712" y="503"/>
                    </a:lnTo>
                    <a:lnTo>
                      <a:pt x="712" y="509"/>
                    </a:lnTo>
                    <a:lnTo>
                      <a:pt x="706" y="515"/>
                    </a:lnTo>
                    <a:lnTo>
                      <a:pt x="688" y="533"/>
                    </a:lnTo>
                    <a:lnTo>
                      <a:pt x="670" y="551"/>
                    </a:lnTo>
                    <a:lnTo>
                      <a:pt x="658" y="563"/>
                    </a:lnTo>
                    <a:lnTo>
                      <a:pt x="658" y="569"/>
                    </a:lnTo>
                    <a:lnTo>
                      <a:pt x="652" y="569"/>
                    </a:lnTo>
                    <a:lnTo>
                      <a:pt x="652" y="575"/>
                    </a:lnTo>
                    <a:lnTo>
                      <a:pt x="640" y="581"/>
                    </a:lnTo>
                    <a:lnTo>
                      <a:pt x="616" y="593"/>
                    </a:lnTo>
                    <a:lnTo>
                      <a:pt x="604" y="599"/>
                    </a:lnTo>
                    <a:lnTo>
                      <a:pt x="592" y="605"/>
                    </a:lnTo>
                    <a:lnTo>
                      <a:pt x="586" y="611"/>
                    </a:lnTo>
                    <a:lnTo>
                      <a:pt x="574" y="617"/>
                    </a:lnTo>
                    <a:lnTo>
                      <a:pt x="562" y="629"/>
                    </a:lnTo>
                    <a:lnTo>
                      <a:pt x="550" y="635"/>
                    </a:lnTo>
                    <a:lnTo>
                      <a:pt x="550" y="653"/>
                    </a:lnTo>
                    <a:lnTo>
                      <a:pt x="556" y="677"/>
                    </a:lnTo>
                    <a:lnTo>
                      <a:pt x="562" y="707"/>
                    </a:lnTo>
                    <a:lnTo>
                      <a:pt x="538" y="737"/>
                    </a:lnTo>
                    <a:lnTo>
                      <a:pt x="377" y="785"/>
                    </a:lnTo>
                    <a:lnTo>
                      <a:pt x="365" y="761"/>
                    </a:lnTo>
                    <a:lnTo>
                      <a:pt x="359" y="755"/>
                    </a:lnTo>
                    <a:lnTo>
                      <a:pt x="353" y="755"/>
                    </a:lnTo>
                    <a:lnTo>
                      <a:pt x="359" y="683"/>
                    </a:lnTo>
                    <a:lnTo>
                      <a:pt x="365" y="671"/>
                    </a:lnTo>
                    <a:lnTo>
                      <a:pt x="371" y="665"/>
                    </a:lnTo>
                    <a:lnTo>
                      <a:pt x="389" y="641"/>
                    </a:lnTo>
                    <a:lnTo>
                      <a:pt x="413" y="629"/>
                    </a:lnTo>
                    <a:lnTo>
                      <a:pt x="431" y="611"/>
                    </a:lnTo>
                    <a:lnTo>
                      <a:pt x="419" y="623"/>
                    </a:lnTo>
                    <a:lnTo>
                      <a:pt x="419" y="629"/>
                    </a:lnTo>
                    <a:lnTo>
                      <a:pt x="425" y="647"/>
                    </a:lnTo>
                    <a:lnTo>
                      <a:pt x="425" y="659"/>
                    </a:lnTo>
                    <a:lnTo>
                      <a:pt x="431" y="665"/>
                    </a:lnTo>
                    <a:lnTo>
                      <a:pt x="437" y="659"/>
                    </a:lnTo>
                    <a:lnTo>
                      <a:pt x="443" y="635"/>
                    </a:lnTo>
                    <a:lnTo>
                      <a:pt x="443" y="617"/>
                    </a:lnTo>
                    <a:lnTo>
                      <a:pt x="443" y="605"/>
                    </a:lnTo>
                    <a:lnTo>
                      <a:pt x="491" y="575"/>
                    </a:lnTo>
                    <a:lnTo>
                      <a:pt x="527" y="545"/>
                    </a:lnTo>
                    <a:lnTo>
                      <a:pt x="550" y="527"/>
                    </a:lnTo>
                    <a:lnTo>
                      <a:pt x="568" y="515"/>
                    </a:lnTo>
                    <a:lnTo>
                      <a:pt x="586" y="503"/>
                    </a:lnTo>
                    <a:lnTo>
                      <a:pt x="598" y="497"/>
                    </a:lnTo>
                    <a:lnTo>
                      <a:pt x="610" y="485"/>
                    </a:lnTo>
                    <a:lnTo>
                      <a:pt x="616" y="479"/>
                    </a:lnTo>
                    <a:lnTo>
                      <a:pt x="616" y="473"/>
                    </a:lnTo>
                    <a:lnTo>
                      <a:pt x="628" y="455"/>
                    </a:lnTo>
                    <a:lnTo>
                      <a:pt x="634" y="431"/>
                    </a:lnTo>
                    <a:lnTo>
                      <a:pt x="640" y="408"/>
                    </a:lnTo>
                    <a:lnTo>
                      <a:pt x="640" y="402"/>
                    </a:lnTo>
                    <a:lnTo>
                      <a:pt x="640" y="396"/>
                    </a:lnTo>
                    <a:lnTo>
                      <a:pt x="628" y="396"/>
                    </a:lnTo>
                    <a:lnTo>
                      <a:pt x="634" y="396"/>
                    </a:lnTo>
                    <a:lnTo>
                      <a:pt x="634" y="390"/>
                    </a:lnTo>
                    <a:lnTo>
                      <a:pt x="640" y="378"/>
                    </a:lnTo>
                    <a:lnTo>
                      <a:pt x="652" y="336"/>
                    </a:lnTo>
                    <a:lnTo>
                      <a:pt x="664" y="300"/>
                    </a:lnTo>
                    <a:lnTo>
                      <a:pt x="664" y="282"/>
                    </a:lnTo>
                    <a:lnTo>
                      <a:pt x="670" y="276"/>
                    </a:lnTo>
                    <a:lnTo>
                      <a:pt x="664" y="270"/>
                    </a:lnTo>
                    <a:lnTo>
                      <a:pt x="658" y="258"/>
                    </a:lnTo>
                    <a:lnTo>
                      <a:pt x="646" y="246"/>
                    </a:lnTo>
                    <a:lnTo>
                      <a:pt x="640" y="240"/>
                    </a:lnTo>
                    <a:lnTo>
                      <a:pt x="676" y="258"/>
                    </a:lnTo>
                    <a:lnTo>
                      <a:pt x="682" y="192"/>
                    </a:lnTo>
                    <a:lnTo>
                      <a:pt x="682" y="198"/>
                    </a:lnTo>
                    <a:lnTo>
                      <a:pt x="682" y="222"/>
                    </a:lnTo>
                    <a:lnTo>
                      <a:pt x="688" y="246"/>
                    </a:lnTo>
                    <a:lnTo>
                      <a:pt x="694" y="264"/>
                    </a:lnTo>
                    <a:close/>
                    <a:moveTo>
                      <a:pt x="532" y="455"/>
                    </a:moveTo>
                    <a:lnTo>
                      <a:pt x="527" y="461"/>
                    </a:lnTo>
                    <a:lnTo>
                      <a:pt x="532" y="449"/>
                    </a:lnTo>
                    <a:lnTo>
                      <a:pt x="532" y="455"/>
                    </a:lnTo>
                    <a:close/>
                    <a:moveTo>
                      <a:pt x="634" y="803"/>
                    </a:moveTo>
                    <a:lnTo>
                      <a:pt x="634" y="80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1" name="Freeform 19"/>
              <p:cNvSpPr>
                <a:spLocks/>
              </p:cNvSpPr>
              <p:nvPr/>
            </p:nvSpPr>
            <p:spPr bwMode="hidden">
              <a:xfrm>
                <a:off x="684" y="2709"/>
                <a:ext cx="47" cy="78"/>
              </a:xfrm>
              <a:custGeom>
                <a:avLst/>
                <a:gdLst>
                  <a:gd name="T0" fmla="*/ 12 w 47"/>
                  <a:gd name="T1" fmla="*/ 72 h 78"/>
                  <a:gd name="T2" fmla="*/ 18 w 47"/>
                  <a:gd name="T3" fmla="*/ 60 h 78"/>
                  <a:gd name="T4" fmla="*/ 24 w 47"/>
                  <a:gd name="T5" fmla="*/ 54 h 78"/>
                  <a:gd name="T6" fmla="*/ 47 w 47"/>
                  <a:gd name="T7" fmla="*/ 0 h 78"/>
                  <a:gd name="T8" fmla="*/ 0 w 47"/>
                  <a:gd name="T9" fmla="*/ 78 h 78"/>
                  <a:gd name="T10" fmla="*/ 12 w 47"/>
                  <a:gd name="T11" fmla="*/ 72 h 78"/>
                  <a:gd name="T12" fmla="*/ 12 w 47"/>
                  <a:gd name="T13" fmla="*/ 72 h 7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7" h="78">
                    <a:moveTo>
                      <a:pt x="12" y="72"/>
                    </a:moveTo>
                    <a:lnTo>
                      <a:pt x="18" y="60"/>
                    </a:lnTo>
                    <a:lnTo>
                      <a:pt x="24" y="54"/>
                    </a:lnTo>
                    <a:lnTo>
                      <a:pt x="47" y="0"/>
                    </a:lnTo>
                    <a:lnTo>
                      <a:pt x="0" y="78"/>
                    </a:lnTo>
                    <a:lnTo>
                      <a:pt x="12" y="72"/>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2" name="Freeform 20"/>
              <p:cNvSpPr>
                <a:spLocks/>
              </p:cNvSpPr>
              <p:nvPr/>
            </p:nvSpPr>
            <p:spPr bwMode="hidden">
              <a:xfrm>
                <a:off x="1284" y="2572"/>
                <a:ext cx="149" cy="419"/>
              </a:xfrm>
              <a:custGeom>
                <a:avLst/>
                <a:gdLst>
                  <a:gd name="T0" fmla="*/ 29 w 149"/>
                  <a:gd name="T1" fmla="*/ 96 h 419"/>
                  <a:gd name="T2" fmla="*/ 41 w 149"/>
                  <a:gd name="T3" fmla="*/ 126 h 419"/>
                  <a:gd name="T4" fmla="*/ 29 w 149"/>
                  <a:gd name="T5" fmla="*/ 161 h 419"/>
                  <a:gd name="T6" fmla="*/ 47 w 149"/>
                  <a:gd name="T7" fmla="*/ 149 h 419"/>
                  <a:gd name="T8" fmla="*/ 53 w 149"/>
                  <a:gd name="T9" fmla="*/ 347 h 419"/>
                  <a:gd name="T10" fmla="*/ 65 w 149"/>
                  <a:gd name="T11" fmla="*/ 371 h 419"/>
                  <a:gd name="T12" fmla="*/ 65 w 149"/>
                  <a:gd name="T13" fmla="*/ 377 h 419"/>
                  <a:gd name="T14" fmla="*/ 65 w 149"/>
                  <a:gd name="T15" fmla="*/ 389 h 419"/>
                  <a:gd name="T16" fmla="*/ 77 w 149"/>
                  <a:gd name="T17" fmla="*/ 395 h 419"/>
                  <a:gd name="T18" fmla="*/ 101 w 149"/>
                  <a:gd name="T19" fmla="*/ 407 h 419"/>
                  <a:gd name="T20" fmla="*/ 125 w 149"/>
                  <a:gd name="T21" fmla="*/ 413 h 419"/>
                  <a:gd name="T22" fmla="*/ 149 w 149"/>
                  <a:gd name="T23" fmla="*/ 419 h 419"/>
                  <a:gd name="T24" fmla="*/ 125 w 149"/>
                  <a:gd name="T25" fmla="*/ 395 h 419"/>
                  <a:gd name="T26" fmla="*/ 77 w 149"/>
                  <a:gd name="T27" fmla="*/ 365 h 419"/>
                  <a:gd name="T28" fmla="*/ 77 w 149"/>
                  <a:gd name="T29" fmla="*/ 365 h 419"/>
                  <a:gd name="T30" fmla="*/ 77 w 149"/>
                  <a:gd name="T31" fmla="*/ 353 h 419"/>
                  <a:gd name="T32" fmla="*/ 83 w 149"/>
                  <a:gd name="T33" fmla="*/ 329 h 419"/>
                  <a:gd name="T34" fmla="*/ 83 w 149"/>
                  <a:gd name="T35" fmla="*/ 293 h 419"/>
                  <a:gd name="T36" fmla="*/ 83 w 149"/>
                  <a:gd name="T37" fmla="*/ 257 h 419"/>
                  <a:gd name="T38" fmla="*/ 83 w 149"/>
                  <a:gd name="T39" fmla="*/ 221 h 419"/>
                  <a:gd name="T40" fmla="*/ 77 w 149"/>
                  <a:gd name="T41" fmla="*/ 185 h 419"/>
                  <a:gd name="T42" fmla="*/ 65 w 149"/>
                  <a:gd name="T43" fmla="*/ 155 h 419"/>
                  <a:gd name="T44" fmla="*/ 59 w 149"/>
                  <a:gd name="T45" fmla="*/ 143 h 419"/>
                  <a:gd name="T46" fmla="*/ 53 w 149"/>
                  <a:gd name="T47" fmla="*/ 137 h 419"/>
                  <a:gd name="T48" fmla="*/ 53 w 149"/>
                  <a:gd name="T49" fmla="*/ 120 h 419"/>
                  <a:gd name="T50" fmla="*/ 53 w 149"/>
                  <a:gd name="T51" fmla="*/ 108 h 419"/>
                  <a:gd name="T52" fmla="*/ 47 w 149"/>
                  <a:gd name="T53" fmla="*/ 90 h 419"/>
                  <a:gd name="T54" fmla="*/ 35 w 149"/>
                  <a:gd name="T55" fmla="*/ 54 h 419"/>
                  <a:gd name="T56" fmla="*/ 23 w 149"/>
                  <a:gd name="T57" fmla="*/ 18 h 419"/>
                  <a:gd name="T58" fmla="*/ 17 w 149"/>
                  <a:gd name="T59" fmla="*/ 6 h 419"/>
                  <a:gd name="T60" fmla="*/ 17 w 149"/>
                  <a:gd name="T61" fmla="*/ 0 h 419"/>
                  <a:gd name="T62" fmla="*/ 0 w 149"/>
                  <a:gd name="T63" fmla="*/ 6 h 419"/>
                  <a:gd name="T64" fmla="*/ 6 w 149"/>
                  <a:gd name="T65" fmla="*/ 114 h 419"/>
                  <a:gd name="T66" fmla="*/ 29 w 149"/>
                  <a:gd name="T67" fmla="*/ 96 h 419"/>
                  <a:gd name="T68" fmla="*/ 29 w 149"/>
                  <a:gd name="T69" fmla="*/ 96 h 41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49" h="419">
                    <a:moveTo>
                      <a:pt x="29" y="96"/>
                    </a:moveTo>
                    <a:lnTo>
                      <a:pt x="41" y="126"/>
                    </a:lnTo>
                    <a:lnTo>
                      <a:pt x="29" y="161"/>
                    </a:lnTo>
                    <a:lnTo>
                      <a:pt x="47" y="149"/>
                    </a:lnTo>
                    <a:lnTo>
                      <a:pt x="53" y="347"/>
                    </a:lnTo>
                    <a:lnTo>
                      <a:pt x="65" y="371"/>
                    </a:lnTo>
                    <a:lnTo>
                      <a:pt x="65" y="377"/>
                    </a:lnTo>
                    <a:lnTo>
                      <a:pt x="65" y="389"/>
                    </a:lnTo>
                    <a:lnTo>
                      <a:pt x="77" y="395"/>
                    </a:lnTo>
                    <a:lnTo>
                      <a:pt x="101" y="407"/>
                    </a:lnTo>
                    <a:lnTo>
                      <a:pt x="125" y="413"/>
                    </a:lnTo>
                    <a:lnTo>
                      <a:pt x="149" y="419"/>
                    </a:lnTo>
                    <a:lnTo>
                      <a:pt x="125" y="395"/>
                    </a:lnTo>
                    <a:lnTo>
                      <a:pt x="77" y="365"/>
                    </a:lnTo>
                    <a:lnTo>
                      <a:pt x="77" y="353"/>
                    </a:lnTo>
                    <a:lnTo>
                      <a:pt x="83" y="329"/>
                    </a:lnTo>
                    <a:lnTo>
                      <a:pt x="83" y="293"/>
                    </a:lnTo>
                    <a:lnTo>
                      <a:pt x="83" y="257"/>
                    </a:lnTo>
                    <a:lnTo>
                      <a:pt x="83" y="221"/>
                    </a:lnTo>
                    <a:lnTo>
                      <a:pt x="77" y="185"/>
                    </a:lnTo>
                    <a:lnTo>
                      <a:pt x="65" y="155"/>
                    </a:lnTo>
                    <a:lnTo>
                      <a:pt x="59" y="143"/>
                    </a:lnTo>
                    <a:lnTo>
                      <a:pt x="53" y="137"/>
                    </a:lnTo>
                    <a:lnTo>
                      <a:pt x="53" y="120"/>
                    </a:lnTo>
                    <a:lnTo>
                      <a:pt x="53" y="108"/>
                    </a:lnTo>
                    <a:lnTo>
                      <a:pt x="47" y="90"/>
                    </a:lnTo>
                    <a:lnTo>
                      <a:pt x="35" y="54"/>
                    </a:lnTo>
                    <a:lnTo>
                      <a:pt x="23" y="18"/>
                    </a:lnTo>
                    <a:lnTo>
                      <a:pt x="17" y="6"/>
                    </a:lnTo>
                    <a:lnTo>
                      <a:pt x="17" y="0"/>
                    </a:lnTo>
                    <a:lnTo>
                      <a:pt x="0" y="6"/>
                    </a:lnTo>
                    <a:lnTo>
                      <a:pt x="6" y="114"/>
                    </a:lnTo>
                    <a:lnTo>
                      <a:pt x="29" y="9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3" name="Freeform 21"/>
              <p:cNvSpPr>
                <a:spLocks/>
              </p:cNvSpPr>
              <p:nvPr/>
            </p:nvSpPr>
            <p:spPr bwMode="hidden">
              <a:xfrm>
                <a:off x="1140" y="2434"/>
                <a:ext cx="167" cy="138"/>
              </a:xfrm>
              <a:custGeom>
                <a:avLst/>
                <a:gdLst>
                  <a:gd name="T0" fmla="*/ 102 w 167"/>
                  <a:gd name="T1" fmla="*/ 18 h 138"/>
                  <a:gd name="T2" fmla="*/ 96 w 167"/>
                  <a:gd name="T3" fmla="*/ 12 h 138"/>
                  <a:gd name="T4" fmla="*/ 90 w 167"/>
                  <a:gd name="T5" fmla="*/ 0 h 138"/>
                  <a:gd name="T6" fmla="*/ 78 w 167"/>
                  <a:gd name="T7" fmla="*/ 0 h 138"/>
                  <a:gd name="T8" fmla="*/ 66 w 167"/>
                  <a:gd name="T9" fmla="*/ 0 h 138"/>
                  <a:gd name="T10" fmla="*/ 60 w 167"/>
                  <a:gd name="T11" fmla="*/ 0 h 138"/>
                  <a:gd name="T12" fmla="*/ 48 w 167"/>
                  <a:gd name="T13" fmla="*/ 6 h 138"/>
                  <a:gd name="T14" fmla="*/ 36 w 167"/>
                  <a:gd name="T15" fmla="*/ 12 h 138"/>
                  <a:gd name="T16" fmla="*/ 30 w 167"/>
                  <a:gd name="T17" fmla="*/ 12 h 138"/>
                  <a:gd name="T18" fmla="*/ 24 w 167"/>
                  <a:gd name="T19" fmla="*/ 24 h 138"/>
                  <a:gd name="T20" fmla="*/ 18 w 167"/>
                  <a:gd name="T21" fmla="*/ 42 h 138"/>
                  <a:gd name="T22" fmla="*/ 6 w 167"/>
                  <a:gd name="T23" fmla="*/ 66 h 138"/>
                  <a:gd name="T24" fmla="*/ 0 w 167"/>
                  <a:gd name="T25" fmla="*/ 72 h 138"/>
                  <a:gd name="T26" fmla="*/ 42 w 167"/>
                  <a:gd name="T27" fmla="*/ 30 h 138"/>
                  <a:gd name="T28" fmla="*/ 30 w 167"/>
                  <a:gd name="T29" fmla="*/ 66 h 138"/>
                  <a:gd name="T30" fmla="*/ 96 w 167"/>
                  <a:gd name="T31" fmla="*/ 36 h 138"/>
                  <a:gd name="T32" fmla="*/ 120 w 167"/>
                  <a:gd name="T33" fmla="*/ 78 h 138"/>
                  <a:gd name="T34" fmla="*/ 120 w 167"/>
                  <a:gd name="T35" fmla="*/ 54 h 138"/>
                  <a:gd name="T36" fmla="*/ 167 w 167"/>
                  <a:gd name="T37" fmla="*/ 138 h 138"/>
                  <a:gd name="T38" fmla="*/ 167 w 167"/>
                  <a:gd name="T39" fmla="*/ 120 h 138"/>
                  <a:gd name="T40" fmla="*/ 161 w 167"/>
                  <a:gd name="T41" fmla="*/ 102 h 138"/>
                  <a:gd name="T42" fmla="*/ 138 w 167"/>
                  <a:gd name="T43" fmla="*/ 60 h 138"/>
                  <a:gd name="T44" fmla="*/ 114 w 167"/>
                  <a:gd name="T45" fmla="*/ 30 h 138"/>
                  <a:gd name="T46" fmla="*/ 108 w 167"/>
                  <a:gd name="T47" fmla="*/ 24 h 138"/>
                  <a:gd name="T48" fmla="*/ 102 w 167"/>
                  <a:gd name="T49" fmla="*/ 18 h 138"/>
                  <a:gd name="T50" fmla="*/ 102 w 167"/>
                  <a:gd name="T51" fmla="*/ 18 h 13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7" h="138">
                    <a:moveTo>
                      <a:pt x="102" y="18"/>
                    </a:moveTo>
                    <a:lnTo>
                      <a:pt x="96" y="12"/>
                    </a:lnTo>
                    <a:lnTo>
                      <a:pt x="90" y="0"/>
                    </a:lnTo>
                    <a:lnTo>
                      <a:pt x="78" y="0"/>
                    </a:lnTo>
                    <a:lnTo>
                      <a:pt x="66" y="0"/>
                    </a:lnTo>
                    <a:lnTo>
                      <a:pt x="60" y="0"/>
                    </a:lnTo>
                    <a:lnTo>
                      <a:pt x="48" y="6"/>
                    </a:lnTo>
                    <a:lnTo>
                      <a:pt x="36" y="12"/>
                    </a:lnTo>
                    <a:lnTo>
                      <a:pt x="30" y="12"/>
                    </a:lnTo>
                    <a:lnTo>
                      <a:pt x="24" y="24"/>
                    </a:lnTo>
                    <a:lnTo>
                      <a:pt x="18" y="42"/>
                    </a:lnTo>
                    <a:lnTo>
                      <a:pt x="6" y="66"/>
                    </a:lnTo>
                    <a:lnTo>
                      <a:pt x="0" y="72"/>
                    </a:lnTo>
                    <a:lnTo>
                      <a:pt x="42" y="30"/>
                    </a:lnTo>
                    <a:lnTo>
                      <a:pt x="30" y="66"/>
                    </a:lnTo>
                    <a:lnTo>
                      <a:pt x="96" y="36"/>
                    </a:lnTo>
                    <a:lnTo>
                      <a:pt x="120" y="78"/>
                    </a:lnTo>
                    <a:lnTo>
                      <a:pt x="120" y="54"/>
                    </a:lnTo>
                    <a:lnTo>
                      <a:pt x="167" y="138"/>
                    </a:lnTo>
                    <a:lnTo>
                      <a:pt x="167" y="120"/>
                    </a:lnTo>
                    <a:lnTo>
                      <a:pt x="161" y="102"/>
                    </a:lnTo>
                    <a:lnTo>
                      <a:pt x="138" y="60"/>
                    </a:lnTo>
                    <a:lnTo>
                      <a:pt x="114" y="30"/>
                    </a:lnTo>
                    <a:lnTo>
                      <a:pt x="108" y="24"/>
                    </a:lnTo>
                    <a:lnTo>
                      <a:pt x="102" y="18"/>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4" name="Freeform 22"/>
              <p:cNvSpPr>
                <a:spLocks/>
              </p:cNvSpPr>
              <p:nvPr/>
            </p:nvSpPr>
            <p:spPr bwMode="hidden">
              <a:xfrm>
                <a:off x="948" y="2314"/>
                <a:ext cx="113" cy="114"/>
              </a:xfrm>
              <a:custGeom>
                <a:avLst/>
                <a:gdLst>
                  <a:gd name="T0" fmla="*/ 0 w 113"/>
                  <a:gd name="T1" fmla="*/ 0 h 114"/>
                  <a:gd name="T2" fmla="*/ 6 w 113"/>
                  <a:gd name="T3" fmla="*/ 0 h 114"/>
                  <a:gd name="T4" fmla="*/ 24 w 113"/>
                  <a:gd name="T5" fmla="*/ 6 h 114"/>
                  <a:gd name="T6" fmla="*/ 48 w 113"/>
                  <a:gd name="T7" fmla="*/ 18 h 114"/>
                  <a:gd name="T8" fmla="*/ 71 w 113"/>
                  <a:gd name="T9" fmla="*/ 36 h 114"/>
                  <a:gd name="T10" fmla="*/ 83 w 113"/>
                  <a:gd name="T11" fmla="*/ 48 h 114"/>
                  <a:gd name="T12" fmla="*/ 95 w 113"/>
                  <a:gd name="T13" fmla="*/ 66 h 114"/>
                  <a:gd name="T14" fmla="*/ 107 w 113"/>
                  <a:gd name="T15" fmla="*/ 90 h 114"/>
                  <a:gd name="T16" fmla="*/ 113 w 113"/>
                  <a:gd name="T17" fmla="*/ 114 h 114"/>
                  <a:gd name="T18" fmla="*/ 83 w 113"/>
                  <a:gd name="T19" fmla="*/ 66 h 114"/>
                  <a:gd name="T20" fmla="*/ 60 w 113"/>
                  <a:gd name="T21" fmla="*/ 78 h 114"/>
                  <a:gd name="T22" fmla="*/ 71 w 113"/>
                  <a:gd name="T23" fmla="*/ 54 h 114"/>
                  <a:gd name="T24" fmla="*/ 12 w 113"/>
                  <a:gd name="T25" fmla="*/ 78 h 114"/>
                  <a:gd name="T26" fmla="*/ 60 w 113"/>
                  <a:gd name="T27" fmla="*/ 48 h 114"/>
                  <a:gd name="T28" fmla="*/ 60 w 113"/>
                  <a:gd name="T29" fmla="*/ 42 h 114"/>
                  <a:gd name="T30" fmla="*/ 54 w 113"/>
                  <a:gd name="T31" fmla="*/ 30 h 114"/>
                  <a:gd name="T32" fmla="*/ 36 w 113"/>
                  <a:gd name="T33" fmla="*/ 18 h 114"/>
                  <a:gd name="T34" fmla="*/ 0 w 113"/>
                  <a:gd name="T35" fmla="*/ 0 h 114"/>
                  <a:gd name="T36" fmla="*/ 0 w 113"/>
                  <a:gd name="T37" fmla="*/ 0 h 11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13" h="114">
                    <a:moveTo>
                      <a:pt x="0" y="0"/>
                    </a:moveTo>
                    <a:lnTo>
                      <a:pt x="6" y="0"/>
                    </a:lnTo>
                    <a:lnTo>
                      <a:pt x="24" y="6"/>
                    </a:lnTo>
                    <a:lnTo>
                      <a:pt x="48" y="18"/>
                    </a:lnTo>
                    <a:lnTo>
                      <a:pt x="71" y="36"/>
                    </a:lnTo>
                    <a:lnTo>
                      <a:pt x="83" y="48"/>
                    </a:lnTo>
                    <a:lnTo>
                      <a:pt x="95" y="66"/>
                    </a:lnTo>
                    <a:lnTo>
                      <a:pt x="107" y="90"/>
                    </a:lnTo>
                    <a:lnTo>
                      <a:pt x="113" y="114"/>
                    </a:lnTo>
                    <a:lnTo>
                      <a:pt x="83" y="66"/>
                    </a:lnTo>
                    <a:lnTo>
                      <a:pt x="60" y="78"/>
                    </a:lnTo>
                    <a:lnTo>
                      <a:pt x="71" y="54"/>
                    </a:lnTo>
                    <a:lnTo>
                      <a:pt x="12" y="78"/>
                    </a:lnTo>
                    <a:lnTo>
                      <a:pt x="60" y="48"/>
                    </a:lnTo>
                    <a:lnTo>
                      <a:pt x="60" y="42"/>
                    </a:lnTo>
                    <a:lnTo>
                      <a:pt x="54" y="30"/>
                    </a:lnTo>
                    <a:lnTo>
                      <a:pt x="36" y="18"/>
                    </a:lnTo>
                    <a:lnTo>
                      <a:pt x="0"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5" name="Freeform 23"/>
              <p:cNvSpPr>
                <a:spLocks/>
              </p:cNvSpPr>
              <p:nvPr/>
            </p:nvSpPr>
            <p:spPr bwMode="hidden">
              <a:xfrm>
                <a:off x="1122" y="2578"/>
                <a:ext cx="66" cy="60"/>
              </a:xfrm>
              <a:custGeom>
                <a:avLst/>
                <a:gdLst>
                  <a:gd name="T0" fmla="*/ 54 w 66"/>
                  <a:gd name="T1" fmla="*/ 0 h 60"/>
                  <a:gd name="T2" fmla="*/ 42 w 66"/>
                  <a:gd name="T3" fmla="*/ 18 h 60"/>
                  <a:gd name="T4" fmla="*/ 36 w 66"/>
                  <a:gd name="T5" fmla="*/ 6 h 60"/>
                  <a:gd name="T6" fmla="*/ 24 w 66"/>
                  <a:gd name="T7" fmla="*/ 30 h 60"/>
                  <a:gd name="T8" fmla="*/ 18 w 66"/>
                  <a:gd name="T9" fmla="*/ 36 h 60"/>
                  <a:gd name="T10" fmla="*/ 6 w 66"/>
                  <a:gd name="T11" fmla="*/ 48 h 60"/>
                  <a:gd name="T12" fmla="*/ 0 w 66"/>
                  <a:gd name="T13" fmla="*/ 60 h 60"/>
                  <a:gd name="T14" fmla="*/ 12 w 66"/>
                  <a:gd name="T15" fmla="*/ 54 h 60"/>
                  <a:gd name="T16" fmla="*/ 30 w 66"/>
                  <a:gd name="T17" fmla="*/ 36 h 60"/>
                  <a:gd name="T18" fmla="*/ 54 w 66"/>
                  <a:gd name="T19" fmla="*/ 18 h 60"/>
                  <a:gd name="T20" fmla="*/ 66 w 66"/>
                  <a:gd name="T21" fmla="*/ 6 h 60"/>
                  <a:gd name="T22" fmla="*/ 54 w 66"/>
                  <a:gd name="T23" fmla="*/ 0 h 60"/>
                  <a:gd name="T24" fmla="*/ 54 w 66"/>
                  <a:gd name="T25" fmla="*/ 0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6" h="60">
                    <a:moveTo>
                      <a:pt x="54" y="0"/>
                    </a:moveTo>
                    <a:lnTo>
                      <a:pt x="42" y="18"/>
                    </a:lnTo>
                    <a:lnTo>
                      <a:pt x="36" y="6"/>
                    </a:lnTo>
                    <a:lnTo>
                      <a:pt x="24" y="30"/>
                    </a:lnTo>
                    <a:lnTo>
                      <a:pt x="18" y="36"/>
                    </a:lnTo>
                    <a:lnTo>
                      <a:pt x="6" y="48"/>
                    </a:lnTo>
                    <a:lnTo>
                      <a:pt x="0" y="60"/>
                    </a:lnTo>
                    <a:lnTo>
                      <a:pt x="12" y="54"/>
                    </a:lnTo>
                    <a:lnTo>
                      <a:pt x="30" y="36"/>
                    </a:lnTo>
                    <a:lnTo>
                      <a:pt x="54" y="18"/>
                    </a:lnTo>
                    <a:lnTo>
                      <a:pt x="66" y="6"/>
                    </a:lnTo>
                    <a:lnTo>
                      <a:pt x="54"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6" name="Freeform 24"/>
              <p:cNvSpPr>
                <a:spLocks/>
              </p:cNvSpPr>
              <p:nvPr/>
            </p:nvSpPr>
            <p:spPr bwMode="hidden">
              <a:xfrm>
                <a:off x="942" y="2674"/>
                <a:ext cx="161" cy="179"/>
              </a:xfrm>
              <a:custGeom>
                <a:avLst/>
                <a:gdLst>
                  <a:gd name="T0" fmla="*/ 131 w 161"/>
                  <a:gd name="T1" fmla="*/ 53 h 179"/>
                  <a:gd name="T2" fmla="*/ 137 w 161"/>
                  <a:gd name="T3" fmla="*/ 53 h 179"/>
                  <a:gd name="T4" fmla="*/ 143 w 161"/>
                  <a:gd name="T5" fmla="*/ 41 h 179"/>
                  <a:gd name="T6" fmla="*/ 155 w 161"/>
                  <a:gd name="T7" fmla="*/ 35 h 179"/>
                  <a:gd name="T8" fmla="*/ 161 w 161"/>
                  <a:gd name="T9" fmla="*/ 24 h 179"/>
                  <a:gd name="T10" fmla="*/ 161 w 161"/>
                  <a:gd name="T11" fmla="*/ 12 h 179"/>
                  <a:gd name="T12" fmla="*/ 161 w 161"/>
                  <a:gd name="T13" fmla="*/ 0 h 179"/>
                  <a:gd name="T14" fmla="*/ 149 w 161"/>
                  <a:gd name="T15" fmla="*/ 24 h 179"/>
                  <a:gd name="T16" fmla="*/ 143 w 161"/>
                  <a:gd name="T17" fmla="*/ 35 h 179"/>
                  <a:gd name="T18" fmla="*/ 131 w 161"/>
                  <a:gd name="T19" fmla="*/ 35 h 179"/>
                  <a:gd name="T20" fmla="*/ 119 w 161"/>
                  <a:gd name="T21" fmla="*/ 41 h 179"/>
                  <a:gd name="T22" fmla="*/ 125 w 161"/>
                  <a:gd name="T23" fmla="*/ 53 h 179"/>
                  <a:gd name="T24" fmla="*/ 95 w 161"/>
                  <a:gd name="T25" fmla="*/ 95 h 179"/>
                  <a:gd name="T26" fmla="*/ 0 w 161"/>
                  <a:gd name="T27" fmla="*/ 137 h 179"/>
                  <a:gd name="T28" fmla="*/ 60 w 161"/>
                  <a:gd name="T29" fmla="*/ 119 h 179"/>
                  <a:gd name="T30" fmla="*/ 54 w 161"/>
                  <a:gd name="T31" fmla="*/ 125 h 179"/>
                  <a:gd name="T32" fmla="*/ 48 w 161"/>
                  <a:gd name="T33" fmla="*/ 131 h 179"/>
                  <a:gd name="T34" fmla="*/ 24 w 161"/>
                  <a:gd name="T35" fmla="*/ 155 h 179"/>
                  <a:gd name="T36" fmla="*/ 12 w 161"/>
                  <a:gd name="T37" fmla="*/ 167 h 179"/>
                  <a:gd name="T38" fmla="*/ 0 w 161"/>
                  <a:gd name="T39" fmla="*/ 173 h 179"/>
                  <a:gd name="T40" fmla="*/ 0 w 161"/>
                  <a:gd name="T41" fmla="*/ 179 h 179"/>
                  <a:gd name="T42" fmla="*/ 6 w 161"/>
                  <a:gd name="T43" fmla="*/ 173 h 179"/>
                  <a:gd name="T44" fmla="*/ 30 w 161"/>
                  <a:gd name="T45" fmla="*/ 155 h 179"/>
                  <a:gd name="T46" fmla="*/ 48 w 161"/>
                  <a:gd name="T47" fmla="*/ 143 h 179"/>
                  <a:gd name="T48" fmla="*/ 71 w 161"/>
                  <a:gd name="T49" fmla="*/ 125 h 179"/>
                  <a:gd name="T50" fmla="*/ 95 w 161"/>
                  <a:gd name="T51" fmla="*/ 107 h 179"/>
                  <a:gd name="T52" fmla="*/ 119 w 161"/>
                  <a:gd name="T53" fmla="*/ 77 h 179"/>
                  <a:gd name="T54" fmla="*/ 131 w 161"/>
                  <a:gd name="T55" fmla="*/ 59 h 179"/>
                  <a:gd name="T56" fmla="*/ 131 w 161"/>
                  <a:gd name="T57" fmla="*/ 53 h 179"/>
                  <a:gd name="T58" fmla="*/ 131 w 161"/>
                  <a:gd name="T59" fmla="*/ 53 h 17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61" h="179">
                    <a:moveTo>
                      <a:pt x="131" y="53"/>
                    </a:moveTo>
                    <a:lnTo>
                      <a:pt x="137" y="53"/>
                    </a:lnTo>
                    <a:lnTo>
                      <a:pt x="143" y="41"/>
                    </a:lnTo>
                    <a:lnTo>
                      <a:pt x="155" y="35"/>
                    </a:lnTo>
                    <a:lnTo>
                      <a:pt x="161" y="24"/>
                    </a:lnTo>
                    <a:lnTo>
                      <a:pt x="161" y="12"/>
                    </a:lnTo>
                    <a:lnTo>
                      <a:pt x="161" y="0"/>
                    </a:lnTo>
                    <a:lnTo>
                      <a:pt x="149" y="24"/>
                    </a:lnTo>
                    <a:lnTo>
                      <a:pt x="143" y="35"/>
                    </a:lnTo>
                    <a:lnTo>
                      <a:pt x="131" y="35"/>
                    </a:lnTo>
                    <a:lnTo>
                      <a:pt x="119" y="41"/>
                    </a:lnTo>
                    <a:lnTo>
                      <a:pt x="125" y="53"/>
                    </a:lnTo>
                    <a:lnTo>
                      <a:pt x="95" y="95"/>
                    </a:lnTo>
                    <a:lnTo>
                      <a:pt x="0" y="137"/>
                    </a:lnTo>
                    <a:lnTo>
                      <a:pt x="60" y="119"/>
                    </a:lnTo>
                    <a:lnTo>
                      <a:pt x="54" y="125"/>
                    </a:lnTo>
                    <a:lnTo>
                      <a:pt x="48" y="131"/>
                    </a:lnTo>
                    <a:lnTo>
                      <a:pt x="24" y="155"/>
                    </a:lnTo>
                    <a:lnTo>
                      <a:pt x="12" y="167"/>
                    </a:lnTo>
                    <a:lnTo>
                      <a:pt x="0" y="173"/>
                    </a:lnTo>
                    <a:lnTo>
                      <a:pt x="0" y="179"/>
                    </a:lnTo>
                    <a:lnTo>
                      <a:pt x="6" y="173"/>
                    </a:lnTo>
                    <a:lnTo>
                      <a:pt x="30" y="155"/>
                    </a:lnTo>
                    <a:lnTo>
                      <a:pt x="48" y="143"/>
                    </a:lnTo>
                    <a:lnTo>
                      <a:pt x="71" y="125"/>
                    </a:lnTo>
                    <a:lnTo>
                      <a:pt x="95" y="107"/>
                    </a:lnTo>
                    <a:lnTo>
                      <a:pt x="119" y="77"/>
                    </a:lnTo>
                    <a:lnTo>
                      <a:pt x="131" y="59"/>
                    </a:lnTo>
                    <a:lnTo>
                      <a:pt x="131" y="53"/>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7" name="Freeform 25"/>
              <p:cNvSpPr>
                <a:spLocks/>
              </p:cNvSpPr>
              <p:nvPr/>
            </p:nvSpPr>
            <p:spPr bwMode="hidden">
              <a:xfrm>
                <a:off x="737" y="2763"/>
                <a:ext cx="73" cy="54"/>
              </a:xfrm>
              <a:custGeom>
                <a:avLst/>
                <a:gdLst>
                  <a:gd name="T0" fmla="*/ 24 w 72"/>
                  <a:gd name="T1" fmla="*/ 36 h 54"/>
                  <a:gd name="T2" fmla="*/ 50 w 72"/>
                  <a:gd name="T3" fmla="*/ 24 h 54"/>
                  <a:gd name="T4" fmla="*/ 62 w 72"/>
                  <a:gd name="T5" fmla="*/ 12 h 54"/>
                  <a:gd name="T6" fmla="*/ 68 w 72"/>
                  <a:gd name="T7" fmla="*/ 6 h 54"/>
                  <a:gd name="T8" fmla="*/ 74 w 72"/>
                  <a:gd name="T9" fmla="*/ 0 h 54"/>
                  <a:gd name="T10" fmla="*/ 44 w 72"/>
                  <a:gd name="T11" fmla="*/ 18 h 54"/>
                  <a:gd name="T12" fmla="*/ 30 w 72"/>
                  <a:gd name="T13" fmla="*/ 24 h 54"/>
                  <a:gd name="T14" fmla="*/ 24 w 72"/>
                  <a:gd name="T15" fmla="*/ 24 h 54"/>
                  <a:gd name="T16" fmla="*/ 18 w 72"/>
                  <a:gd name="T17" fmla="*/ 18 h 54"/>
                  <a:gd name="T18" fmla="*/ 12 w 72"/>
                  <a:gd name="T19" fmla="*/ 12 h 54"/>
                  <a:gd name="T20" fmla="*/ 0 w 72"/>
                  <a:gd name="T21" fmla="*/ 54 h 54"/>
                  <a:gd name="T22" fmla="*/ 12 w 72"/>
                  <a:gd name="T23" fmla="*/ 42 h 54"/>
                  <a:gd name="T24" fmla="*/ 24 w 72"/>
                  <a:gd name="T25" fmla="*/ 36 h 54"/>
                  <a:gd name="T26" fmla="*/ 24 w 72"/>
                  <a:gd name="T27" fmla="*/ 36 h 5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72" h="54">
                    <a:moveTo>
                      <a:pt x="24" y="36"/>
                    </a:moveTo>
                    <a:lnTo>
                      <a:pt x="48" y="24"/>
                    </a:lnTo>
                    <a:lnTo>
                      <a:pt x="60" y="12"/>
                    </a:lnTo>
                    <a:lnTo>
                      <a:pt x="66" y="6"/>
                    </a:lnTo>
                    <a:lnTo>
                      <a:pt x="72" y="0"/>
                    </a:lnTo>
                    <a:lnTo>
                      <a:pt x="42" y="18"/>
                    </a:lnTo>
                    <a:lnTo>
                      <a:pt x="30" y="24"/>
                    </a:lnTo>
                    <a:lnTo>
                      <a:pt x="24" y="24"/>
                    </a:lnTo>
                    <a:lnTo>
                      <a:pt x="18" y="18"/>
                    </a:lnTo>
                    <a:lnTo>
                      <a:pt x="12" y="12"/>
                    </a:lnTo>
                    <a:lnTo>
                      <a:pt x="0" y="54"/>
                    </a:lnTo>
                    <a:lnTo>
                      <a:pt x="12" y="42"/>
                    </a:lnTo>
                    <a:lnTo>
                      <a:pt x="24" y="3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8" name="Freeform 26"/>
              <p:cNvSpPr>
                <a:spLocks/>
              </p:cNvSpPr>
              <p:nvPr/>
            </p:nvSpPr>
            <p:spPr bwMode="hidden">
              <a:xfrm>
                <a:off x="624" y="2889"/>
                <a:ext cx="12" cy="54"/>
              </a:xfrm>
              <a:custGeom>
                <a:avLst/>
                <a:gdLst>
                  <a:gd name="T0" fmla="*/ 12 w 12"/>
                  <a:gd name="T1" fmla="*/ 0 h 54"/>
                  <a:gd name="T2" fmla="*/ 0 w 12"/>
                  <a:gd name="T3" fmla="*/ 12 h 54"/>
                  <a:gd name="T4" fmla="*/ 0 w 12"/>
                  <a:gd name="T5" fmla="*/ 18 h 54"/>
                  <a:gd name="T6" fmla="*/ 6 w 12"/>
                  <a:gd name="T7" fmla="*/ 54 h 54"/>
                  <a:gd name="T8" fmla="*/ 12 w 12"/>
                  <a:gd name="T9" fmla="*/ 36 h 54"/>
                  <a:gd name="T10" fmla="*/ 12 w 12"/>
                  <a:gd name="T11" fmla="*/ 18 h 54"/>
                  <a:gd name="T12" fmla="*/ 12 w 12"/>
                  <a:gd name="T13" fmla="*/ 6 h 54"/>
                  <a:gd name="T14" fmla="*/ 12 w 12"/>
                  <a:gd name="T15" fmla="*/ 0 h 54"/>
                  <a:gd name="T16" fmla="*/ 12 w 12"/>
                  <a:gd name="T17" fmla="*/ 0 h 5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 h="54">
                    <a:moveTo>
                      <a:pt x="12" y="0"/>
                    </a:moveTo>
                    <a:lnTo>
                      <a:pt x="0" y="12"/>
                    </a:lnTo>
                    <a:lnTo>
                      <a:pt x="0" y="18"/>
                    </a:lnTo>
                    <a:lnTo>
                      <a:pt x="6" y="54"/>
                    </a:lnTo>
                    <a:lnTo>
                      <a:pt x="12" y="36"/>
                    </a:lnTo>
                    <a:lnTo>
                      <a:pt x="12" y="18"/>
                    </a:lnTo>
                    <a:lnTo>
                      <a:pt x="12" y="6"/>
                    </a:lnTo>
                    <a:lnTo>
                      <a:pt x="12"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9" name="Freeform 27"/>
              <p:cNvSpPr>
                <a:spLocks/>
              </p:cNvSpPr>
              <p:nvPr/>
            </p:nvSpPr>
            <p:spPr bwMode="hidden">
              <a:xfrm>
                <a:off x="492" y="3021"/>
                <a:ext cx="48" cy="72"/>
              </a:xfrm>
              <a:custGeom>
                <a:avLst/>
                <a:gdLst>
                  <a:gd name="T0" fmla="*/ 48 w 48"/>
                  <a:gd name="T1" fmla="*/ 6 h 72"/>
                  <a:gd name="T2" fmla="*/ 48 w 48"/>
                  <a:gd name="T3" fmla="*/ 6 h 72"/>
                  <a:gd name="T4" fmla="*/ 48 w 48"/>
                  <a:gd name="T5" fmla="*/ 6 h 72"/>
                  <a:gd name="T6" fmla="*/ 48 w 48"/>
                  <a:gd name="T7" fmla="*/ 6 h 72"/>
                  <a:gd name="T8" fmla="*/ 6 w 48"/>
                  <a:gd name="T9" fmla="*/ 0 h 72"/>
                  <a:gd name="T10" fmla="*/ 42 w 48"/>
                  <a:gd name="T11" fmla="*/ 12 h 72"/>
                  <a:gd name="T12" fmla="*/ 42 w 48"/>
                  <a:gd name="T13" fmla="*/ 12 h 72"/>
                  <a:gd name="T14" fmla="*/ 0 w 48"/>
                  <a:gd name="T15" fmla="*/ 72 h 72"/>
                  <a:gd name="T16" fmla="*/ 18 w 48"/>
                  <a:gd name="T17" fmla="*/ 54 h 72"/>
                  <a:gd name="T18" fmla="*/ 18 w 48"/>
                  <a:gd name="T19" fmla="*/ 66 h 72"/>
                  <a:gd name="T20" fmla="*/ 48 w 48"/>
                  <a:gd name="T21" fmla="*/ 6 h 72"/>
                  <a:gd name="T22" fmla="*/ 48 w 48"/>
                  <a:gd name="T23" fmla="*/ 6 h 72"/>
                  <a:gd name="T24" fmla="*/ 48 w 48"/>
                  <a:gd name="T25" fmla="*/ 6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8" h="72">
                    <a:moveTo>
                      <a:pt x="48" y="6"/>
                    </a:moveTo>
                    <a:lnTo>
                      <a:pt x="48" y="6"/>
                    </a:lnTo>
                    <a:lnTo>
                      <a:pt x="6" y="0"/>
                    </a:lnTo>
                    <a:lnTo>
                      <a:pt x="42" y="12"/>
                    </a:lnTo>
                    <a:lnTo>
                      <a:pt x="0" y="72"/>
                    </a:lnTo>
                    <a:lnTo>
                      <a:pt x="18" y="54"/>
                    </a:lnTo>
                    <a:lnTo>
                      <a:pt x="18" y="66"/>
                    </a:lnTo>
                    <a:lnTo>
                      <a:pt x="48" y="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30" name="Freeform 28"/>
              <p:cNvSpPr>
                <a:spLocks/>
              </p:cNvSpPr>
              <p:nvPr/>
            </p:nvSpPr>
            <p:spPr bwMode="hidden">
              <a:xfrm>
                <a:off x="437" y="3027"/>
                <a:ext cx="288" cy="84"/>
              </a:xfrm>
              <a:custGeom>
                <a:avLst/>
                <a:gdLst>
                  <a:gd name="T0" fmla="*/ 289 w 287"/>
                  <a:gd name="T1" fmla="*/ 0 h 84"/>
                  <a:gd name="T2" fmla="*/ 0 w 287"/>
                  <a:gd name="T3" fmla="*/ 84 h 84"/>
                  <a:gd name="T4" fmla="*/ 170 w 287"/>
                  <a:gd name="T5" fmla="*/ 36 h 84"/>
                  <a:gd name="T6" fmla="*/ 114 w 287"/>
                  <a:gd name="T7" fmla="*/ 60 h 84"/>
                  <a:gd name="T8" fmla="*/ 278 w 287"/>
                  <a:gd name="T9" fmla="*/ 18 h 84"/>
                  <a:gd name="T10" fmla="*/ 289 w 287"/>
                  <a:gd name="T11" fmla="*/ 0 h 84"/>
                  <a:gd name="T12" fmla="*/ 289 w 287"/>
                  <a:gd name="T13" fmla="*/ 0 h 8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87" h="84">
                    <a:moveTo>
                      <a:pt x="287" y="0"/>
                    </a:moveTo>
                    <a:lnTo>
                      <a:pt x="0" y="84"/>
                    </a:lnTo>
                    <a:lnTo>
                      <a:pt x="168" y="36"/>
                    </a:lnTo>
                    <a:lnTo>
                      <a:pt x="114" y="60"/>
                    </a:lnTo>
                    <a:lnTo>
                      <a:pt x="276" y="18"/>
                    </a:lnTo>
                    <a:lnTo>
                      <a:pt x="287"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31" name="Freeform 29"/>
              <p:cNvSpPr>
                <a:spLocks/>
              </p:cNvSpPr>
              <p:nvPr/>
            </p:nvSpPr>
            <p:spPr bwMode="hidden">
              <a:xfrm>
                <a:off x="828" y="3003"/>
                <a:ext cx="66" cy="108"/>
              </a:xfrm>
              <a:custGeom>
                <a:avLst/>
                <a:gdLst>
                  <a:gd name="T0" fmla="*/ 6 w 66"/>
                  <a:gd name="T1" fmla="*/ 0 h 108"/>
                  <a:gd name="T2" fmla="*/ 66 w 66"/>
                  <a:gd name="T3" fmla="*/ 6 h 108"/>
                  <a:gd name="T4" fmla="*/ 0 w 66"/>
                  <a:gd name="T5" fmla="*/ 84 h 108"/>
                  <a:gd name="T6" fmla="*/ 54 w 66"/>
                  <a:gd name="T7" fmla="*/ 24 h 108"/>
                  <a:gd name="T8" fmla="*/ 6 w 66"/>
                  <a:gd name="T9" fmla="*/ 108 h 108"/>
                  <a:gd name="T10" fmla="*/ 66 w 66"/>
                  <a:gd name="T11" fmla="*/ 6 h 108"/>
                  <a:gd name="T12" fmla="*/ 6 w 66"/>
                  <a:gd name="T13" fmla="*/ 0 h 108"/>
                  <a:gd name="T14" fmla="*/ 6 w 66"/>
                  <a:gd name="T15" fmla="*/ 0 h 10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6" h="108">
                    <a:moveTo>
                      <a:pt x="6" y="0"/>
                    </a:moveTo>
                    <a:lnTo>
                      <a:pt x="66" y="6"/>
                    </a:lnTo>
                    <a:lnTo>
                      <a:pt x="0" y="84"/>
                    </a:lnTo>
                    <a:lnTo>
                      <a:pt x="54" y="24"/>
                    </a:lnTo>
                    <a:lnTo>
                      <a:pt x="6" y="108"/>
                    </a:lnTo>
                    <a:lnTo>
                      <a:pt x="66" y="6"/>
                    </a:lnTo>
                    <a:lnTo>
                      <a:pt x="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32" name="Freeform 30"/>
              <p:cNvSpPr>
                <a:spLocks/>
              </p:cNvSpPr>
              <p:nvPr/>
            </p:nvSpPr>
            <p:spPr bwMode="hidden">
              <a:xfrm>
                <a:off x="366" y="3111"/>
                <a:ext cx="77" cy="42"/>
              </a:xfrm>
              <a:custGeom>
                <a:avLst/>
                <a:gdLst>
                  <a:gd name="T0" fmla="*/ 36 w 77"/>
                  <a:gd name="T1" fmla="*/ 0 h 42"/>
                  <a:gd name="T2" fmla="*/ 42 w 77"/>
                  <a:gd name="T3" fmla="*/ 0 h 42"/>
                  <a:gd name="T4" fmla="*/ 60 w 77"/>
                  <a:gd name="T5" fmla="*/ 6 h 42"/>
                  <a:gd name="T6" fmla="*/ 48 w 77"/>
                  <a:gd name="T7" fmla="*/ 6 h 42"/>
                  <a:gd name="T8" fmla="*/ 42 w 77"/>
                  <a:gd name="T9" fmla="*/ 6 h 42"/>
                  <a:gd name="T10" fmla="*/ 60 w 77"/>
                  <a:gd name="T11" fmla="*/ 6 h 42"/>
                  <a:gd name="T12" fmla="*/ 0 w 77"/>
                  <a:gd name="T13" fmla="*/ 24 h 42"/>
                  <a:gd name="T14" fmla="*/ 71 w 77"/>
                  <a:gd name="T15" fmla="*/ 6 h 42"/>
                  <a:gd name="T16" fmla="*/ 66 w 77"/>
                  <a:gd name="T17" fmla="*/ 42 h 42"/>
                  <a:gd name="T18" fmla="*/ 77 w 77"/>
                  <a:gd name="T19" fmla="*/ 6 h 42"/>
                  <a:gd name="T20" fmla="*/ 36 w 77"/>
                  <a:gd name="T21" fmla="*/ 0 h 42"/>
                  <a:gd name="T22" fmla="*/ 36 w 77"/>
                  <a:gd name="T23" fmla="*/ 0 h 4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7" h="42">
                    <a:moveTo>
                      <a:pt x="36" y="0"/>
                    </a:moveTo>
                    <a:lnTo>
                      <a:pt x="42" y="0"/>
                    </a:lnTo>
                    <a:lnTo>
                      <a:pt x="60" y="6"/>
                    </a:lnTo>
                    <a:lnTo>
                      <a:pt x="48" y="6"/>
                    </a:lnTo>
                    <a:lnTo>
                      <a:pt x="42" y="6"/>
                    </a:lnTo>
                    <a:lnTo>
                      <a:pt x="60" y="6"/>
                    </a:lnTo>
                    <a:lnTo>
                      <a:pt x="0" y="24"/>
                    </a:lnTo>
                    <a:lnTo>
                      <a:pt x="71" y="6"/>
                    </a:lnTo>
                    <a:lnTo>
                      <a:pt x="66" y="42"/>
                    </a:lnTo>
                    <a:lnTo>
                      <a:pt x="77" y="6"/>
                    </a:lnTo>
                    <a:lnTo>
                      <a:pt x="3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33" name="Freeform 31"/>
              <p:cNvSpPr>
                <a:spLocks/>
              </p:cNvSpPr>
              <p:nvPr/>
            </p:nvSpPr>
            <p:spPr bwMode="hidden">
              <a:xfrm>
                <a:off x="498" y="3165"/>
                <a:ext cx="66" cy="30"/>
              </a:xfrm>
              <a:custGeom>
                <a:avLst/>
                <a:gdLst>
                  <a:gd name="T0" fmla="*/ 66 w 66"/>
                  <a:gd name="T1" fmla="*/ 6 h 30"/>
                  <a:gd name="T2" fmla="*/ 0 w 66"/>
                  <a:gd name="T3" fmla="*/ 0 h 30"/>
                  <a:gd name="T4" fmla="*/ 54 w 66"/>
                  <a:gd name="T5" fmla="*/ 6 h 30"/>
                  <a:gd name="T6" fmla="*/ 18 w 66"/>
                  <a:gd name="T7" fmla="*/ 18 h 30"/>
                  <a:gd name="T8" fmla="*/ 60 w 66"/>
                  <a:gd name="T9" fmla="*/ 12 h 30"/>
                  <a:gd name="T10" fmla="*/ 60 w 66"/>
                  <a:gd name="T11" fmla="*/ 30 h 30"/>
                  <a:gd name="T12" fmla="*/ 60 w 66"/>
                  <a:gd name="T13" fmla="*/ 30 h 30"/>
                  <a:gd name="T14" fmla="*/ 66 w 66"/>
                  <a:gd name="T15" fmla="*/ 6 h 30"/>
                  <a:gd name="T16" fmla="*/ 66 w 66"/>
                  <a:gd name="T17" fmla="*/ 6 h 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6" h="30">
                    <a:moveTo>
                      <a:pt x="66" y="6"/>
                    </a:moveTo>
                    <a:lnTo>
                      <a:pt x="0" y="0"/>
                    </a:lnTo>
                    <a:lnTo>
                      <a:pt x="54" y="6"/>
                    </a:lnTo>
                    <a:lnTo>
                      <a:pt x="18" y="18"/>
                    </a:lnTo>
                    <a:lnTo>
                      <a:pt x="60" y="12"/>
                    </a:lnTo>
                    <a:lnTo>
                      <a:pt x="60" y="30"/>
                    </a:lnTo>
                    <a:lnTo>
                      <a:pt x="66" y="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34" name="Freeform 32"/>
              <p:cNvSpPr>
                <a:spLocks/>
              </p:cNvSpPr>
              <p:nvPr/>
            </p:nvSpPr>
            <p:spPr bwMode="hidden">
              <a:xfrm>
                <a:off x="840" y="2919"/>
                <a:ext cx="18" cy="60"/>
              </a:xfrm>
              <a:custGeom>
                <a:avLst/>
                <a:gdLst>
                  <a:gd name="T0" fmla="*/ 0 w 18"/>
                  <a:gd name="T1" fmla="*/ 24 h 60"/>
                  <a:gd name="T2" fmla="*/ 12 w 18"/>
                  <a:gd name="T3" fmla="*/ 24 h 60"/>
                  <a:gd name="T4" fmla="*/ 12 w 18"/>
                  <a:gd name="T5" fmla="*/ 60 h 60"/>
                  <a:gd name="T6" fmla="*/ 18 w 18"/>
                  <a:gd name="T7" fmla="*/ 18 h 60"/>
                  <a:gd name="T8" fmla="*/ 18 w 18"/>
                  <a:gd name="T9" fmla="*/ 18 h 60"/>
                  <a:gd name="T10" fmla="*/ 18 w 18"/>
                  <a:gd name="T11" fmla="*/ 0 h 60"/>
                  <a:gd name="T12" fmla="*/ 12 w 18"/>
                  <a:gd name="T13" fmla="*/ 18 h 60"/>
                  <a:gd name="T14" fmla="*/ 0 w 18"/>
                  <a:gd name="T15" fmla="*/ 24 h 60"/>
                  <a:gd name="T16" fmla="*/ 0 w 18"/>
                  <a:gd name="T17" fmla="*/ 24 h 6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8" h="60">
                    <a:moveTo>
                      <a:pt x="0" y="24"/>
                    </a:moveTo>
                    <a:lnTo>
                      <a:pt x="12" y="24"/>
                    </a:lnTo>
                    <a:lnTo>
                      <a:pt x="12" y="60"/>
                    </a:lnTo>
                    <a:lnTo>
                      <a:pt x="18" y="18"/>
                    </a:lnTo>
                    <a:lnTo>
                      <a:pt x="18" y="0"/>
                    </a:lnTo>
                    <a:lnTo>
                      <a:pt x="12" y="18"/>
                    </a:lnTo>
                    <a:lnTo>
                      <a:pt x="0" y="24"/>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35" name="Freeform 33"/>
              <p:cNvSpPr>
                <a:spLocks/>
              </p:cNvSpPr>
              <p:nvPr/>
            </p:nvSpPr>
            <p:spPr bwMode="hidden">
              <a:xfrm>
                <a:off x="546" y="3021"/>
                <a:ext cx="6" cy="18"/>
              </a:xfrm>
              <a:custGeom>
                <a:avLst/>
                <a:gdLst>
                  <a:gd name="T0" fmla="*/ 6 w 6"/>
                  <a:gd name="T1" fmla="*/ 0 h 18"/>
                  <a:gd name="T2" fmla="*/ 0 w 6"/>
                  <a:gd name="T3" fmla="*/ 18 h 18"/>
                  <a:gd name="T4" fmla="*/ 6 w 6"/>
                  <a:gd name="T5" fmla="*/ 12 h 18"/>
                  <a:gd name="T6" fmla="*/ 6 w 6"/>
                  <a:gd name="T7" fmla="*/ 0 h 18"/>
                  <a:gd name="T8" fmla="*/ 6 w 6"/>
                  <a:gd name="T9" fmla="*/ 0 h 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18">
                    <a:moveTo>
                      <a:pt x="6" y="0"/>
                    </a:moveTo>
                    <a:lnTo>
                      <a:pt x="0" y="18"/>
                    </a:lnTo>
                    <a:lnTo>
                      <a:pt x="6" y="12"/>
                    </a:lnTo>
                    <a:lnTo>
                      <a:pt x="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36" name="Freeform 34"/>
              <p:cNvSpPr>
                <a:spLocks/>
              </p:cNvSpPr>
              <p:nvPr/>
            </p:nvSpPr>
            <p:spPr bwMode="hidden">
              <a:xfrm>
                <a:off x="534" y="2943"/>
                <a:ext cx="30" cy="78"/>
              </a:xfrm>
              <a:custGeom>
                <a:avLst/>
                <a:gdLst>
                  <a:gd name="T0" fmla="*/ 24 w 30"/>
                  <a:gd name="T1" fmla="*/ 6 h 78"/>
                  <a:gd name="T2" fmla="*/ 18 w 30"/>
                  <a:gd name="T3" fmla="*/ 24 h 78"/>
                  <a:gd name="T4" fmla="*/ 0 w 30"/>
                  <a:gd name="T5" fmla="*/ 18 h 78"/>
                  <a:gd name="T6" fmla="*/ 12 w 30"/>
                  <a:gd name="T7" fmla="*/ 30 h 78"/>
                  <a:gd name="T8" fmla="*/ 6 w 30"/>
                  <a:gd name="T9" fmla="*/ 42 h 78"/>
                  <a:gd name="T10" fmla="*/ 18 w 30"/>
                  <a:gd name="T11" fmla="*/ 78 h 78"/>
                  <a:gd name="T12" fmla="*/ 18 w 30"/>
                  <a:gd name="T13" fmla="*/ 24 h 78"/>
                  <a:gd name="T14" fmla="*/ 24 w 30"/>
                  <a:gd name="T15" fmla="*/ 12 h 78"/>
                  <a:gd name="T16" fmla="*/ 30 w 30"/>
                  <a:gd name="T17" fmla="*/ 6 h 78"/>
                  <a:gd name="T18" fmla="*/ 30 w 30"/>
                  <a:gd name="T19" fmla="*/ 6 h 78"/>
                  <a:gd name="T20" fmla="*/ 12 w 30"/>
                  <a:gd name="T21" fmla="*/ 0 h 78"/>
                  <a:gd name="T22" fmla="*/ 24 w 30"/>
                  <a:gd name="T23" fmla="*/ 6 h 78"/>
                  <a:gd name="T24" fmla="*/ 24 w 30"/>
                  <a:gd name="T25" fmla="*/ 6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0" h="78">
                    <a:moveTo>
                      <a:pt x="24" y="6"/>
                    </a:moveTo>
                    <a:lnTo>
                      <a:pt x="18" y="24"/>
                    </a:lnTo>
                    <a:lnTo>
                      <a:pt x="0" y="18"/>
                    </a:lnTo>
                    <a:lnTo>
                      <a:pt x="12" y="30"/>
                    </a:lnTo>
                    <a:lnTo>
                      <a:pt x="6" y="42"/>
                    </a:lnTo>
                    <a:lnTo>
                      <a:pt x="18" y="78"/>
                    </a:lnTo>
                    <a:lnTo>
                      <a:pt x="18" y="24"/>
                    </a:lnTo>
                    <a:lnTo>
                      <a:pt x="24" y="12"/>
                    </a:lnTo>
                    <a:lnTo>
                      <a:pt x="30" y="6"/>
                    </a:lnTo>
                    <a:lnTo>
                      <a:pt x="12" y="0"/>
                    </a:lnTo>
                    <a:lnTo>
                      <a:pt x="24" y="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37" name="Freeform 35"/>
              <p:cNvSpPr>
                <a:spLocks/>
              </p:cNvSpPr>
              <p:nvPr/>
            </p:nvSpPr>
            <p:spPr bwMode="hidden">
              <a:xfrm>
                <a:off x="540" y="3039"/>
                <a:ext cx="24" cy="24"/>
              </a:xfrm>
              <a:custGeom>
                <a:avLst/>
                <a:gdLst>
                  <a:gd name="T0" fmla="*/ 6 w 24"/>
                  <a:gd name="T1" fmla="*/ 0 h 24"/>
                  <a:gd name="T2" fmla="*/ 0 w 24"/>
                  <a:gd name="T3" fmla="*/ 0 h 24"/>
                  <a:gd name="T4" fmla="*/ 6 w 24"/>
                  <a:gd name="T5" fmla="*/ 0 h 24"/>
                  <a:gd name="T6" fmla="*/ 12 w 24"/>
                  <a:gd name="T7" fmla="*/ 6 h 24"/>
                  <a:gd name="T8" fmla="*/ 24 w 24"/>
                  <a:gd name="T9" fmla="*/ 24 h 24"/>
                  <a:gd name="T10" fmla="*/ 24 w 24"/>
                  <a:gd name="T11" fmla="*/ 18 h 24"/>
                  <a:gd name="T12" fmla="*/ 18 w 24"/>
                  <a:gd name="T13" fmla="*/ 6 h 24"/>
                  <a:gd name="T14" fmla="*/ 12 w 24"/>
                  <a:gd name="T15" fmla="*/ 0 h 24"/>
                  <a:gd name="T16" fmla="*/ 6 w 24"/>
                  <a:gd name="T17" fmla="*/ 0 h 24"/>
                  <a:gd name="T18" fmla="*/ 6 w 24"/>
                  <a:gd name="T19" fmla="*/ 0 h 24"/>
                  <a:gd name="T20" fmla="*/ 6 w 24"/>
                  <a:gd name="T21" fmla="*/ 0 h 2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4" h="24">
                    <a:moveTo>
                      <a:pt x="6" y="0"/>
                    </a:moveTo>
                    <a:lnTo>
                      <a:pt x="0" y="0"/>
                    </a:lnTo>
                    <a:lnTo>
                      <a:pt x="6" y="0"/>
                    </a:lnTo>
                    <a:lnTo>
                      <a:pt x="12" y="6"/>
                    </a:lnTo>
                    <a:lnTo>
                      <a:pt x="24" y="24"/>
                    </a:lnTo>
                    <a:lnTo>
                      <a:pt x="24" y="18"/>
                    </a:lnTo>
                    <a:lnTo>
                      <a:pt x="18" y="6"/>
                    </a:lnTo>
                    <a:lnTo>
                      <a:pt x="12" y="0"/>
                    </a:lnTo>
                    <a:lnTo>
                      <a:pt x="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38" name="Freeform 36"/>
              <p:cNvSpPr>
                <a:spLocks/>
              </p:cNvSpPr>
              <p:nvPr/>
            </p:nvSpPr>
            <p:spPr bwMode="hidden">
              <a:xfrm>
                <a:off x="801" y="2681"/>
                <a:ext cx="215" cy="216"/>
              </a:xfrm>
              <a:custGeom>
                <a:avLst/>
                <a:gdLst>
                  <a:gd name="T0" fmla="*/ 215 w 215"/>
                  <a:gd name="T1" fmla="*/ 0 h 216"/>
                  <a:gd name="T2" fmla="*/ 147 w 215"/>
                  <a:gd name="T3" fmla="*/ 36 h 216"/>
                  <a:gd name="T4" fmla="*/ 132 w 215"/>
                  <a:gd name="T5" fmla="*/ 49 h 216"/>
                  <a:gd name="T6" fmla="*/ 104 w 215"/>
                  <a:gd name="T7" fmla="*/ 79 h 216"/>
                  <a:gd name="T8" fmla="*/ 87 w 215"/>
                  <a:gd name="T9" fmla="*/ 114 h 216"/>
                  <a:gd name="T10" fmla="*/ 48 w 215"/>
                  <a:gd name="T11" fmla="*/ 156 h 216"/>
                  <a:gd name="T12" fmla="*/ 42 w 215"/>
                  <a:gd name="T13" fmla="*/ 166 h 216"/>
                  <a:gd name="T14" fmla="*/ 29 w 215"/>
                  <a:gd name="T15" fmla="*/ 177 h 216"/>
                  <a:gd name="T16" fmla="*/ 0 w 215"/>
                  <a:gd name="T17" fmla="*/ 208 h 216"/>
                  <a:gd name="T18" fmla="*/ 48 w 215"/>
                  <a:gd name="T19" fmla="*/ 216 h 216"/>
                  <a:gd name="T20" fmla="*/ 215 w 215"/>
                  <a:gd name="T21" fmla="*/ 0 h 21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15" h="216">
                    <a:moveTo>
                      <a:pt x="215" y="0"/>
                    </a:moveTo>
                    <a:lnTo>
                      <a:pt x="147" y="36"/>
                    </a:lnTo>
                    <a:lnTo>
                      <a:pt x="132" y="49"/>
                    </a:lnTo>
                    <a:lnTo>
                      <a:pt x="104" y="79"/>
                    </a:lnTo>
                    <a:lnTo>
                      <a:pt x="87" y="114"/>
                    </a:lnTo>
                    <a:lnTo>
                      <a:pt x="48" y="156"/>
                    </a:lnTo>
                    <a:lnTo>
                      <a:pt x="42" y="166"/>
                    </a:lnTo>
                    <a:lnTo>
                      <a:pt x="29" y="177"/>
                    </a:lnTo>
                    <a:lnTo>
                      <a:pt x="0" y="208"/>
                    </a:lnTo>
                    <a:lnTo>
                      <a:pt x="48" y="216"/>
                    </a:lnTo>
                    <a:lnTo>
                      <a:pt x="215" y="0"/>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PE"/>
              </a:p>
            </p:txBody>
          </p:sp>
          <p:sp>
            <p:nvSpPr>
              <p:cNvPr id="39" name="Freeform 37"/>
              <p:cNvSpPr>
                <a:spLocks/>
              </p:cNvSpPr>
              <p:nvPr/>
            </p:nvSpPr>
            <p:spPr bwMode="hidden">
              <a:xfrm>
                <a:off x="536" y="2710"/>
                <a:ext cx="212" cy="179"/>
              </a:xfrm>
              <a:custGeom>
                <a:avLst/>
                <a:gdLst>
                  <a:gd name="T0" fmla="*/ 212 w 212"/>
                  <a:gd name="T1" fmla="*/ 0 h 179"/>
                  <a:gd name="T2" fmla="*/ 144 w 212"/>
                  <a:gd name="T3" fmla="*/ 36 h 179"/>
                  <a:gd name="T4" fmla="*/ 0 w 212"/>
                  <a:gd name="T5" fmla="*/ 179 h 179"/>
                  <a:gd name="T6" fmla="*/ 177 w 212"/>
                  <a:gd name="T7" fmla="*/ 85 h 179"/>
                  <a:gd name="T8" fmla="*/ 212 w 212"/>
                  <a:gd name="T9" fmla="*/ 0 h 17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2" h="179">
                    <a:moveTo>
                      <a:pt x="212" y="0"/>
                    </a:moveTo>
                    <a:lnTo>
                      <a:pt x="144" y="36"/>
                    </a:lnTo>
                    <a:lnTo>
                      <a:pt x="0" y="179"/>
                    </a:lnTo>
                    <a:lnTo>
                      <a:pt x="177" y="85"/>
                    </a:lnTo>
                    <a:lnTo>
                      <a:pt x="212" y="0"/>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PE"/>
              </a:p>
            </p:txBody>
          </p:sp>
          <p:sp>
            <p:nvSpPr>
              <p:cNvPr id="40" name="Freeform 38"/>
              <p:cNvSpPr>
                <a:spLocks/>
              </p:cNvSpPr>
              <p:nvPr/>
            </p:nvSpPr>
            <p:spPr bwMode="hidden">
              <a:xfrm>
                <a:off x="1037" y="2609"/>
                <a:ext cx="64" cy="79"/>
              </a:xfrm>
              <a:custGeom>
                <a:avLst/>
                <a:gdLst>
                  <a:gd name="T0" fmla="*/ 0 w 64"/>
                  <a:gd name="T1" fmla="*/ 22 h 79"/>
                  <a:gd name="T2" fmla="*/ 64 w 64"/>
                  <a:gd name="T3" fmla="*/ 79 h 79"/>
                  <a:gd name="T4" fmla="*/ 60 w 64"/>
                  <a:gd name="T5" fmla="*/ 0 h 79"/>
                  <a:gd name="T6" fmla="*/ 0 w 64"/>
                  <a:gd name="T7" fmla="*/ 22 h 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4" h="79">
                    <a:moveTo>
                      <a:pt x="0" y="22"/>
                    </a:moveTo>
                    <a:lnTo>
                      <a:pt x="64" y="79"/>
                    </a:lnTo>
                    <a:lnTo>
                      <a:pt x="60" y="0"/>
                    </a:lnTo>
                    <a:lnTo>
                      <a:pt x="0" y="22"/>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PE"/>
              </a:p>
            </p:txBody>
          </p:sp>
          <p:sp>
            <p:nvSpPr>
              <p:cNvPr id="41" name="Freeform 39"/>
              <p:cNvSpPr>
                <a:spLocks/>
              </p:cNvSpPr>
              <p:nvPr userDrawn="1"/>
            </p:nvSpPr>
            <p:spPr bwMode="hidden">
              <a:xfrm>
                <a:off x="867" y="2471"/>
                <a:ext cx="137" cy="207"/>
              </a:xfrm>
              <a:custGeom>
                <a:avLst/>
                <a:gdLst>
                  <a:gd name="T0" fmla="*/ 0 w 137"/>
                  <a:gd name="T1" fmla="*/ 0 h 207"/>
                  <a:gd name="T2" fmla="*/ 17 w 137"/>
                  <a:gd name="T3" fmla="*/ 87 h 207"/>
                  <a:gd name="T4" fmla="*/ 69 w 137"/>
                  <a:gd name="T5" fmla="*/ 154 h 207"/>
                  <a:gd name="T6" fmla="*/ 137 w 137"/>
                  <a:gd name="T7" fmla="*/ 207 h 207"/>
                  <a:gd name="T8" fmla="*/ 0 w 137"/>
                  <a:gd name="T9" fmla="*/ 0 h 20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7" h="207">
                    <a:moveTo>
                      <a:pt x="0" y="0"/>
                    </a:moveTo>
                    <a:lnTo>
                      <a:pt x="17" y="87"/>
                    </a:lnTo>
                    <a:lnTo>
                      <a:pt x="69" y="154"/>
                    </a:lnTo>
                    <a:lnTo>
                      <a:pt x="137" y="207"/>
                    </a:lnTo>
                    <a:lnTo>
                      <a:pt x="0" y="0"/>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PE"/>
              </a:p>
            </p:txBody>
          </p:sp>
          <p:sp>
            <p:nvSpPr>
              <p:cNvPr id="42" name="Freeform 40"/>
              <p:cNvSpPr>
                <a:spLocks/>
              </p:cNvSpPr>
              <p:nvPr userDrawn="1"/>
            </p:nvSpPr>
            <p:spPr bwMode="hidden">
              <a:xfrm>
                <a:off x="817" y="2507"/>
                <a:ext cx="65" cy="222"/>
              </a:xfrm>
              <a:custGeom>
                <a:avLst/>
                <a:gdLst>
                  <a:gd name="T0" fmla="*/ 0 w 65"/>
                  <a:gd name="T1" fmla="*/ 222 h 222"/>
                  <a:gd name="T2" fmla="*/ 40 w 65"/>
                  <a:gd name="T3" fmla="*/ 142 h 222"/>
                  <a:gd name="T4" fmla="*/ 65 w 65"/>
                  <a:gd name="T5" fmla="*/ 72 h 222"/>
                  <a:gd name="T6" fmla="*/ 7 w 65"/>
                  <a:gd name="T7" fmla="*/ 0 h 222"/>
                  <a:gd name="T8" fmla="*/ 0 w 65"/>
                  <a:gd name="T9" fmla="*/ 222 h 22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5" h="222">
                    <a:moveTo>
                      <a:pt x="0" y="222"/>
                    </a:moveTo>
                    <a:lnTo>
                      <a:pt x="40" y="142"/>
                    </a:lnTo>
                    <a:lnTo>
                      <a:pt x="65" y="72"/>
                    </a:lnTo>
                    <a:lnTo>
                      <a:pt x="7" y="0"/>
                    </a:lnTo>
                    <a:lnTo>
                      <a:pt x="0" y="222"/>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PE"/>
              </a:p>
            </p:txBody>
          </p:sp>
        </p:grpSp>
      </p:grpSp>
      <p:sp>
        <p:nvSpPr>
          <p:cNvPr id="258089" name="Rectangle 41"/>
          <p:cNvSpPr>
            <a:spLocks noGrp="1" noChangeArrowheads="1"/>
          </p:cNvSpPr>
          <p:nvPr>
            <p:ph type="ctrTitle"/>
          </p:nvPr>
        </p:nvSpPr>
        <p:spPr>
          <a:xfrm>
            <a:off x="685800" y="1447800"/>
            <a:ext cx="7772400" cy="1470025"/>
          </a:xfrm>
        </p:spPr>
        <p:txBody>
          <a:bodyPr/>
          <a:lstStyle>
            <a:lvl1pPr>
              <a:defRPr/>
            </a:lvl1pPr>
          </a:lstStyle>
          <a:p>
            <a:pPr lvl="0"/>
            <a:r>
              <a:rPr lang="es-ES" altLang="es-PE" noProof="0"/>
              <a:t>Haga clic para cambiar el estilo de título	</a:t>
            </a:r>
          </a:p>
        </p:txBody>
      </p:sp>
      <p:sp>
        <p:nvSpPr>
          <p:cNvPr id="258090" name="Rectangle 42"/>
          <p:cNvSpPr>
            <a:spLocks noGrp="1" noChangeArrowheads="1"/>
          </p:cNvSpPr>
          <p:nvPr>
            <p:ph type="subTitle" idx="1"/>
          </p:nvPr>
        </p:nvSpPr>
        <p:spPr>
          <a:xfrm>
            <a:off x="1371600" y="3203575"/>
            <a:ext cx="6400800" cy="1752600"/>
          </a:xfrm>
        </p:spPr>
        <p:txBody>
          <a:bodyPr/>
          <a:lstStyle>
            <a:lvl1pPr marL="0" indent="0" algn="ctr">
              <a:buFont typeface="Wingdings" panose="05000000000000000000" pitchFamily="2" charset="2"/>
              <a:buNone/>
              <a:defRPr/>
            </a:lvl1pPr>
          </a:lstStyle>
          <a:p>
            <a:pPr lvl="0"/>
            <a:r>
              <a:rPr lang="es-ES" altLang="es-PE" noProof="0"/>
              <a:t>Haga clic para modificar el estilo de subtítulo del patrón</a:t>
            </a:r>
          </a:p>
        </p:txBody>
      </p:sp>
      <p:sp>
        <p:nvSpPr>
          <p:cNvPr id="43" name="Rectangle 43"/>
          <p:cNvSpPr>
            <a:spLocks noGrp="1" noChangeArrowheads="1"/>
          </p:cNvSpPr>
          <p:nvPr>
            <p:ph type="dt" sz="half" idx="10"/>
          </p:nvPr>
        </p:nvSpPr>
        <p:spPr>
          <a:xfrm>
            <a:off x="457200" y="6245225"/>
            <a:ext cx="2133600" cy="476250"/>
          </a:xfrm>
        </p:spPr>
        <p:txBody>
          <a:bodyPr/>
          <a:lstStyle>
            <a:lvl1pPr>
              <a:defRPr/>
            </a:lvl1pPr>
          </a:lstStyle>
          <a:p>
            <a:pPr>
              <a:defRPr/>
            </a:pPr>
            <a:fld id="{9B53B027-D224-4496-9458-520D02E6CAE3}" type="datetime1">
              <a:rPr lang="es-ES" altLang="es-PE" smtClean="0"/>
              <a:t>07/03/2022</a:t>
            </a:fld>
            <a:endParaRPr lang="es-ES" altLang="es-PE"/>
          </a:p>
        </p:txBody>
      </p:sp>
      <p:sp>
        <p:nvSpPr>
          <p:cNvPr id="44" name="Rectangle 44"/>
          <p:cNvSpPr>
            <a:spLocks noGrp="1" noChangeArrowheads="1"/>
          </p:cNvSpPr>
          <p:nvPr>
            <p:ph type="ftr" sz="quarter" idx="11"/>
          </p:nvPr>
        </p:nvSpPr>
        <p:spPr>
          <a:xfrm>
            <a:off x="3124200" y="6245225"/>
            <a:ext cx="2895600" cy="476250"/>
          </a:xfrm>
        </p:spPr>
        <p:txBody>
          <a:bodyPr/>
          <a:lstStyle>
            <a:lvl1pPr>
              <a:defRPr/>
            </a:lvl1pPr>
          </a:lstStyle>
          <a:p>
            <a:pPr>
              <a:defRPr/>
            </a:pPr>
            <a:endParaRPr lang="es-ES" altLang="es-PE"/>
          </a:p>
        </p:txBody>
      </p:sp>
      <p:sp>
        <p:nvSpPr>
          <p:cNvPr id="45" name="Rectangle 45"/>
          <p:cNvSpPr>
            <a:spLocks noGrp="1" noChangeArrowheads="1"/>
          </p:cNvSpPr>
          <p:nvPr>
            <p:ph type="sldNum" sz="quarter" idx="12"/>
          </p:nvPr>
        </p:nvSpPr>
        <p:spPr>
          <a:xfrm>
            <a:off x="6553200" y="6245225"/>
            <a:ext cx="2133600" cy="476250"/>
          </a:xfrm>
        </p:spPr>
        <p:txBody>
          <a:bodyPr/>
          <a:lstStyle>
            <a:lvl1pPr>
              <a:defRPr/>
            </a:lvl1pPr>
          </a:lstStyle>
          <a:p>
            <a:pPr>
              <a:defRPr/>
            </a:pPr>
            <a:fld id="{BBF62DB7-C16A-4621-B645-49E28A8D3341}" type="slidenum">
              <a:rPr lang="es-ES" altLang="es-PE"/>
              <a:pPr>
                <a:defRPr/>
              </a:pPr>
              <a:t>‹Nº›</a:t>
            </a:fld>
            <a:endParaRPr lang="es-ES" altLang="es-PE"/>
          </a:p>
        </p:txBody>
      </p:sp>
    </p:spTree>
    <p:extLst>
      <p:ext uri="{BB962C8B-B14F-4D97-AF65-F5344CB8AC3E}">
        <p14:creationId xmlns:p14="http://schemas.microsoft.com/office/powerpoint/2010/main" val="36244419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E"/>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Rectangle 43"/>
          <p:cNvSpPr>
            <a:spLocks noGrp="1" noChangeArrowheads="1"/>
          </p:cNvSpPr>
          <p:nvPr>
            <p:ph type="dt" sz="half" idx="10"/>
          </p:nvPr>
        </p:nvSpPr>
        <p:spPr>
          <a:ln/>
        </p:spPr>
        <p:txBody>
          <a:bodyPr/>
          <a:lstStyle>
            <a:lvl1pPr>
              <a:defRPr/>
            </a:lvl1pPr>
          </a:lstStyle>
          <a:p>
            <a:pPr>
              <a:defRPr/>
            </a:pPr>
            <a:fld id="{9C066D2C-ECF9-4658-B33D-F4069A0F1C79}" type="datetime1">
              <a:rPr lang="es-ES" altLang="es-PE" smtClean="0"/>
              <a:t>07/03/2022</a:t>
            </a:fld>
            <a:endParaRPr lang="es-ES" altLang="es-PE"/>
          </a:p>
        </p:txBody>
      </p:sp>
      <p:sp>
        <p:nvSpPr>
          <p:cNvPr id="5" name="Rectangle 44"/>
          <p:cNvSpPr>
            <a:spLocks noGrp="1" noChangeArrowheads="1"/>
          </p:cNvSpPr>
          <p:nvPr>
            <p:ph type="ftr" sz="quarter" idx="11"/>
          </p:nvPr>
        </p:nvSpPr>
        <p:spPr>
          <a:ln/>
        </p:spPr>
        <p:txBody>
          <a:bodyPr/>
          <a:lstStyle>
            <a:lvl1pPr>
              <a:defRPr/>
            </a:lvl1pPr>
          </a:lstStyle>
          <a:p>
            <a:pPr>
              <a:defRPr/>
            </a:pPr>
            <a:endParaRPr lang="es-ES" altLang="es-PE"/>
          </a:p>
        </p:txBody>
      </p:sp>
      <p:sp>
        <p:nvSpPr>
          <p:cNvPr id="6" name="Rectangle 45"/>
          <p:cNvSpPr>
            <a:spLocks noGrp="1" noChangeArrowheads="1"/>
          </p:cNvSpPr>
          <p:nvPr>
            <p:ph type="sldNum" sz="quarter" idx="12"/>
          </p:nvPr>
        </p:nvSpPr>
        <p:spPr>
          <a:ln/>
        </p:spPr>
        <p:txBody>
          <a:bodyPr/>
          <a:lstStyle>
            <a:lvl1pPr>
              <a:defRPr/>
            </a:lvl1pPr>
          </a:lstStyle>
          <a:p>
            <a:pPr>
              <a:defRPr/>
            </a:pPr>
            <a:fld id="{B6501DC2-EC21-4F48-9C39-A34AD7047F43}" type="slidenum">
              <a:rPr lang="es-ES" altLang="es-PE"/>
              <a:pPr>
                <a:defRPr/>
              </a:pPr>
              <a:t>‹Nº›</a:t>
            </a:fld>
            <a:endParaRPr lang="es-ES" altLang="es-PE"/>
          </a:p>
        </p:txBody>
      </p:sp>
    </p:spTree>
    <p:extLst>
      <p:ext uri="{BB962C8B-B14F-4D97-AF65-F5344CB8AC3E}">
        <p14:creationId xmlns:p14="http://schemas.microsoft.com/office/powerpoint/2010/main" val="40096933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lstStyle>
            <a:lvl1pPr>
              <a:defRPr sz="6000"/>
            </a:lvl1pPr>
          </a:lstStyle>
          <a:p>
            <a:r>
              <a:rPr lang="es-ES"/>
              <a:t>Haga clic para modificar el estilo de título del patrón</a:t>
            </a:r>
            <a:endParaRPr lang="es-PE"/>
          </a:p>
        </p:txBody>
      </p:sp>
      <p:sp>
        <p:nvSpPr>
          <p:cNvPr id="3" name="Marcador de tex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a:t>Editar el estilo de texto del patrón</a:t>
            </a:r>
          </a:p>
        </p:txBody>
      </p:sp>
      <p:sp>
        <p:nvSpPr>
          <p:cNvPr id="4" name="Rectangle 43"/>
          <p:cNvSpPr>
            <a:spLocks noGrp="1" noChangeArrowheads="1"/>
          </p:cNvSpPr>
          <p:nvPr>
            <p:ph type="dt" sz="half" idx="10"/>
          </p:nvPr>
        </p:nvSpPr>
        <p:spPr>
          <a:ln/>
        </p:spPr>
        <p:txBody>
          <a:bodyPr/>
          <a:lstStyle>
            <a:lvl1pPr>
              <a:defRPr/>
            </a:lvl1pPr>
          </a:lstStyle>
          <a:p>
            <a:pPr>
              <a:defRPr/>
            </a:pPr>
            <a:fld id="{BD2344F2-570D-4D05-8F5A-18AF805A79FD}" type="datetime1">
              <a:rPr lang="es-ES" altLang="es-PE" smtClean="0"/>
              <a:t>07/03/2022</a:t>
            </a:fld>
            <a:endParaRPr lang="es-ES" altLang="es-PE"/>
          </a:p>
        </p:txBody>
      </p:sp>
      <p:sp>
        <p:nvSpPr>
          <p:cNvPr id="5" name="Rectangle 44"/>
          <p:cNvSpPr>
            <a:spLocks noGrp="1" noChangeArrowheads="1"/>
          </p:cNvSpPr>
          <p:nvPr>
            <p:ph type="ftr" sz="quarter" idx="11"/>
          </p:nvPr>
        </p:nvSpPr>
        <p:spPr>
          <a:ln/>
        </p:spPr>
        <p:txBody>
          <a:bodyPr/>
          <a:lstStyle>
            <a:lvl1pPr>
              <a:defRPr/>
            </a:lvl1pPr>
          </a:lstStyle>
          <a:p>
            <a:pPr>
              <a:defRPr/>
            </a:pPr>
            <a:endParaRPr lang="es-ES" altLang="es-PE"/>
          </a:p>
        </p:txBody>
      </p:sp>
      <p:sp>
        <p:nvSpPr>
          <p:cNvPr id="6" name="Rectangle 45"/>
          <p:cNvSpPr>
            <a:spLocks noGrp="1" noChangeArrowheads="1"/>
          </p:cNvSpPr>
          <p:nvPr>
            <p:ph type="sldNum" sz="quarter" idx="12"/>
          </p:nvPr>
        </p:nvSpPr>
        <p:spPr>
          <a:ln/>
        </p:spPr>
        <p:txBody>
          <a:bodyPr/>
          <a:lstStyle>
            <a:lvl1pPr>
              <a:defRPr/>
            </a:lvl1pPr>
          </a:lstStyle>
          <a:p>
            <a:pPr>
              <a:defRPr/>
            </a:pPr>
            <a:fld id="{CD06868D-2DB6-47D8-A74D-BE30AEA048A1}" type="slidenum">
              <a:rPr lang="es-ES" altLang="es-PE"/>
              <a:pPr>
                <a:defRPr/>
              </a:pPr>
              <a:t>‹Nº›</a:t>
            </a:fld>
            <a:endParaRPr lang="es-ES" altLang="es-PE"/>
          </a:p>
        </p:txBody>
      </p:sp>
    </p:spTree>
    <p:extLst>
      <p:ext uri="{BB962C8B-B14F-4D97-AF65-F5344CB8AC3E}">
        <p14:creationId xmlns:p14="http://schemas.microsoft.com/office/powerpoint/2010/main" val="36066269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E"/>
          </a:p>
        </p:txBody>
      </p:sp>
      <p:sp>
        <p:nvSpPr>
          <p:cNvPr id="3" name="Marcador de contenido 2"/>
          <p:cNvSpPr>
            <a:spLocks noGrp="1"/>
          </p:cNvSpPr>
          <p:nvPr>
            <p:ph sz="half" idx="1"/>
          </p:nvPr>
        </p:nvSpPr>
        <p:spPr>
          <a:xfrm>
            <a:off x="457200" y="1600200"/>
            <a:ext cx="4038600" cy="4530725"/>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p:cNvSpPr>
            <a:spLocks noGrp="1"/>
          </p:cNvSpPr>
          <p:nvPr>
            <p:ph sz="half" idx="2"/>
          </p:nvPr>
        </p:nvSpPr>
        <p:spPr>
          <a:xfrm>
            <a:off x="4648200" y="1600200"/>
            <a:ext cx="4038600" cy="4530725"/>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Rectangle 43"/>
          <p:cNvSpPr>
            <a:spLocks noGrp="1" noChangeArrowheads="1"/>
          </p:cNvSpPr>
          <p:nvPr>
            <p:ph type="dt" sz="half" idx="10"/>
          </p:nvPr>
        </p:nvSpPr>
        <p:spPr>
          <a:ln/>
        </p:spPr>
        <p:txBody>
          <a:bodyPr/>
          <a:lstStyle>
            <a:lvl1pPr>
              <a:defRPr/>
            </a:lvl1pPr>
          </a:lstStyle>
          <a:p>
            <a:pPr>
              <a:defRPr/>
            </a:pPr>
            <a:fld id="{8AF26607-4728-4E32-81A9-A6C7604ACE8A}" type="datetime1">
              <a:rPr lang="es-ES" altLang="es-PE" smtClean="0"/>
              <a:t>07/03/2022</a:t>
            </a:fld>
            <a:endParaRPr lang="es-ES" altLang="es-PE"/>
          </a:p>
        </p:txBody>
      </p:sp>
      <p:sp>
        <p:nvSpPr>
          <p:cNvPr id="6" name="Rectangle 44"/>
          <p:cNvSpPr>
            <a:spLocks noGrp="1" noChangeArrowheads="1"/>
          </p:cNvSpPr>
          <p:nvPr>
            <p:ph type="ftr" sz="quarter" idx="11"/>
          </p:nvPr>
        </p:nvSpPr>
        <p:spPr>
          <a:ln/>
        </p:spPr>
        <p:txBody>
          <a:bodyPr/>
          <a:lstStyle>
            <a:lvl1pPr>
              <a:defRPr/>
            </a:lvl1pPr>
          </a:lstStyle>
          <a:p>
            <a:pPr>
              <a:defRPr/>
            </a:pPr>
            <a:endParaRPr lang="es-ES" altLang="es-PE"/>
          </a:p>
        </p:txBody>
      </p:sp>
      <p:sp>
        <p:nvSpPr>
          <p:cNvPr id="7" name="Rectangle 45"/>
          <p:cNvSpPr>
            <a:spLocks noGrp="1" noChangeArrowheads="1"/>
          </p:cNvSpPr>
          <p:nvPr>
            <p:ph type="sldNum" sz="quarter" idx="12"/>
          </p:nvPr>
        </p:nvSpPr>
        <p:spPr>
          <a:ln/>
        </p:spPr>
        <p:txBody>
          <a:bodyPr/>
          <a:lstStyle>
            <a:lvl1pPr>
              <a:defRPr/>
            </a:lvl1pPr>
          </a:lstStyle>
          <a:p>
            <a:pPr>
              <a:defRPr/>
            </a:pPr>
            <a:fld id="{5E10FC57-BB6B-41F4-A480-9A3EC9BCB529}" type="slidenum">
              <a:rPr lang="es-ES" altLang="es-PE"/>
              <a:pPr>
                <a:defRPr/>
              </a:pPr>
              <a:t>‹Nº›</a:t>
            </a:fld>
            <a:endParaRPr lang="es-ES" altLang="es-PE"/>
          </a:p>
        </p:txBody>
      </p:sp>
    </p:spTree>
    <p:extLst>
      <p:ext uri="{BB962C8B-B14F-4D97-AF65-F5344CB8AC3E}">
        <p14:creationId xmlns:p14="http://schemas.microsoft.com/office/powerpoint/2010/main" val="2820407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es-ES"/>
              <a:t>Haga clic para modificar el estilo de título del patrón</a:t>
            </a:r>
            <a:endParaRPr lang="es-PE"/>
          </a:p>
        </p:txBody>
      </p:sp>
      <p:sp>
        <p:nvSpPr>
          <p:cNvPr id="3" name="Marcador de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630238" y="2505075"/>
            <a:ext cx="386873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4629150" y="2505075"/>
            <a:ext cx="38877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7" name="Rectangle 43"/>
          <p:cNvSpPr>
            <a:spLocks noGrp="1" noChangeArrowheads="1"/>
          </p:cNvSpPr>
          <p:nvPr>
            <p:ph type="dt" sz="half" idx="10"/>
          </p:nvPr>
        </p:nvSpPr>
        <p:spPr>
          <a:ln/>
        </p:spPr>
        <p:txBody>
          <a:bodyPr/>
          <a:lstStyle>
            <a:lvl1pPr>
              <a:defRPr/>
            </a:lvl1pPr>
          </a:lstStyle>
          <a:p>
            <a:pPr>
              <a:defRPr/>
            </a:pPr>
            <a:fld id="{2153742C-337C-4135-8FDD-3BDCE3861D65}" type="datetime1">
              <a:rPr lang="es-ES" altLang="es-PE" smtClean="0"/>
              <a:t>07/03/2022</a:t>
            </a:fld>
            <a:endParaRPr lang="es-ES" altLang="es-PE"/>
          </a:p>
        </p:txBody>
      </p:sp>
      <p:sp>
        <p:nvSpPr>
          <p:cNvPr id="8" name="Rectangle 44"/>
          <p:cNvSpPr>
            <a:spLocks noGrp="1" noChangeArrowheads="1"/>
          </p:cNvSpPr>
          <p:nvPr>
            <p:ph type="ftr" sz="quarter" idx="11"/>
          </p:nvPr>
        </p:nvSpPr>
        <p:spPr>
          <a:ln/>
        </p:spPr>
        <p:txBody>
          <a:bodyPr/>
          <a:lstStyle>
            <a:lvl1pPr>
              <a:defRPr/>
            </a:lvl1pPr>
          </a:lstStyle>
          <a:p>
            <a:pPr>
              <a:defRPr/>
            </a:pPr>
            <a:endParaRPr lang="es-ES" altLang="es-PE"/>
          </a:p>
        </p:txBody>
      </p:sp>
      <p:sp>
        <p:nvSpPr>
          <p:cNvPr id="9" name="Rectangle 45"/>
          <p:cNvSpPr>
            <a:spLocks noGrp="1" noChangeArrowheads="1"/>
          </p:cNvSpPr>
          <p:nvPr>
            <p:ph type="sldNum" sz="quarter" idx="12"/>
          </p:nvPr>
        </p:nvSpPr>
        <p:spPr>
          <a:ln/>
        </p:spPr>
        <p:txBody>
          <a:bodyPr/>
          <a:lstStyle>
            <a:lvl1pPr>
              <a:defRPr/>
            </a:lvl1pPr>
          </a:lstStyle>
          <a:p>
            <a:pPr>
              <a:defRPr/>
            </a:pPr>
            <a:fld id="{C525928D-F3A5-4EE9-8126-0028489D26EE}" type="slidenum">
              <a:rPr lang="es-ES" altLang="es-PE"/>
              <a:pPr>
                <a:defRPr/>
              </a:pPr>
              <a:t>‹Nº›</a:t>
            </a:fld>
            <a:endParaRPr lang="es-ES" altLang="es-PE"/>
          </a:p>
        </p:txBody>
      </p:sp>
    </p:spTree>
    <p:extLst>
      <p:ext uri="{BB962C8B-B14F-4D97-AF65-F5344CB8AC3E}">
        <p14:creationId xmlns:p14="http://schemas.microsoft.com/office/powerpoint/2010/main" val="19481908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E"/>
          </a:p>
        </p:txBody>
      </p:sp>
      <p:sp>
        <p:nvSpPr>
          <p:cNvPr id="3" name="Rectangle 43"/>
          <p:cNvSpPr>
            <a:spLocks noGrp="1" noChangeArrowheads="1"/>
          </p:cNvSpPr>
          <p:nvPr>
            <p:ph type="dt" sz="half" idx="10"/>
          </p:nvPr>
        </p:nvSpPr>
        <p:spPr>
          <a:ln/>
        </p:spPr>
        <p:txBody>
          <a:bodyPr/>
          <a:lstStyle>
            <a:lvl1pPr>
              <a:defRPr/>
            </a:lvl1pPr>
          </a:lstStyle>
          <a:p>
            <a:pPr>
              <a:defRPr/>
            </a:pPr>
            <a:fld id="{13A65A17-1695-40DF-A377-070A40591D84}" type="datetime1">
              <a:rPr lang="es-ES" altLang="es-PE" smtClean="0"/>
              <a:t>07/03/2022</a:t>
            </a:fld>
            <a:endParaRPr lang="es-ES" altLang="es-PE"/>
          </a:p>
        </p:txBody>
      </p:sp>
      <p:sp>
        <p:nvSpPr>
          <p:cNvPr id="4" name="Rectangle 44"/>
          <p:cNvSpPr>
            <a:spLocks noGrp="1" noChangeArrowheads="1"/>
          </p:cNvSpPr>
          <p:nvPr>
            <p:ph type="ftr" sz="quarter" idx="11"/>
          </p:nvPr>
        </p:nvSpPr>
        <p:spPr>
          <a:ln/>
        </p:spPr>
        <p:txBody>
          <a:bodyPr/>
          <a:lstStyle>
            <a:lvl1pPr>
              <a:defRPr/>
            </a:lvl1pPr>
          </a:lstStyle>
          <a:p>
            <a:pPr>
              <a:defRPr/>
            </a:pPr>
            <a:endParaRPr lang="es-ES" altLang="es-PE"/>
          </a:p>
        </p:txBody>
      </p:sp>
      <p:sp>
        <p:nvSpPr>
          <p:cNvPr id="5" name="Rectangle 45"/>
          <p:cNvSpPr>
            <a:spLocks noGrp="1" noChangeArrowheads="1"/>
          </p:cNvSpPr>
          <p:nvPr>
            <p:ph type="sldNum" sz="quarter" idx="12"/>
          </p:nvPr>
        </p:nvSpPr>
        <p:spPr>
          <a:ln/>
        </p:spPr>
        <p:txBody>
          <a:bodyPr/>
          <a:lstStyle>
            <a:lvl1pPr>
              <a:defRPr/>
            </a:lvl1pPr>
          </a:lstStyle>
          <a:p>
            <a:pPr>
              <a:defRPr/>
            </a:pPr>
            <a:fld id="{1898B22A-7F7E-49D4-AD5F-C35CF5518781}" type="slidenum">
              <a:rPr lang="es-ES" altLang="es-PE"/>
              <a:pPr>
                <a:defRPr/>
              </a:pPr>
              <a:t>‹Nº›</a:t>
            </a:fld>
            <a:endParaRPr lang="es-ES" altLang="es-PE"/>
          </a:p>
        </p:txBody>
      </p:sp>
    </p:spTree>
    <p:extLst>
      <p:ext uri="{BB962C8B-B14F-4D97-AF65-F5344CB8AC3E}">
        <p14:creationId xmlns:p14="http://schemas.microsoft.com/office/powerpoint/2010/main" val="3122025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E"/>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Rectangle 17"/>
          <p:cNvSpPr>
            <a:spLocks noGrp="1" noChangeArrowheads="1"/>
          </p:cNvSpPr>
          <p:nvPr>
            <p:ph type="dt" sz="half" idx="10"/>
          </p:nvPr>
        </p:nvSpPr>
        <p:spPr>
          <a:ln/>
        </p:spPr>
        <p:txBody>
          <a:bodyPr/>
          <a:lstStyle>
            <a:lvl1pPr>
              <a:defRPr/>
            </a:lvl1pPr>
          </a:lstStyle>
          <a:p>
            <a:pPr>
              <a:defRPr/>
            </a:pPr>
            <a:fld id="{C96F5884-E63E-4FC0-B56E-D9596CCC6BC7}" type="datetime1">
              <a:rPr lang="es-ES" altLang="es-PE" smtClean="0"/>
              <a:t>07/03/2022</a:t>
            </a:fld>
            <a:endParaRPr lang="es-ES" altLang="es-PE"/>
          </a:p>
        </p:txBody>
      </p:sp>
      <p:sp>
        <p:nvSpPr>
          <p:cNvPr id="5" name="Rectangle 18"/>
          <p:cNvSpPr>
            <a:spLocks noGrp="1" noChangeArrowheads="1"/>
          </p:cNvSpPr>
          <p:nvPr>
            <p:ph type="ftr" sz="quarter" idx="11"/>
          </p:nvPr>
        </p:nvSpPr>
        <p:spPr>
          <a:ln/>
        </p:spPr>
        <p:txBody>
          <a:bodyPr/>
          <a:lstStyle>
            <a:lvl1pPr>
              <a:defRPr/>
            </a:lvl1pPr>
          </a:lstStyle>
          <a:p>
            <a:pPr>
              <a:defRPr/>
            </a:pPr>
            <a:endParaRPr lang="es-ES" altLang="es-PE"/>
          </a:p>
        </p:txBody>
      </p:sp>
      <p:sp>
        <p:nvSpPr>
          <p:cNvPr id="6" name="Rectangle 19"/>
          <p:cNvSpPr>
            <a:spLocks noGrp="1" noChangeArrowheads="1"/>
          </p:cNvSpPr>
          <p:nvPr>
            <p:ph type="sldNum" sz="quarter" idx="12"/>
          </p:nvPr>
        </p:nvSpPr>
        <p:spPr>
          <a:ln/>
        </p:spPr>
        <p:txBody>
          <a:bodyPr/>
          <a:lstStyle>
            <a:lvl1pPr>
              <a:defRPr/>
            </a:lvl1pPr>
          </a:lstStyle>
          <a:p>
            <a:pPr>
              <a:defRPr/>
            </a:pPr>
            <a:fld id="{30DD5D38-AB12-4B55-88E5-8A50E116780D}" type="slidenum">
              <a:rPr lang="es-ES" altLang="es-PE"/>
              <a:pPr>
                <a:defRPr/>
              </a:pPr>
              <a:t>‹Nº›</a:t>
            </a:fld>
            <a:endParaRPr lang="es-ES" altLang="es-PE"/>
          </a:p>
        </p:txBody>
      </p:sp>
    </p:spTree>
    <p:extLst>
      <p:ext uri="{BB962C8B-B14F-4D97-AF65-F5344CB8AC3E}">
        <p14:creationId xmlns:p14="http://schemas.microsoft.com/office/powerpoint/2010/main" val="18612392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3"/>
          <p:cNvSpPr>
            <a:spLocks noGrp="1" noChangeArrowheads="1"/>
          </p:cNvSpPr>
          <p:nvPr>
            <p:ph type="dt" sz="half" idx="10"/>
          </p:nvPr>
        </p:nvSpPr>
        <p:spPr>
          <a:ln/>
        </p:spPr>
        <p:txBody>
          <a:bodyPr/>
          <a:lstStyle>
            <a:lvl1pPr>
              <a:defRPr/>
            </a:lvl1pPr>
          </a:lstStyle>
          <a:p>
            <a:pPr>
              <a:defRPr/>
            </a:pPr>
            <a:fld id="{75D5ADDE-BC86-4D9D-9C18-BB3508C9BA53}" type="datetime1">
              <a:rPr lang="es-ES" altLang="es-PE" smtClean="0"/>
              <a:t>07/03/2022</a:t>
            </a:fld>
            <a:endParaRPr lang="es-ES" altLang="es-PE"/>
          </a:p>
        </p:txBody>
      </p:sp>
      <p:sp>
        <p:nvSpPr>
          <p:cNvPr id="3" name="Rectangle 44"/>
          <p:cNvSpPr>
            <a:spLocks noGrp="1" noChangeArrowheads="1"/>
          </p:cNvSpPr>
          <p:nvPr>
            <p:ph type="ftr" sz="quarter" idx="11"/>
          </p:nvPr>
        </p:nvSpPr>
        <p:spPr>
          <a:ln/>
        </p:spPr>
        <p:txBody>
          <a:bodyPr/>
          <a:lstStyle>
            <a:lvl1pPr>
              <a:defRPr/>
            </a:lvl1pPr>
          </a:lstStyle>
          <a:p>
            <a:pPr>
              <a:defRPr/>
            </a:pPr>
            <a:endParaRPr lang="es-ES" altLang="es-PE"/>
          </a:p>
        </p:txBody>
      </p:sp>
      <p:sp>
        <p:nvSpPr>
          <p:cNvPr id="4" name="Rectangle 45"/>
          <p:cNvSpPr>
            <a:spLocks noGrp="1" noChangeArrowheads="1"/>
          </p:cNvSpPr>
          <p:nvPr>
            <p:ph type="sldNum" sz="quarter" idx="12"/>
          </p:nvPr>
        </p:nvSpPr>
        <p:spPr>
          <a:ln/>
        </p:spPr>
        <p:txBody>
          <a:bodyPr/>
          <a:lstStyle>
            <a:lvl1pPr>
              <a:defRPr/>
            </a:lvl1pPr>
          </a:lstStyle>
          <a:p>
            <a:pPr>
              <a:defRPr/>
            </a:pPr>
            <a:fld id="{F2E632D6-335F-40DE-8042-FE609F8A6854}" type="slidenum">
              <a:rPr lang="es-ES" altLang="es-PE"/>
              <a:pPr>
                <a:defRPr/>
              </a:pPr>
              <a:t>‹Nº›</a:t>
            </a:fld>
            <a:endParaRPr lang="es-ES" altLang="es-PE"/>
          </a:p>
        </p:txBody>
      </p:sp>
    </p:spTree>
    <p:extLst>
      <p:ext uri="{BB962C8B-B14F-4D97-AF65-F5344CB8AC3E}">
        <p14:creationId xmlns:p14="http://schemas.microsoft.com/office/powerpoint/2010/main" val="823641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lstStyle>
            <a:lvl1pPr>
              <a:defRPr sz="3200"/>
            </a:lvl1pPr>
          </a:lstStyle>
          <a:p>
            <a:r>
              <a:rPr lang="es-ES"/>
              <a:t>Haga clic para modificar el estilo de título del patrón</a:t>
            </a:r>
            <a:endParaRPr lang="es-PE"/>
          </a:p>
        </p:txBody>
      </p:sp>
      <p:sp>
        <p:nvSpPr>
          <p:cNvPr id="3" name="Marcador de conteni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Rectangle 43"/>
          <p:cNvSpPr>
            <a:spLocks noGrp="1" noChangeArrowheads="1"/>
          </p:cNvSpPr>
          <p:nvPr>
            <p:ph type="dt" sz="half" idx="10"/>
          </p:nvPr>
        </p:nvSpPr>
        <p:spPr>
          <a:ln/>
        </p:spPr>
        <p:txBody>
          <a:bodyPr/>
          <a:lstStyle>
            <a:lvl1pPr>
              <a:defRPr/>
            </a:lvl1pPr>
          </a:lstStyle>
          <a:p>
            <a:pPr>
              <a:defRPr/>
            </a:pPr>
            <a:fld id="{A70C5E18-AE01-4697-A797-139E600DCCCD}" type="datetime1">
              <a:rPr lang="es-ES" altLang="es-PE" smtClean="0"/>
              <a:t>07/03/2022</a:t>
            </a:fld>
            <a:endParaRPr lang="es-ES" altLang="es-PE"/>
          </a:p>
        </p:txBody>
      </p:sp>
      <p:sp>
        <p:nvSpPr>
          <p:cNvPr id="6" name="Rectangle 44"/>
          <p:cNvSpPr>
            <a:spLocks noGrp="1" noChangeArrowheads="1"/>
          </p:cNvSpPr>
          <p:nvPr>
            <p:ph type="ftr" sz="quarter" idx="11"/>
          </p:nvPr>
        </p:nvSpPr>
        <p:spPr>
          <a:ln/>
        </p:spPr>
        <p:txBody>
          <a:bodyPr/>
          <a:lstStyle>
            <a:lvl1pPr>
              <a:defRPr/>
            </a:lvl1pPr>
          </a:lstStyle>
          <a:p>
            <a:pPr>
              <a:defRPr/>
            </a:pPr>
            <a:endParaRPr lang="es-ES" altLang="es-PE"/>
          </a:p>
        </p:txBody>
      </p:sp>
      <p:sp>
        <p:nvSpPr>
          <p:cNvPr id="7" name="Rectangle 45"/>
          <p:cNvSpPr>
            <a:spLocks noGrp="1" noChangeArrowheads="1"/>
          </p:cNvSpPr>
          <p:nvPr>
            <p:ph type="sldNum" sz="quarter" idx="12"/>
          </p:nvPr>
        </p:nvSpPr>
        <p:spPr>
          <a:ln/>
        </p:spPr>
        <p:txBody>
          <a:bodyPr/>
          <a:lstStyle>
            <a:lvl1pPr>
              <a:defRPr/>
            </a:lvl1pPr>
          </a:lstStyle>
          <a:p>
            <a:pPr>
              <a:defRPr/>
            </a:pPr>
            <a:fld id="{D15F36C0-23E3-4474-966E-2E1FFE2A7EF0}" type="slidenum">
              <a:rPr lang="es-ES" altLang="es-PE"/>
              <a:pPr>
                <a:defRPr/>
              </a:pPr>
              <a:t>‹Nº›</a:t>
            </a:fld>
            <a:endParaRPr lang="es-ES" altLang="es-PE"/>
          </a:p>
        </p:txBody>
      </p:sp>
    </p:spTree>
    <p:extLst>
      <p:ext uri="{BB962C8B-B14F-4D97-AF65-F5344CB8AC3E}">
        <p14:creationId xmlns:p14="http://schemas.microsoft.com/office/powerpoint/2010/main" val="37910940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lstStyle>
            <a:lvl1pPr>
              <a:defRPr sz="3200"/>
            </a:lvl1pPr>
          </a:lstStyle>
          <a:p>
            <a:r>
              <a:rPr lang="es-ES"/>
              <a:t>Haga clic para modificar el estilo de título del patrón</a:t>
            </a:r>
            <a:endParaRPr lang="es-PE"/>
          </a:p>
        </p:txBody>
      </p:sp>
      <p:sp>
        <p:nvSpPr>
          <p:cNvPr id="3" name="Marcador de posición de imagen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PE" noProof="0"/>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Rectangle 43"/>
          <p:cNvSpPr>
            <a:spLocks noGrp="1" noChangeArrowheads="1"/>
          </p:cNvSpPr>
          <p:nvPr>
            <p:ph type="dt" sz="half" idx="10"/>
          </p:nvPr>
        </p:nvSpPr>
        <p:spPr>
          <a:ln/>
        </p:spPr>
        <p:txBody>
          <a:bodyPr/>
          <a:lstStyle>
            <a:lvl1pPr>
              <a:defRPr/>
            </a:lvl1pPr>
          </a:lstStyle>
          <a:p>
            <a:pPr>
              <a:defRPr/>
            </a:pPr>
            <a:fld id="{79A2F3C2-02A4-4892-94B9-B9CBD2E6ACA0}" type="datetime1">
              <a:rPr lang="es-ES" altLang="es-PE" smtClean="0"/>
              <a:t>07/03/2022</a:t>
            </a:fld>
            <a:endParaRPr lang="es-ES" altLang="es-PE"/>
          </a:p>
        </p:txBody>
      </p:sp>
      <p:sp>
        <p:nvSpPr>
          <p:cNvPr id="6" name="Rectangle 44"/>
          <p:cNvSpPr>
            <a:spLocks noGrp="1" noChangeArrowheads="1"/>
          </p:cNvSpPr>
          <p:nvPr>
            <p:ph type="ftr" sz="quarter" idx="11"/>
          </p:nvPr>
        </p:nvSpPr>
        <p:spPr>
          <a:ln/>
        </p:spPr>
        <p:txBody>
          <a:bodyPr/>
          <a:lstStyle>
            <a:lvl1pPr>
              <a:defRPr/>
            </a:lvl1pPr>
          </a:lstStyle>
          <a:p>
            <a:pPr>
              <a:defRPr/>
            </a:pPr>
            <a:endParaRPr lang="es-ES" altLang="es-PE"/>
          </a:p>
        </p:txBody>
      </p:sp>
      <p:sp>
        <p:nvSpPr>
          <p:cNvPr id="7" name="Rectangle 45"/>
          <p:cNvSpPr>
            <a:spLocks noGrp="1" noChangeArrowheads="1"/>
          </p:cNvSpPr>
          <p:nvPr>
            <p:ph type="sldNum" sz="quarter" idx="12"/>
          </p:nvPr>
        </p:nvSpPr>
        <p:spPr>
          <a:ln/>
        </p:spPr>
        <p:txBody>
          <a:bodyPr/>
          <a:lstStyle>
            <a:lvl1pPr>
              <a:defRPr/>
            </a:lvl1pPr>
          </a:lstStyle>
          <a:p>
            <a:pPr>
              <a:defRPr/>
            </a:pPr>
            <a:fld id="{5F2E1C8C-23F5-4792-8F34-6B1331CA1ED8}" type="slidenum">
              <a:rPr lang="es-ES" altLang="es-PE"/>
              <a:pPr>
                <a:defRPr/>
              </a:pPr>
              <a:t>‹Nº›</a:t>
            </a:fld>
            <a:endParaRPr lang="es-ES" altLang="es-PE"/>
          </a:p>
        </p:txBody>
      </p:sp>
    </p:spTree>
    <p:extLst>
      <p:ext uri="{BB962C8B-B14F-4D97-AF65-F5344CB8AC3E}">
        <p14:creationId xmlns:p14="http://schemas.microsoft.com/office/powerpoint/2010/main" val="24203284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E"/>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Rectangle 43"/>
          <p:cNvSpPr>
            <a:spLocks noGrp="1" noChangeArrowheads="1"/>
          </p:cNvSpPr>
          <p:nvPr>
            <p:ph type="dt" sz="half" idx="10"/>
          </p:nvPr>
        </p:nvSpPr>
        <p:spPr>
          <a:ln/>
        </p:spPr>
        <p:txBody>
          <a:bodyPr/>
          <a:lstStyle>
            <a:lvl1pPr>
              <a:defRPr/>
            </a:lvl1pPr>
          </a:lstStyle>
          <a:p>
            <a:pPr>
              <a:defRPr/>
            </a:pPr>
            <a:fld id="{F9F7AA4A-7ED7-4758-AC1A-50F20FB27EC2}" type="datetime1">
              <a:rPr lang="es-ES" altLang="es-PE" smtClean="0"/>
              <a:t>07/03/2022</a:t>
            </a:fld>
            <a:endParaRPr lang="es-ES" altLang="es-PE"/>
          </a:p>
        </p:txBody>
      </p:sp>
      <p:sp>
        <p:nvSpPr>
          <p:cNvPr id="5" name="Rectangle 44"/>
          <p:cNvSpPr>
            <a:spLocks noGrp="1" noChangeArrowheads="1"/>
          </p:cNvSpPr>
          <p:nvPr>
            <p:ph type="ftr" sz="quarter" idx="11"/>
          </p:nvPr>
        </p:nvSpPr>
        <p:spPr>
          <a:ln/>
        </p:spPr>
        <p:txBody>
          <a:bodyPr/>
          <a:lstStyle>
            <a:lvl1pPr>
              <a:defRPr/>
            </a:lvl1pPr>
          </a:lstStyle>
          <a:p>
            <a:pPr>
              <a:defRPr/>
            </a:pPr>
            <a:endParaRPr lang="es-ES" altLang="es-PE"/>
          </a:p>
        </p:txBody>
      </p:sp>
      <p:sp>
        <p:nvSpPr>
          <p:cNvPr id="6" name="Rectangle 45"/>
          <p:cNvSpPr>
            <a:spLocks noGrp="1" noChangeArrowheads="1"/>
          </p:cNvSpPr>
          <p:nvPr>
            <p:ph type="sldNum" sz="quarter" idx="12"/>
          </p:nvPr>
        </p:nvSpPr>
        <p:spPr>
          <a:ln/>
        </p:spPr>
        <p:txBody>
          <a:bodyPr/>
          <a:lstStyle>
            <a:lvl1pPr>
              <a:defRPr/>
            </a:lvl1pPr>
          </a:lstStyle>
          <a:p>
            <a:pPr>
              <a:defRPr/>
            </a:pPr>
            <a:fld id="{87F8FFF6-26FE-4A69-A4EB-F40485C180B9}" type="slidenum">
              <a:rPr lang="es-ES" altLang="es-PE"/>
              <a:pPr>
                <a:defRPr/>
              </a:pPr>
              <a:t>‹Nº›</a:t>
            </a:fld>
            <a:endParaRPr lang="es-ES" altLang="es-PE"/>
          </a:p>
        </p:txBody>
      </p:sp>
    </p:spTree>
    <p:extLst>
      <p:ext uri="{BB962C8B-B14F-4D97-AF65-F5344CB8AC3E}">
        <p14:creationId xmlns:p14="http://schemas.microsoft.com/office/powerpoint/2010/main" val="36557702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158750"/>
            <a:ext cx="2057400" cy="5972175"/>
          </a:xfrm>
        </p:spPr>
        <p:txBody>
          <a:bodyPr vert="eaVert"/>
          <a:lstStyle/>
          <a:p>
            <a:r>
              <a:rPr lang="es-ES"/>
              <a:t>Haga clic para modificar el estilo de título del patrón</a:t>
            </a:r>
            <a:endParaRPr lang="es-PE"/>
          </a:p>
        </p:txBody>
      </p:sp>
      <p:sp>
        <p:nvSpPr>
          <p:cNvPr id="3" name="Marcador de texto vertical 2"/>
          <p:cNvSpPr>
            <a:spLocks noGrp="1"/>
          </p:cNvSpPr>
          <p:nvPr>
            <p:ph type="body" orient="vert" idx="1"/>
          </p:nvPr>
        </p:nvSpPr>
        <p:spPr>
          <a:xfrm>
            <a:off x="457200" y="158750"/>
            <a:ext cx="6019800" cy="5972175"/>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Rectangle 43"/>
          <p:cNvSpPr>
            <a:spLocks noGrp="1" noChangeArrowheads="1"/>
          </p:cNvSpPr>
          <p:nvPr>
            <p:ph type="dt" sz="half" idx="10"/>
          </p:nvPr>
        </p:nvSpPr>
        <p:spPr>
          <a:ln/>
        </p:spPr>
        <p:txBody>
          <a:bodyPr/>
          <a:lstStyle>
            <a:lvl1pPr>
              <a:defRPr/>
            </a:lvl1pPr>
          </a:lstStyle>
          <a:p>
            <a:pPr>
              <a:defRPr/>
            </a:pPr>
            <a:fld id="{25AE939E-1C5A-453F-AE44-F30F70F9C1BE}" type="datetime1">
              <a:rPr lang="es-ES" altLang="es-PE" smtClean="0"/>
              <a:t>07/03/2022</a:t>
            </a:fld>
            <a:endParaRPr lang="es-ES" altLang="es-PE"/>
          </a:p>
        </p:txBody>
      </p:sp>
      <p:sp>
        <p:nvSpPr>
          <p:cNvPr id="5" name="Rectangle 44"/>
          <p:cNvSpPr>
            <a:spLocks noGrp="1" noChangeArrowheads="1"/>
          </p:cNvSpPr>
          <p:nvPr>
            <p:ph type="ftr" sz="quarter" idx="11"/>
          </p:nvPr>
        </p:nvSpPr>
        <p:spPr>
          <a:ln/>
        </p:spPr>
        <p:txBody>
          <a:bodyPr/>
          <a:lstStyle>
            <a:lvl1pPr>
              <a:defRPr/>
            </a:lvl1pPr>
          </a:lstStyle>
          <a:p>
            <a:pPr>
              <a:defRPr/>
            </a:pPr>
            <a:endParaRPr lang="es-ES" altLang="es-PE"/>
          </a:p>
        </p:txBody>
      </p:sp>
      <p:sp>
        <p:nvSpPr>
          <p:cNvPr id="6" name="Rectangle 45"/>
          <p:cNvSpPr>
            <a:spLocks noGrp="1" noChangeArrowheads="1"/>
          </p:cNvSpPr>
          <p:nvPr>
            <p:ph type="sldNum" sz="quarter" idx="12"/>
          </p:nvPr>
        </p:nvSpPr>
        <p:spPr>
          <a:ln/>
        </p:spPr>
        <p:txBody>
          <a:bodyPr/>
          <a:lstStyle>
            <a:lvl1pPr>
              <a:defRPr/>
            </a:lvl1pPr>
          </a:lstStyle>
          <a:p>
            <a:pPr>
              <a:defRPr/>
            </a:pPr>
            <a:fld id="{48A1CBF4-7A1E-46AF-B433-D63046065AB1}" type="slidenum">
              <a:rPr lang="es-ES" altLang="es-PE"/>
              <a:pPr>
                <a:defRPr/>
              </a:pPr>
              <a:t>‹Nº›</a:t>
            </a:fld>
            <a:endParaRPr lang="es-ES" altLang="es-PE"/>
          </a:p>
        </p:txBody>
      </p:sp>
    </p:spTree>
    <p:extLst>
      <p:ext uri="{BB962C8B-B14F-4D97-AF65-F5344CB8AC3E}">
        <p14:creationId xmlns:p14="http://schemas.microsoft.com/office/powerpoint/2010/main" val="37225217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Título, texto y objetos">
    <p:spTree>
      <p:nvGrpSpPr>
        <p:cNvPr id="1" name=""/>
        <p:cNvGrpSpPr/>
        <p:nvPr/>
      </p:nvGrpSpPr>
      <p:grpSpPr>
        <a:xfrm>
          <a:off x="0" y="0"/>
          <a:ext cx="0" cy="0"/>
          <a:chOff x="0" y="0"/>
          <a:chExt cx="0" cy="0"/>
        </a:xfrm>
      </p:grpSpPr>
      <p:sp>
        <p:nvSpPr>
          <p:cNvPr id="2" name="Título 1"/>
          <p:cNvSpPr>
            <a:spLocks noGrp="1"/>
          </p:cNvSpPr>
          <p:nvPr>
            <p:ph type="title"/>
          </p:nvPr>
        </p:nvSpPr>
        <p:spPr>
          <a:xfrm>
            <a:off x="457200" y="158750"/>
            <a:ext cx="8229600" cy="1258888"/>
          </a:xfrm>
        </p:spPr>
        <p:txBody>
          <a:bodyPr/>
          <a:lstStyle/>
          <a:p>
            <a:r>
              <a:rPr lang="es-ES"/>
              <a:t>Haga clic para modificar el estilo de título del patrón</a:t>
            </a:r>
            <a:endParaRPr lang="es-PE"/>
          </a:p>
        </p:txBody>
      </p:sp>
      <p:sp>
        <p:nvSpPr>
          <p:cNvPr id="3" name="Marcador de texto 2"/>
          <p:cNvSpPr>
            <a:spLocks noGrp="1"/>
          </p:cNvSpPr>
          <p:nvPr>
            <p:ph type="body" sz="half" idx="1"/>
          </p:nvPr>
        </p:nvSpPr>
        <p:spPr>
          <a:xfrm>
            <a:off x="457200" y="1600200"/>
            <a:ext cx="4038600" cy="4530725"/>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p:cNvSpPr>
            <a:spLocks noGrp="1"/>
          </p:cNvSpPr>
          <p:nvPr>
            <p:ph sz="half" idx="2"/>
          </p:nvPr>
        </p:nvSpPr>
        <p:spPr>
          <a:xfrm>
            <a:off x="4648200" y="1600200"/>
            <a:ext cx="4038600" cy="4530725"/>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Rectangle 43"/>
          <p:cNvSpPr>
            <a:spLocks noGrp="1" noChangeArrowheads="1"/>
          </p:cNvSpPr>
          <p:nvPr>
            <p:ph type="dt" sz="half" idx="10"/>
          </p:nvPr>
        </p:nvSpPr>
        <p:spPr>
          <a:ln/>
        </p:spPr>
        <p:txBody>
          <a:bodyPr/>
          <a:lstStyle>
            <a:lvl1pPr>
              <a:defRPr/>
            </a:lvl1pPr>
          </a:lstStyle>
          <a:p>
            <a:pPr>
              <a:defRPr/>
            </a:pPr>
            <a:fld id="{5C609DB5-204A-4248-B591-F8B6F557B716}" type="datetime1">
              <a:rPr lang="es-ES" altLang="es-PE" smtClean="0"/>
              <a:t>07/03/2022</a:t>
            </a:fld>
            <a:endParaRPr lang="es-ES" altLang="es-PE"/>
          </a:p>
        </p:txBody>
      </p:sp>
      <p:sp>
        <p:nvSpPr>
          <p:cNvPr id="6" name="Rectangle 44"/>
          <p:cNvSpPr>
            <a:spLocks noGrp="1" noChangeArrowheads="1"/>
          </p:cNvSpPr>
          <p:nvPr>
            <p:ph type="ftr" sz="quarter" idx="11"/>
          </p:nvPr>
        </p:nvSpPr>
        <p:spPr>
          <a:ln/>
        </p:spPr>
        <p:txBody>
          <a:bodyPr/>
          <a:lstStyle>
            <a:lvl1pPr>
              <a:defRPr/>
            </a:lvl1pPr>
          </a:lstStyle>
          <a:p>
            <a:pPr>
              <a:defRPr/>
            </a:pPr>
            <a:endParaRPr lang="es-ES" altLang="es-PE"/>
          </a:p>
        </p:txBody>
      </p:sp>
      <p:sp>
        <p:nvSpPr>
          <p:cNvPr id="7" name="Rectangle 45"/>
          <p:cNvSpPr>
            <a:spLocks noGrp="1" noChangeArrowheads="1"/>
          </p:cNvSpPr>
          <p:nvPr>
            <p:ph type="sldNum" sz="quarter" idx="12"/>
          </p:nvPr>
        </p:nvSpPr>
        <p:spPr>
          <a:ln/>
        </p:spPr>
        <p:txBody>
          <a:bodyPr/>
          <a:lstStyle>
            <a:lvl1pPr>
              <a:defRPr/>
            </a:lvl1pPr>
          </a:lstStyle>
          <a:p>
            <a:pPr>
              <a:defRPr/>
            </a:pPr>
            <a:fld id="{D543990E-0838-4C19-9172-D056BBAB04F7}" type="slidenum">
              <a:rPr lang="es-ES" altLang="es-PE"/>
              <a:pPr>
                <a:defRPr/>
              </a:pPr>
              <a:t>‹Nº›</a:t>
            </a:fld>
            <a:endParaRPr lang="es-ES" altLang="es-PE"/>
          </a:p>
        </p:txBody>
      </p:sp>
    </p:spTree>
    <p:extLst>
      <p:ext uri="{BB962C8B-B14F-4D97-AF65-F5344CB8AC3E}">
        <p14:creationId xmlns:p14="http://schemas.microsoft.com/office/powerpoint/2010/main" val="274131883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319088" y="1752600"/>
            <a:ext cx="8824912" cy="5129213"/>
            <a:chOff x="201" y="1104"/>
            <a:chExt cx="5559" cy="3231"/>
          </a:xfrm>
        </p:grpSpPr>
        <p:sp>
          <p:nvSpPr>
            <p:cNvPr id="5" name="Freeform 3"/>
            <p:cNvSpPr>
              <a:spLocks/>
            </p:cNvSpPr>
            <p:nvPr/>
          </p:nvSpPr>
          <p:spPr bwMode="ltGray">
            <a:xfrm>
              <a:off x="210" y="1104"/>
              <a:ext cx="5550" cy="3216"/>
            </a:xfrm>
            <a:custGeom>
              <a:avLst/>
              <a:gdLst>
                <a:gd name="T0" fmla="*/ 335 w 5550"/>
                <a:gd name="T1" fmla="*/ 0 h 3216"/>
                <a:gd name="T2" fmla="*/ 333 w 5550"/>
                <a:gd name="T3" fmla="*/ 1290 h 3216"/>
                <a:gd name="T4" fmla="*/ 0 w 5550"/>
                <a:gd name="T5" fmla="*/ 1290 h 3216"/>
                <a:gd name="T6" fmla="*/ 6 w 5550"/>
                <a:gd name="T7" fmla="*/ 3210 h 3216"/>
                <a:gd name="T8" fmla="*/ 5550 w 5550"/>
                <a:gd name="T9" fmla="*/ 3216 h 3216"/>
                <a:gd name="T10" fmla="*/ 5550 w 5550"/>
                <a:gd name="T11" fmla="*/ 0 h 3216"/>
                <a:gd name="T12" fmla="*/ 335 w 5550"/>
                <a:gd name="T13" fmla="*/ 0 h 3216"/>
                <a:gd name="T14" fmla="*/ 335 w 5550"/>
                <a:gd name="T15" fmla="*/ 0 h 321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550" h="3216">
                  <a:moveTo>
                    <a:pt x="335" y="0"/>
                  </a:moveTo>
                  <a:lnTo>
                    <a:pt x="333" y="1290"/>
                  </a:lnTo>
                  <a:lnTo>
                    <a:pt x="0" y="1290"/>
                  </a:lnTo>
                  <a:lnTo>
                    <a:pt x="6" y="3210"/>
                  </a:lnTo>
                  <a:lnTo>
                    <a:pt x="5550" y="3216"/>
                  </a:lnTo>
                  <a:lnTo>
                    <a:pt x="5550" y="0"/>
                  </a:lnTo>
                  <a:lnTo>
                    <a:pt x="335" y="0"/>
                  </a:lnTo>
                  <a:close/>
                </a:path>
              </a:pathLst>
            </a:custGeom>
            <a:solidFill>
              <a:schemeClr val="bg2">
                <a:alpha val="39999"/>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6" name="Freeform 4"/>
            <p:cNvSpPr>
              <a:spLocks/>
            </p:cNvSpPr>
            <p:nvPr/>
          </p:nvSpPr>
          <p:spPr bwMode="ltGray">
            <a:xfrm>
              <a:off x="528" y="2400"/>
              <a:ext cx="5232" cy="1920"/>
            </a:xfrm>
            <a:custGeom>
              <a:avLst/>
              <a:gdLst>
                <a:gd name="T0" fmla="*/ 0 w 4897"/>
                <a:gd name="T1" fmla="*/ 0 h 2182"/>
                <a:gd name="T2" fmla="*/ 0 w 4897"/>
                <a:gd name="T3" fmla="*/ 1689 h 2182"/>
                <a:gd name="T4" fmla="*/ 5590 w 4897"/>
                <a:gd name="T5" fmla="*/ 1689 h 2182"/>
                <a:gd name="T6" fmla="*/ 5590 w 4897"/>
                <a:gd name="T7" fmla="*/ 0 h 2182"/>
                <a:gd name="T8" fmla="*/ 0 w 4897"/>
                <a:gd name="T9" fmla="*/ 0 h 2182"/>
                <a:gd name="T10" fmla="*/ 0 w 4897"/>
                <a:gd name="T11" fmla="*/ 0 h 21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97" h="2182">
                  <a:moveTo>
                    <a:pt x="0" y="0"/>
                  </a:moveTo>
                  <a:lnTo>
                    <a:pt x="0" y="2182"/>
                  </a:lnTo>
                  <a:lnTo>
                    <a:pt x="4897" y="2182"/>
                  </a:lnTo>
                  <a:lnTo>
                    <a:pt x="4897" y="0"/>
                  </a:lnTo>
                  <a:lnTo>
                    <a:pt x="0" y="0"/>
                  </a:lnTo>
                  <a:close/>
                </a:path>
              </a:pathLst>
            </a:custGeom>
            <a:solidFill>
              <a:schemeClr val="bg2">
                <a:alpha val="30196"/>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7" name="Freeform 5"/>
            <p:cNvSpPr>
              <a:spLocks/>
            </p:cNvSpPr>
            <p:nvPr/>
          </p:nvSpPr>
          <p:spPr bwMode="ltGray">
            <a:xfrm>
              <a:off x="201" y="2377"/>
              <a:ext cx="3455"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lnSpc>
                  <a:spcPct val="80000"/>
                </a:lnSpc>
                <a:spcBef>
                  <a:spcPct val="20000"/>
                </a:spcBef>
                <a:buClr>
                  <a:schemeClr val="folHlink"/>
                </a:buClr>
                <a:buSzPct val="80000"/>
                <a:buFont typeface="Wingdings" panose="05000000000000000000" pitchFamily="2" charset="2"/>
                <a:buChar char="l"/>
                <a:defRPr/>
              </a:pPr>
              <a:endParaRPr lang="es-PE"/>
            </a:p>
          </p:txBody>
        </p:sp>
        <p:sp>
          <p:nvSpPr>
            <p:cNvPr id="8" name="Freeform 6"/>
            <p:cNvSpPr>
              <a:spLocks/>
            </p:cNvSpPr>
            <p:nvPr/>
          </p:nvSpPr>
          <p:spPr bwMode="ltGray">
            <a:xfrm>
              <a:off x="528" y="1104"/>
              <a:ext cx="4894"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lnSpc>
                  <a:spcPct val="80000"/>
                </a:lnSpc>
                <a:spcBef>
                  <a:spcPct val="20000"/>
                </a:spcBef>
                <a:buClr>
                  <a:schemeClr val="folHlink"/>
                </a:buClr>
                <a:buSzPct val="80000"/>
                <a:buFont typeface="Wingdings" panose="05000000000000000000" pitchFamily="2" charset="2"/>
                <a:buChar char="l"/>
                <a:defRPr/>
              </a:pPr>
              <a:endParaRPr lang="es-PE"/>
            </a:p>
          </p:txBody>
        </p:sp>
        <p:sp>
          <p:nvSpPr>
            <p:cNvPr id="9" name="Freeform 7"/>
            <p:cNvSpPr>
              <a:spLocks/>
            </p:cNvSpPr>
            <p:nvPr/>
          </p:nvSpPr>
          <p:spPr bwMode="ltGray">
            <a:xfrm>
              <a:off x="201" y="2377"/>
              <a:ext cx="30" cy="1958"/>
            </a:xfrm>
            <a:custGeom>
              <a:avLst/>
              <a:gdLst>
                <a:gd name="T0" fmla="*/ 0 w 30"/>
                <a:gd name="T1" fmla="*/ 0 h 1416"/>
                <a:gd name="T2" fmla="*/ 0 w 30"/>
                <a:gd name="T3" fmla="*/ 1416 h 1416"/>
                <a:gd name="T4" fmla="*/ 29 w 30"/>
                <a:gd name="T5" fmla="*/ 1416 h 1416"/>
                <a:gd name="T6" fmla="*/ 30 w 30"/>
                <a:gd name="T7" fmla="*/ 27 h 1416"/>
                <a:gd name="T8" fmla="*/ 0 w 30"/>
                <a:gd name="T9" fmla="*/ 0 h 1416"/>
                <a:gd name="T10" fmla="*/ 0 w 30"/>
                <a:gd name="T11" fmla="*/ 0 h 1416"/>
              </a:gdLst>
              <a:ahLst/>
              <a:cxnLst>
                <a:cxn ang="0">
                  <a:pos x="T0" y="T1"/>
                </a:cxn>
                <a:cxn ang="0">
                  <a:pos x="T2" y="T3"/>
                </a:cxn>
                <a:cxn ang="0">
                  <a:pos x="T4" y="T5"/>
                </a:cxn>
                <a:cxn ang="0">
                  <a:pos x="T6" y="T7"/>
                </a:cxn>
                <a:cxn ang="0">
                  <a:pos x="T8" y="T9"/>
                </a:cxn>
                <a:cxn ang="0">
                  <a:pos x="T10" y="T11"/>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lnSpc>
                  <a:spcPct val="80000"/>
                </a:lnSpc>
                <a:spcBef>
                  <a:spcPct val="20000"/>
                </a:spcBef>
                <a:buClr>
                  <a:schemeClr val="folHlink"/>
                </a:buClr>
                <a:buSzPct val="80000"/>
                <a:buFont typeface="Wingdings" panose="05000000000000000000" pitchFamily="2" charset="2"/>
                <a:buChar char="l"/>
                <a:defRPr/>
              </a:pPr>
              <a:endParaRPr lang="es-PE"/>
            </a:p>
          </p:txBody>
        </p:sp>
        <p:sp>
          <p:nvSpPr>
            <p:cNvPr id="10" name="Freeform 8"/>
            <p:cNvSpPr>
              <a:spLocks/>
            </p:cNvSpPr>
            <p:nvPr/>
          </p:nvSpPr>
          <p:spPr bwMode="ltGray">
            <a:xfrm>
              <a:off x="528" y="1104"/>
              <a:ext cx="29" cy="3225"/>
            </a:xfrm>
            <a:custGeom>
              <a:avLst/>
              <a:gdLst>
                <a:gd name="T0" fmla="*/ 0 w 29"/>
                <a:gd name="T1" fmla="*/ 0 h 2161"/>
                <a:gd name="T2" fmla="*/ 0 w 29"/>
                <a:gd name="T3" fmla="*/ 2161 h 2161"/>
                <a:gd name="T4" fmla="*/ 29 w 29"/>
                <a:gd name="T5" fmla="*/ 2161 h 2161"/>
                <a:gd name="T6" fmla="*/ 27 w 29"/>
                <a:gd name="T7" fmla="*/ 27 h 2161"/>
                <a:gd name="T8" fmla="*/ 0 w 29"/>
                <a:gd name="T9" fmla="*/ 0 h 2161"/>
                <a:gd name="T10" fmla="*/ 0 w 29"/>
                <a:gd name="T11" fmla="*/ 0 h 2161"/>
              </a:gdLst>
              <a:ahLst/>
              <a:cxnLst>
                <a:cxn ang="0">
                  <a:pos x="T0" y="T1"/>
                </a:cxn>
                <a:cxn ang="0">
                  <a:pos x="T2" y="T3"/>
                </a:cxn>
                <a:cxn ang="0">
                  <a:pos x="T4" y="T5"/>
                </a:cxn>
                <a:cxn ang="0">
                  <a:pos x="T6" y="T7"/>
                </a:cxn>
                <a:cxn ang="0">
                  <a:pos x="T8" y="T9"/>
                </a:cxn>
                <a:cxn ang="0">
                  <a:pos x="T10" y="T11"/>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lnSpc>
                  <a:spcPct val="80000"/>
                </a:lnSpc>
                <a:spcBef>
                  <a:spcPct val="20000"/>
                </a:spcBef>
                <a:buClr>
                  <a:schemeClr val="folHlink"/>
                </a:buClr>
                <a:buSzPct val="80000"/>
                <a:buFont typeface="Wingdings" panose="05000000000000000000" pitchFamily="2" charset="2"/>
                <a:buChar char="l"/>
                <a:defRPr/>
              </a:pPr>
              <a:endParaRPr lang="es-PE"/>
            </a:p>
          </p:txBody>
        </p:sp>
      </p:grpSp>
      <p:sp>
        <p:nvSpPr>
          <p:cNvPr id="264201" name="Rectangle 9"/>
          <p:cNvSpPr>
            <a:spLocks noGrp="1" noChangeArrowheads="1"/>
          </p:cNvSpPr>
          <p:nvPr>
            <p:ph type="ctrTitle" sz="quarter"/>
          </p:nvPr>
        </p:nvSpPr>
        <p:spPr>
          <a:xfrm>
            <a:off x="990600" y="1905000"/>
            <a:ext cx="7772400" cy="1736725"/>
          </a:xfrm>
        </p:spPr>
        <p:txBody>
          <a:bodyPr anchor="t"/>
          <a:lstStyle>
            <a:lvl1pPr>
              <a:defRPr sz="5400"/>
            </a:lvl1pPr>
          </a:lstStyle>
          <a:p>
            <a:pPr lvl="0"/>
            <a:r>
              <a:rPr lang="es-ES" altLang="es-PE" noProof="0"/>
              <a:t>Haga clic para cambiar el estilo de título	</a:t>
            </a:r>
          </a:p>
        </p:txBody>
      </p:sp>
      <p:sp>
        <p:nvSpPr>
          <p:cNvPr id="264202" name="Rectangle 10"/>
          <p:cNvSpPr>
            <a:spLocks noGrp="1" noChangeArrowheads="1"/>
          </p:cNvSpPr>
          <p:nvPr>
            <p:ph type="subTitle" sz="quarter" idx="1"/>
          </p:nvPr>
        </p:nvSpPr>
        <p:spPr>
          <a:xfrm>
            <a:off x="990600" y="3962400"/>
            <a:ext cx="6781800" cy="1752600"/>
          </a:xfrm>
        </p:spPr>
        <p:txBody>
          <a:bodyPr/>
          <a:lstStyle>
            <a:lvl1pPr marL="0" indent="0">
              <a:buFont typeface="Wingdings" panose="05000000000000000000" pitchFamily="2" charset="2"/>
              <a:buNone/>
              <a:defRPr/>
            </a:lvl1pPr>
          </a:lstStyle>
          <a:p>
            <a:pPr lvl="0"/>
            <a:r>
              <a:rPr lang="es-ES" altLang="es-PE" noProof="0"/>
              <a:t>Haga clic para modificar el estilo de subtítulo del patrón</a:t>
            </a:r>
          </a:p>
        </p:txBody>
      </p:sp>
      <p:sp>
        <p:nvSpPr>
          <p:cNvPr id="11" name="Rectangle 11"/>
          <p:cNvSpPr>
            <a:spLocks noGrp="1" noChangeArrowheads="1"/>
          </p:cNvSpPr>
          <p:nvPr>
            <p:ph type="dt" sz="quarter" idx="10"/>
          </p:nvPr>
        </p:nvSpPr>
        <p:spPr>
          <a:xfrm>
            <a:off x="990600" y="6245225"/>
            <a:ext cx="1901825" cy="476250"/>
          </a:xfrm>
        </p:spPr>
        <p:txBody>
          <a:bodyPr/>
          <a:lstStyle>
            <a:lvl1pPr>
              <a:defRPr/>
            </a:lvl1pPr>
          </a:lstStyle>
          <a:p>
            <a:pPr>
              <a:defRPr/>
            </a:pPr>
            <a:fld id="{A7F21B66-292B-486E-9E43-8F357EBB88B4}" type="datetime1">
              <a:rPr lang="es-ES" altLang="es-PE" smtClean="0"/>
              <a:t>07/03/2022</a:t>
            </a:fld>
            <a:endParaRPr lang="es-ES" altLang="es-PE"/>
          </a:p>
        </p:txBody>
      </p:sp>
      <p:sp>
        <p:nvSpPr>
          <p:cNvPr id="12" name="Rectangle 12"/>
          <p:cNvSpPr>
            <a:spLocks noGrp="1" noChangeArrowheads="1"/>
          </p:cNvSpPr>
          <p:nvPr>
            <p:ph type="ftr" sz="quarter" idx="11"/>
          </p:nvPr>
        </p:nvSpPr>
        <p:spPr>
          <a:xfrm>
            <a:off x="3468688" y="6245225"/>
            <a:ext cx="2895600" cy="476250"/>
          </a:xfrm>
        </p:spPr>
        <p:txBody>
          <a:bodyPr/>
          <a:lstStyle>
            <a:lvl1pPr>
              <a:defRPr/>
            </a:lvl1pPr>
          </a:lstStyle>
          <a:p>
            <a:pPr>
              <a:defRPr/>
            </a:pPr>
            <a:endParaRPr lang="es-ES" altLang="es-PE"/>
          </a:p>
        </p:txBody>
      </p:sp>
      <p:sp>
        <p:nvSpPr>
          <p:cNvPr id="13" name="Rectangle 13"/>
          <p:cNvSpPr>
            <a:spLocks noGrp="1" noChangeArrowheads="1"/>
          </p:cNvSpPr>
          <p:nvPr>
            <p:ph type="sldNum" sz="quarter" idx="12"/>
          </p:nvPr>
        </p:nvSpPr>
        <p:spPr/>
        <p:txBody>
          <a:bodyPr/>
          <a:lstStyle>
            <a:lvl1pPr>
              <a:defRPr/>
            </a:lvl1pPr>
          </a:lstStyle>
          <a:p>
            <a:pPr>
              <a:defRPr/>
            </a:pPr>
            <a:fld id="{FB1B4FF5-77A0-4426-B95C-2FE70E8E6194}" type="slidenum">
              <a:rPr lang="es-ES" altLang="es-PE"/>
              <a:pPr>
                <a:defRPr/>
              </a:pPr>
              <a:t>‹Nº›</a:t>
            </a:fld>
            <a:endParaRPr lang="es-ES" altLang="es-PE"/>
          </a:p>
        </p:txBody>
      </p:sp>
    </p:spTree>
    <p:extLst>
      <p:ext uri="{BB962C8B-B14F-4D97-AF65-F5344CB8AC3E}">
        <p14:creationId xmlns:p14="http://schemas.microsoft.com/office/powerpoint/2010/main" val="18442055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E"/>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Rectangle 11"/>
          <p:cNvSpPr>
            <a:spLocks noGrp="1" noChangeArrowheads="1"/>
          </p:cNvSpPr>
          <p:nvPr>
            <p:ph type="dt" sz="half" idx="10"/>
          </p:nvPr>
        </p:nvSpPr>
        <p:spPr>
          <a:ln/>
        </p:spPr>
        <p:txBody>
          <a:bodyPr/>
          <a:lstStyle>
            <a:lvl1pPr>
              <a:defRPr/>
            </a:lvl1pPr>
          </a:lstStyle>
          <a:p>
            <a:pPr>
              <a:defRPr/>
            </a:pPr>
            <a:fld id="{30119FD3-D6B6-446B-A780-840B04BBC0C1}" type="datetime1">
              <a:rPr lang="es-ES" altLang="es-PE" smtClean="0"/>
              <a:t>07/03/2022</a:t>
            </a:fld>
            <a:endParaRPr lang="es-ES" altLang="es-PE"/>
          </a:p>
        </p:txBody>
      </p:sp>
      <p:sp>
        <p:nvSpPr>
          <p:cNvPr id="5" name="Rectangle 12"/>
          <p:cNvSpPr>
            <a:spLocks noGrp="1" noChangeArrowheads="1"/>
          </p:cNvSpPr>
          <p:nvPr>
            <p:ph type="ftr" sz="quarter" idx="11"/>
          </p:nvPr>
        </p:nvSpPr>
        <p:spPr>
          <a:ln/>
        </p:spPr>
        <p:txBody>
          <a:bodyPr/>
          <a:lstStyle>
            <a:lvl1pPr>
              <a:defRPr/>
            </a:lvl1pPr>
          </a:lstStyle>
          <a:p>
            <a:pPr>
              <a:defRPr/>
            </a:pPr>
            <a:endParaRPr lang="es-ES" altLang="es-PE"/>
          </a:p>
        </p:txBody>
      </p:sp>
      <p:sp>
        <p:nvSpPr>
          <p:cNvPr id="6" name="Rectangle 13"/>
          <p:cNvSpPr>
            <a:spLocks noGrp="1" noChangeArrowheads="1"/>
          </p:cNvSpPr>
          <p:nvPr>
            <p:ph type="sldNum" sz="quarter" idx="12"/>
          </p:nvPr>
        </p:nvSpPr>
        <p:spPr>
          <a:ln/>
        </p:spPr>
        <p:txBody>
          <a:bodyPr/>
          <a:lstStyle>
            <a:lvl1pPr>
              <a:defRPr/>
            </a:lvl1pPr>
          </a:lstStyle>
          <a:p>
            <a:pPr>
              <a:defRPr/>
            </a:pPr>
            <a:fld id="{9F2CC4D6-6997-44A5-8337-57DE0418F6AD}" type="slidenum">
              <a:rPr lang="es-ES" altLang="es-PE"/>
              <a:pPr>
                <a:defRPr/>
              </a:pPr>
              <a:t>‹Nº›</a:t>
            </a:fld>
            <a:endParaRPr lang="es-ES" altLang="es-PE"/>
          </a:p>
        </p:txBody>
      </p:sp>
    </p:spTree>
    <p:extLst>
      <p:ext uri="{BB962C8B-B14F-4D97-AF65-F5344CB8AC3E}">
        <p14:creationId xmlns:p14="http://schemas.microsoft.com/office/powerpoint/2010/main" val="253626183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nchor="b"/>
          <a:lstStyle>
            <a:lvl1pPr>
              <a:defRPr sz="6000"/>
            </a:lvl1pPr>
          </a:lstStyle>
          <a:p>
            <a:r>
              <a:rPr lang="es-ES"/>
              <a:t>Haga clic para modificar el estilo de título del patrón</a:t>
            </a:r>
            <a:endParaRPr lang="es-PE"/>
          </a:p>
        </p:txBody>
      </p:sp>
      <p:sp>
        <p:nvSpPr>
          <p:cNvPr id="3" name="Marcador de tex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a:t>Editar el estilo de texto del patrón</a:t>
            </a:r>
          </a:p>
        </p:txBody>
      </p:sp>
      <p:sp>
        <p:nvSpPr>
          <p:cNvPr id="4" name="Rectangle 11"/>
          <p:cNvSpPr>
            <a:spLocks noGrp="1" noChangeArrowheads="1"/>
          </p:cNvSpPr>
          <p:nvPr>
            <p:ph type="dt" sz="half" idx="10"/>
          </p:nvPr>
        </p:nvSpPr>
        <p:spPr>
          <a:ln/>
        </p:spPr>
        <p:txBody>
          <a:bodyPr/>
          <a:lstStyle>
            <a:lvl1pPr>
              <a:defRPr/>
            </a:lvl1pPr>
          </a:lstStyle>
          <a:p>
            <a:pPr>
              <a:defRPr/>
            </a:pPr>
            <a:fld id="{5D342092-F0E5-4C52-95B1-0F2ADF99F8B8}" type="datetime1">
              <a:rPr lang="es-ES" altLang="es-PE" smtClean="0"/>
              <a:t>07/03/2022</a:t>
            </a:fld>
            <a:endParaRPr lang="es-ES" altLang="es-PE"/>
          </a:p>
        </p:txBody>
      </p:sp>
      <p:sp>
        <p:nvSpPr>
          <p:cNvPr id="5" name="Rectangle 12"/>
          <p:cNvSpPr>
            <a:spLocks noGrp="1" noChangeArrowheads="1"/>
          </p:cNvSpPr>
          <p:nvPr>
            <p:ph type="ftr" sz="quarter" idx="11"/>
          </p:nvPr>
        </p:nvSpPr>
        <p:spPr>
          <a:ln/>
        </p:spPr>
        <p:txBody>
          <a:bodyPr/>
          <a:lstStyle>
            <a:lvl1pPr>
              <a:defRPr/>
            </a:lvl1pPr>
          </a:lstStyle>
          <a:p>
            <a:pPr>
              <a:defRPr/>
            </a:pPr>
            <a:endParaRPr lang="es-ES" altLang="es-PE"/>
          </a:p>
        </p:txBody>
      </p:sp>
      <p:sp>
        <p:nvSpPr>
          <p:cNvPr id="6" name="Rectangle 13"/>
          <p:cNvSpPr>
            <a:spLocks noGrp="1" noChangeArrowheads="1"/>
          </p:cNvSpPr>
          <p:nvPr>
            <p:ph type="sldNum" sz="quarter" idx="12"/>
          </p:nvPr>
        </p:nvSpPr>
        <p:spPr>
          <a:ln/>
        </p:spPr>
        <p:txBody>
          <a:bodyPr/>
          <a:lstStyle>
            <a:lvl1pPr>
              <a:defRPr/>
            </a:lvl1pPr>
          </a:lstStyle>
          <a:p>
            <a:pPr>
              <a:defRPr/>
            </a:pPr>
            <a:fld id="{3BD0673C-41F2-4252-8840-133DA8DB2F2A}" type="slidenum">
              <a:rPr lang="es-ES" altLang="es-PE"/>
              <a:pPr>
                <a:defRPr/>
              </a:pPr>
              <a:t>‹Nº›</a:t>
            </a:fld>
            <a:endParaRPr lang="es-ES" altLang="es-PE"/>
          </a:p>
        </p:txBody>
      </p:sp>
    </p:spTree>
    <p:extLst>
      <p:ext uri="{BB962C8B-B14F-4D97-AF65-F5344CB8AC3E}">
        <p14:creationId xmlns:p14="http://schemas.microsoft.com/office/powerpoint/2010/main" val="151464541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E"/>
          </a:p>
        </p:txBody>
      </p:sp>
      <p:sp>
        <p:nvSpPr>
          <p:cNvPr id="3" name="Marcador de contenido 2"/>
          <p:cNvSpPr>
            <a:spLocks noGrp="1"/>
          </p:cNvSpPr>
          <p:nvPr>
            <p:ph sz="half" idx="1"/>
          </p:nvPr>
        </p:nvSpPr>
        <p:spPr>
          <a:xfrm>
            <a:off x="838200" y="1905000"/>
            <a:ext cx="3927475" cy="419100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p:cNvSpPr>
            <a:spLocks noGrp="1"/>
          </p:cNvSpPr>
          <p:nvPr>
            <p:ph sz="half" idx="2"/>
          </p:nvPr>
        </p:nvSpPr>
        <p:spPr>
          <a:xfrm>
            <a:off x="4918075" y="1905000"/>
            <a:ext cx="3927475" cy="419100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Rectangle 11"/>
          <p:cNvSpPr>
            <a:spLocks noGrp="1" noChangeArrowheads="1"/>
          </p:cNvSpPr>
          <p:nvPr>
            <p:ph type="dt" sz="half" idx="10"/>
          </p:nvPr>
        </p:nvSpPr>
        <p:spPr>
          <a:ln/>
        </p:spPr>
        <p:txBody>
          <a:bodyPr/>
          <a:lstStyle>
            <a:lvl1pPr>
              <a:defRPr/>
            </a:lvl1pPr>
          </a:lstStyle>
          <a:p>
            <a:pPr>
              <a:defRPr/>
            </a:pPr>
            <a:fld id="{82342B1E-C60C-435B-A790-38BEF7B0ED6B}" type="datetime1">
              <a:rPr lang="es-ES" altLang="es-PE" smtClean="0"/>
              <a:t>07/03/2022</a:t>
            </a:fld>
            <a:endParaRPr lang="es-ES" altLang="es-PE"/>
          </a:p>
        </p:txBody>
      </p:sp>
      <p:sp>
        <p:nvSpPr>
          <p:cNvPr id="6" name="Rectangle 12"/>
          <p:cNvSpPr>
            <a:spLocks noGrp="1" noChangeArrowheads="1"/>
          </p:cNvSpPr>
          <p:nvPr>
            <p:ph type="ftr" sz="quarter" idx="11"/>
          </p:nvPr>
        </p:nvSpPr>
        <p:spPr>
          <a:ln/>
        </p:spPr>
        <p:txBody>
          <a:bodyPr/>
          <a:lstStyle>
            <a:lvl1pPr>
              <a:defRPr/>
            </a:lvl1pPr>
          </a:lstStyle>
          <a:p>
            <a:pPr>
              <a:defRPr/>
            </a:pPr>
            <a:endParaRPr lang="es-ES" altLang="es-PE"/>
          </a:p>
        </p:txBody>
      </p:sp>
      <p:sp>
        <p:nvSpPr>
          <p:cNvPr id="7" name="Rectangle 13"/>
          <p:cNvSpPr>
            <a:spLocks noGrp="1" noChangeArrowheads="1"/>
          </p:cNvSpPr>
          <p:nvPr>
            <p:ph type="sldNum" sz="quarter" idx="12"/>
          </p:nvPr>
        </p:nvSpPr>
        <p:spPr>
          <a:ln/>
        </p:spPr>
        <p:txBody>
          <a:bodyPr/>
          <a:lstStyle>
            <a:lvl1pPr>
              <a:defRPr/>
            </a:lvl1pPr>
          </a:lstStyle>
          <a:p>
            <a:pPr>
              <a:defRPr/>
            </a:pPr>
            <a:fld id="{7E21BFF9-3815-49F0-B892-678D858370E1}" type="slidenum">
              <a:rPr lang="es-ES" altLang="es-PE"/>
              <a:pPr>
                <a:defRPr/>
              </a:pPr>
              <a:t>‹Nº›</a:t>
            </a:fld>
            <a:endParaRPr lang="es-ES" altLang="es-PE"/>
          </a:p>
        </p:txBody>
      </p:sp>
    </p:spTree>
    <p:extLst>
      <p:ext uri="{BB962C8B-B14F-4D97-AF65-F5344CB8AC3E}">
        <p14:creationId xmlns:p14="http://schemas.microsoft.com/office/powerpoint/2010/main" val="2265812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nchor="b"/>
          <a:lstStyle>
            <a:lvl1pPr>
              <a:defRPr sz="6000"/>
            </a:lvl1pPr>
          </a:lstStyle>
          <a:p>
            <a:r>
              <a:rPr lang="es-ES"/>
              <a:t>Haga clic para modificar el estilo de título del patrón</a:t>
            </a:r>
            <a:endParaRPr lang="es-PE"/>
          </a:p>
        </p:txBody>
      </p:sp>
      <p:sp>
        <p:nvSpPr>
          <p:cNvPr id="3" name="Marcador de tex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a:t>Editar el estilo de texto del patrón</a:t>
            </a:r>
          </a:p>
        </p:txBody>
      </p:sp>
      <p:sp>
        <p:nvSpPr>
          <p:cNvPr id="4" name="Rectangle 17"/>
          <p:cNvSpPr>
            <a:spLocks noGrp="1" noChangeArrowheads="1"/>
          </p:cNvSpPr>
          <p:nvPr>
            <p:ph type="dt" sz="half" idx="10"/>
          </p:nvPr>
        </p:nvSpPr>
        <p:spPr>
          <a:ln/>
        </p:spPr>
        <p:txBody>
          <a:bodyPr/>
          <a:lstStyle>
            <a:lvl1pPr>
              <a:defRPr/>
            </a:lvl1pPr>
          </a:lstStyle>
          <a:p>
            <a:pPr>
              <a:defRPr/>
            </a:pPr>
            <a:fld id="{557D7D21-FB2D-4622-8BDA-DD146E467C43}" type="datetime1">
              <a:rPr lang="es-ES" altLang="es-PE" smtClean="0"/>
              <a:t>07/03/2022</a:t>
            </a:fld>
            <a:endParaRPr lang="es-ES" altLang="es-PE"/>
          </a:p>
        </p:txBody>
      </p:sp>
      <p:sp>
        <p:nvSpPr>
          <p:cNvPr id="5" name="Rectangle 18"/>
          <p:cNvSpPr>
            <a:spLocks noGrp="1" noChangeArrowheads="1"/>
          </p:cNvSpPr>
          <p:nvPr>
            <p:ph type="ftr" sz="quarter" idx="11"/>
          </p:nvPr>
        </p:nvSpPr>
        <p:spPr>
          <a:ln/>
        </p:spPr>
        <p:txBody>
          <a:bodyPr/>
          <a:lstStyle>
            <a:lvl1pPr>
              <a:defRPr/>
            </a:lvl1pPr>
          </a:lstStyle>
          <a:p>
            <a:pPr>
              <a:defRPr/>
            </a:pPr>
            <a:endParaRPr lang="es-ES" altLang="es-PE"/>
          </a:p>
        </p:txBody>
      </p:sp>
      <p:sp>
        <p:nvSpPr>
          <p:cNvPr id="6" name="Rectangle 19"/>
          <p:cNvSpPr>
            <a:spLocks noGrp="1" noChangeArrowheads="1"/>
          </p:cNvSpPr>
          <p:nvPr>
            <p:ph type="sldNum" sz="quarter" idx="12"/>
          </p:nvPr>
        </p:nvSpPr>
        <p:spPr>
          <a:ln/>
        </p:spPr>
        <p:txBody>
          <a:bodyPr/>
          <a:lstStyle>
            <a:lvl1pPr>
              <a:defRPr/>
            </a:lvl1pPr>
          </a:lstStyle>
          <a:p>
            <a:pPr>
              <a:defRPr/>
            </a:pPr>
            <a:fld id="{67FEEF63-0157-4E85-85CD-787D8C4CC112}" type="slidenum">
              <a:rPr lang="es-ES" altLang="es-PE"/>
              <a:pPr>
                <a:defRPr/>
              </a:pPr>
              <a:t>‹Nº›</a:t>
            </a:fld>
            <a:endParaRPr lang="es-ES" altLang="es-PE"/>
          </a:p>
        </p:txBody>
      </p:sp>
    </p:spTree>
    <p:extLst>
      <p:ext uri="{BB962C8B-B14F-4D97-AF65-F5344CB8AC3E}">
        <p14:creationId xmlns:p14="http://schemas.microsoft.com/office/powerpoint/2010/main" val="93713370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es-ES"/>
              <a:t>Haga clic para modificar el estilo de título del patrón</a:t>
            </a:r>
            <a:endParaRPr lang="es-PE"/>
          </a:p>
        </p:txBody>
      </p:sp>
      <p:sp>
        <p:nvSpPr>
          <p:cNvPr id="3" name="Marcador de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630238" y="2505075"/>
            <a:ext cx="386873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4629150" y="2505075"/>
            <a:ext cx="38877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7" name="Rectangle 11"/>
          <p:cNvSpPr>
            <a:spLocks noGrp="1" noChangeArrowheads="1"/>
          </p:cNvSpPr>
          <p:nvPr>
            <p:ph type="dt" sz="half" idx="10"/>
          </p:nvPr>
        </p:nvSpPr>
        <p:spPr>
          <a:ln/>
        </p:spPr>
        <p:txBody>
          <a:bodyPr/>
          <a:lstStyle>
            <a:lvl1pPr>
              <a:defRPr/>
            </a:lvl1pPr>
          </a:lstStyle>
          <a:p>
            <a:pPr>
              <a:defRPr/>
            </a:pPr>
            <a:fld id="{3DA546EC-18C0-4811-B59B-CB0E36831DE8}" type="datetime1">
              <a:rPr lang="es-ES" altLang="es-PE" smtClean="0"/>
              <a:t>07/03/2022</a:t>
            </a:fld>
            <a:endParaRPr lang="es-ES" altLang="es-PE"/>
          </a:p>
        </p:txBody>
      </p:sp>
      <p:sp>
        <p:nvSpPr>
          <p:cNvPr id="8" name="Rectangle 12"/>
          <p:cNvSpPr>
            <a:spLocks noGrp="1" noChangeArrowheads="1"/>
          </p:cNvSpPr>
          <p:nvPr>
            <p:ph type="ftr" sz="quarter" idx="11"/>
          </p:nvPr>
        </p:nvSpPr>
        <p:spPr>
          <a:ln/>
        </p:spPr>
        <p:txBody>
          <a:bodyPr/>
          <a:lstStyle>
            <a:lvl1pPr>
              <a:defRPr/>
            </a:lvl1pPr>
          </a:lstStyle>
          <a:p>
            <a:pPr>
              <a:defRPr/>
            </a:pPr>
            <a:endParaRPr lang="es-ES" altLang="es-PE"/>
          </a:p>
        </p:txBody>
      </p:sp>
      <p:sp>
        <p:nvSpPr>
          <p:cNvPr id="9" name="Rectangle 13"/>
          <p:cNvSpPr>
            <a:spLocks noGrp="1" noChangeArrowheads="1"/>
          </p:cNvSpPr>
          <p:nvPr>
            <p:ph type="sldNum" sz="quarter" idx="12"/>
          </p:nvPr>
        </p:nvSpPr>
        <p:spPr>
          <a:ln/>
        </p:spPr>
        <p:txBody>
          <a:bodyPr/>
          <a:lstStyle>
            <a:lvl1pPr>
              <a:defRPr/>
            </a:lvl1pPr>
          </a:lstStyle>
          <a:p>
            <a:pPr>
              <a:defRPr/>
            </a:pPr>
            <a:fld id="{B69160F8-3775-4D65-898C-E1BE5FB5DB4B}" type="slidenum">
              <a:rPr lang="es-ES" altLang="es-PE"/>
              <a:pPr>
                <a:defRPr/>
              </a:pPr>
              <a:t>‹Nº›</a:t>
            </a:fld>
            <a:endParaRPr lang="es-ES" altLang="es-PE"/>
          </a:p>
        </p:txBody>
      </p:sp>
    </p:spTree>
    <p:extLst>
      <p:ext uri="{BB962C8B-B14F-4D97-AF65-F5344CB8AC3E}">
        <p14:creationId xmlns:p14="http://schemas.microsoft.com/office/powerpoint/2010/main" val="331030131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E"/>
          </a:p>
        </p:txBody>
      </p:sp>
      <p:sp>
        <p:nvSpPr>
          <p:cNvPr id="3" name="Rectangle 11"/>
          <p:cNvSpPr>
            <a:spLocks noGrp="1" noChangeArrowheads="1"/>
          </p:cNvSpPr>
          <p:nvPr>
            <p:ph type="dt" sz="half" idx="10"/>
          </p:nvPr>
        </p:nvSpPr>
        <p:spPr>
          <a:ln/>
        </p:spPr>
        <p:txBody>
          <a:bodyPr/>
          <a:lstStyle>
            <a:lvl1pPr>
              <a:defRPr/>
            </a:lvl1pPr>
          </a:lstStyle>
          <a:p>
            <a:pPr>
              <a:defRPr/>
            </a:pPr>
            <a:fld id="{BBA3D852-2F01-4DEF-B570-D954D8B5B643}" type="datetime1">
              <a:rPr lang="es-ES" altLang="es-PE" smtClean="0"/>
              <a:t>07/03/2022</a:t>
            </a:fld>
            <a:endParaRPr lang="es-ES" altLang="es-PE"/>
          </a:p>
        </p:txBody>
      </p:sp>
      <p:sp>
        <p:nvSpPr>
          <p:cNvPr id="4" name="Rectangle 12"/>
          <p:cNvSpPr>
            <a:spLocks noGrp="1" noChangeArrowheads="1"/>
          </p:cNvSpPr>
          <p:nvPr>
            <p:ph type="ftr" sz="quarter" idx="11"/>
          </p:nvPr>
        </p:nvSpPr>
        <p:spPr>
          <a:ln/>
        </p:spPr>
        <p:txBody>
          <a:bodyPr/>
          <a:lstStyle>
            <a:lvl1pPr>
              <a:defRPr/>
            </a:lvl1pPr>
          </a:lstStyle>
          <a:p>
            <a:pPr>
              <a:defRPr/>
            </a:pPr>
            <a:endParaRPr lang="es-ES" altLang="es-PE"/>
          </a:p>
        </p:txBody>
      </p:sp>
      <p:sp>
        <p:nvSpPr>
          <p:cNvPr id="5" name="Rectangle 13"/>
          <p:cNvSpPr>
            <a:spLocks noGrp="1" noChangeArrowheads="1"/>
          </p:cNvSpPr>
          <p:nvPr>
            <p:ph type="sldNum" sz="quarter" idx="12"/>
          </p:nvPr>
        </p:nvSpPr>
        <p:spPr>
          <a:ln/>
        </p:spPr>
        <p:txBody>
          <a:bodyPr/>
          <a:lstStyle>
            <a:lvl1pPr>
              <a:defRPr/>
            </a:lvl1pPr>
          </a:lstStyle>
          <a:p>
            <a:pPr>
              <a:defRPr/>
            </a:pPr>
            <a:fld id="{5DE72B02-CD36-4F91-B3F7-AAE0C67AB584}" type="slidenum">
              <a:rPr lang="es-ES" altLang="es-PE"/>
              <a:pPr>
                <a:defRPr/>
              </a:pPr>
              <a:t>‹Nº›</a:t>
            </a:fld>
            <a:endParaRPr lang="es-ES" altLang="es-PE"/>
          </a:p>
        </p:txBody>
      </p:sp>
    </p:spTree>
    <p:extLst>
      <p:ext uri="{BB962C8B-B14F-4D97-AF65-F5344CB8AC3E}">
        <p14:creationId xmlns:p14="http://schemas.microsoft.com/office/powerpoint/2010/main" val="356697896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fld id="{6B6FD379-C046-4A89-BB0C-561DEC671F40}" type="datetime1">
              <a:rPr lang="es-ES" altLang="es-PE" smtClean="0"/>
              <a:t>07/03/2022</a:t>
            </a:fld>
            <a:endParaRPr lang="es-ES" altLang="es-PE"/>
          </a:p>
        </p:txBody>
      </p:sp>
      <p:sp>
        <p:nvSpPr>
          <p:cNvPr id="3" name="Rectangle 12"/>
          <p:cNvSpPr>
            <a:spLocks noGrp="1" noChangeArrowheads="1"/>
          </p:cNvSpPr>
          <p:nvPr>
            <p:ph type="ftr" sz="quarter" idx="11"/>
          </p:nvPr>
        </p:nvSpPr>
        <p:spPr>
          <a:ln/>
        </p:spPr>
        <p:txBody>
          <a:bodyPr/>
          <a:lstStyle>
            <a:lvl1pPr>
              <a:defRPr/>
            </a:lvl1pPr>
          </a:lstStyle>
          <a:p>
            <a:pPr>
              <a:defRPr/>
            </a:pPr>
            <a:endParaRPr lang="es-ES" altLang="es-PE"/>
          </a:p>
        </p:txBody>
      </p:sp>
      <p:sp>
        <p:nvSpPr>
          <p:cNvPr id="4" name="Rectangle 13"/>
          <p:cNvSpPr>
            <a:spLocks noGrp="1" noChangeArrowheads="1"/>
          </p:cNvSpPr>
          <p:nvPr>
            <p:ph type="sldNum" sz="quarter" idx="12"/>
          </p:nvPr>
        </p:nvSpPr>
        <p:spPr>
          <a:ln/>
        </p:spPr>
        <p:txBody>
          <a:bodyPr/>
          <a:lstStyle>
            <a:lvl1pPr>
              <a:defRPr/>
            </a:lvl1pPr>
          </a:lstStyle>
          <a:p>
            <a:pPr>
              <a:defRPr/>
            </a:pPr>
            <a:fld id="{3CB092F7-103B-4AB8-A42D-D4E3119348CD}" type="slidenum">
              <a:rPr lang="es-ES" altLang="es-PE"/>
              <a:pPr>
                <a:defRPr/>
              </a:pPr>
              <a:t>‹Nº›</a:t>
            </a:fld>
            <a:endParaRPr lang="es-ES" altLang="es-PE"/>
          </a:p>
        </p:txBody>
      </p:sp>
    </p:spTree>
    <p:extLst>
      <p:ext uri="{BB962C8B-B14F-4D97-AF65-F5344CB8AC3E}">
        <p14:creationId xmlns:p14="http://schemas.microsoft.com/office/powerpoint/2010/main" val="253684849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a:t>Haga clic para modificar el estilo de título del patrón</a:t>
            </a:r>
            <a:endParaRPr lang="es-PE"/>
          </a:p>
        </p:txBody>
      </p:sp>
      <p:sp>
        <p:nvSpPr>
          <p:cNvPr id="3" name="Marcador de conteni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Rectangle 11"/>
          <p:cNvSpPr>
            <a:spLocks noGrp="1" noChangeArrowheads="1"/>
          </p:cNvSpPr>
          <p:nvPr>
            <p:ph type="dt" sz="half" idx="10"/>
          </p:nvPr>
        </p:nvSpPr>
        <p:spPr>
          <a:ln/>
        </p:spPr>
        <p:txBody>
          <a:bodyPr/>
          <a:lstStyle>
            <a:lvl1pPr>
              <a:defRPr/>
            </a:lvl1pPr>
          </a:lstStyle>
          <a:p>
            <a:pPr>
              <a:defRPr/>
            </a:pPr>
            <a:fld id="{89B1B499-472C-4C48-AB1E-DC630E8DB71C}" type="datetime1">
              <a:rPr lang="es-ES" altLang="es-PE" smtClean="0"/>
              <a:t>07/03/2022</a:t>
            </a:fld>
            <a:endParaRPr lang="es-ES" altLang="es-PE"/>
          </a:p>
        </p:txBody>
      </p:sp>
      <p:sp>
        <p:nvSpPr>
          <p:cNvPr id="6" name="Rectangle 12"/>
          <p:cNvSpPr>
            <a:spLocks noGrp="1" noChangeArrowheads="1"/>
          </p:cNvSpPr>
          <p:nvPr>
            <p:ph type="ftr" sz="quarter" idx="11"/>
          </p:nvPr>
        </p:nvSpPr>
        <p:spPr>
          <a:ln/>
        </p:spPr>
        <p:txBody>
          <a:bodyPr/>
          <a:lstStyle>
            <a:lvl1pPr>
              <a:defRPr/>
            </a:lvl1pPr>
          </a:lstStyle>
          <a:p>
            <a:pPr>
              <a:defRPr/>
            </a:pPr>
            <a:endParaRPr lang="es-ES" altLang="es-PE"/>
          </a:p>
        </p:txBody>
      </p:sp>
      <p:sp>
        <p:nvSpPr>
          <p:cNvPr id="7" name="Rectangle 13"/>
          <p:cNvSpPr>
            <a:spLocks noGrp="1" noChangeArrowheads="1"/>
          </p:cNvSpPr>
          <p:nvPr>
            <p:ph type="sldNum" sz="quarter" idx="12"/>
          </p:nvPr>
        </p:nvSpPr>
        <p:spPr>
          <a:ln/>
        </p:spPr>
        <p:txBody>
          <a:bodyPr/>
          <a:lstStyle>
            <a:lvl1pPr>
              <a:defRPr/>
            </a:lvl1pPr>
          </a:lstStyle>
          <a:p>
            <a:pPr>
              <a:defRPr/>
            </a:pPr>
            <a:fld id="{D4899251-860F-40C8-9FA0-ADC741E28609}" type="slidenum">
              <a:rPr lang="es-ES" altLang="es-PE"/>
              <a:pPr>
                <a:defRPr/>
              </a:pPr>
              <a:t>‹Nº›</a:t>
            </a:fld>
            <a:endParaRPr lang="es-ES" altLang="es-PE"/>
          </a:p>
        </p:txBody>
      </p:sp>
    </p:spTree>
    <p:extLst>
      <p:ext uri="{BB962C8B-B14F-4D97-AF65-F5344CB8AC3E}">
        <p14:creationId xmlns:p14="http://schemas.microsoft.com/office/powerpoint/2010/main" val="342100171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a:t>Haga clic para modificar el estilo de título del patrón</a:t>
            </a:r>
            <a:endParaRPr lang="es-PE"/>
          </a:p>
        </p:txBody>
      </p:sp>
      <p:sp>
        <p:nvSpPr>
          <p:cNvPr id="3" name="Marcador de posición de imagen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PE" noProof="0"/>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Rectangle 11"/>
          <p:cNvSpPr>
            <a:spLocks noGrp="1" noChangeArrowheads="1"/>
          </p:cNvSpPr>
          <p:nvPr>
            <p:ph type="dt" sz="half" idx="10"/>
          </p:nvPr>
        </p:nvSpPr>
        <p:spPr>
          <a:ln/>
        </p:spPr>
        <p:txBody>
          <a:bodyPr/>
          <a:lstStyle>
            <a:lvl1pPr>
              <a:defRPr/>
            </a:lvl1pPr>
          </a:lstStyle>
          <a:p>
            <a:pPr>
              <a:defRPr/>
            </a:pPr>
            <a:fld id="{A013F056-5CF9-4BBD-B13D-53CAC103802C}" type="datetime1">
              <a:rPr lang="es-ES" altLang="es-PE" smtClean="0"/>
              <a:t>07/03/2022</a:t>
            </a:fld>
            <a:endParaRPr lang="es-ES" altLang="es-PE"/>
          </a:p>
        </p:txBody>
      </p:sp>
      <p:sp>
        <p:nvSpPr>
          <p:cNvPr id="6" name="Rectangle 12"/>
          <p:cNvSpPr>
            <a:spLocks noGrp="1" noChangeArrowheads="1"/>
          </p:cNvSpPr>
          <p:nvPr>
            <p:ph type="ftr" sz="quarter" idx="11"/>
          </p:nvPr>
        </p:nvSpPr>
        <p:spPr>
          <a:ln/>
        </p:spPr>
        <p:txBody>
          <a:bodyPr/>
          <a:lstStyle>
            <a:lvl1pPr>
              <a:defRPr/>
            </a:lvl1pPr>
          </a:lstStyle>
          <a:p>
            <a:pPr>
              <a:defRPr/>
            </a:pPr>
            <a:endParaRPr lang="es-ES" altLang="es-PE"/>
          </a:p>
        </p:txBody>
      </p:sp>
      <p:sp>
        <p:nvSpPr>
          <p:cNvPr id="7" name="Rectangle 13"/>
          <p:cNvSpPr>
            <a:spLocks noGrp="1" noChangeArrowheads="1"/>
          </p:cNvSpPr>
          <p:nvPr>
            <p:ph type="sldNum" sz="quarter" idx="12"/>
          </p:nvPr>
        </p:nvSpPr>
        <p:spPr>
          <a:ln/>
        </p:spPr>
        <p:txBody>
          <a:bodyPr/>
          <a:lstStyle>
            <a:lvl1pPr>
              <a:defRPr/>
            </a:lvl1pPr>
          </a:lstStyle>
          <a:p>
            <a:pPr>
              <a:defRPr/>
            </a:pPr>
            <a:fld id="{BC32A00D-77F2-4A14-AE50-CD0A0244DDCA}" type="slidenum">
              <a:rPr lang="es-ES" altLang="es-PE"/>
              <a:pPr>
                <a:defRPr/>
              </a:pPr>
              <a:t>‹Nº›</a:t>
            </a:fld>
            <a:endParaRPr lang="es-ES" altLang="es-PE"/>
          </a:p>
        </p:txBody>
      </p:sp>
    </p:spTree>
    <p:extLst>
      <p:ext uri="{BB962C8B-B14F-4D97-AF65-F5344CB8AC3E}">
        <p14:creationId xmlns:p14="http://schemas.microsoft.com/office/powerpoint/2010/main" val="23892774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E"/>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Rectangle 11"/>
          <p:cNvSpPr>
            <a:spLocks noGrp="1" noChangeArrowheads="1"/>
          </p:cNvSpPr>
          <p:nvPr>
            <p:ph type="dt" sz="half" idx="10"/>
          </p:nvPr>
        </p:nvSpPr>
        <p:spPr>
          <a:ln/>
        </p:spPr>
        <p:txBody>
          <a:bodyPr/>
          <a:lstStyle>
            <a:lvl1pPr>
              <a:defRPr/>
            </a:lvl1pPr>
          </a:lstStyle>
          <a:p>
            <a:pPr>
              <a:defRPr/>
            </a:pPr>
            <a:fld id="{B3F66216-B73D-4D14-B377-AC3886AA9B0F}" type="datetime1">
              <a:rPr lang="es-ES" altLang="es-PE" smtClean="0"/>
              <a:t>07/03/2022</a:t>
            </a:fld>
            <a:endParaRPr lang="es-ES" altLang="es-PE"/>
          </a:p>
        </p:txBody>
      </p:sp>
      <p:sp>
        <p:nvSpPr>
          <p:cNvPr id="5" name="Rectangle 12"/>
          <p:cNvSpPr>
            <a:spLocks noGrp="1" noChangeArrowheads="1"/>
          </p:cNvSpPr>
          <p:nvPr>
            <p:ph type="ftr" sz="quarter" idx="11"/>
          </p:nvPr>
        </p:nvSpPr>
        <p:spPr>
          <a:ln/>
        </p:spPr>
        <p:txBody>
          <a:bodyPr/>
          <a:lstStyle>
            <a:lvl1pPr>
              <a:defRPr/>
            </a:lvl1pPr>
          </a:lstStyle>
          <a:p>
            <a:pPr>
              <a:defRPr/>
            </a:pPr>
            <a:endParaRPr lang="es-ES" altLang="es-PE"/>
          </a:p>
        </p:txBody>
      </p:sp>
      <p:sp>
        <p:nvSpPr>
          <p:cNvPr id="6" name="Rectangle 13"/>
          <p:cNvSpPr>
            <a:spLocks noGrp="1" noChangeArrowheads="1"/>
          </p:cNvSpPr>
          <p:nvPr>
            <p:ph type="sldNum" sz="quarter" idx="12"/>
          </p:nvPr>
        </p:nvSpPr>
        <p:spPr>
          <a:ln/>
        </p:spPr>
        <p:txBody>
          <a:bodyPr/>
          <a:lstStyle>
            <a:lvl1pPr>
              <a:defRPr/>
            </a:lvl1pPr>
          </a:lstStyle>
          <a:p>
            <a:pPr>
              <a:defRPr/>
            </a:pPr>
            <a:fld id="{B4B3C2D1-5181-4AD7-B009-1847E3C5CDA2}" type="slidenum">
              <a:rPr lang="es-ES" altLang="es-PE"/>
              <a:pPr>
                <a:defRPr/>
              </a:pPr>
              <a:t>‹Nº›</a:t>
            </a:fld>
            <a:endParaRPr lang="es-ES" altLang="es-PE"/>
          </a:p>
        </p:txBody>
      </p:sp>
    </p:spTree>
    <p:extLst>
      <p:ext uri="{BB962C8B-B14F-4D97-AF65-F5344CB8AC3E}">
        <p14:creationId xmlns:p14="http://schemas.microsoft.com/office/powerpoint/2010/main" val="130409054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748463" y="244475"/>
            <a:ext cx="2097087" cy="5851525"/>
          </a:xfrm>
        </p:spPr>
        <p:txBody>
          <a:bodyPr vert="eaVert"/>
          <a:lstStyle/>
          <a:p>
            <a:r>
              <a:rPr lang="es-ES"/>
              <a:t>Haga clic para modificar el estilo de título del patrón</a:t>
            </a:r>
            <a:endParaRPr lang="es-PE"/>
          </a:p>
        </p:txBody>
      </p:sp>
      <p:sp>
        <p:nvSpPr>
          <p:cNvPr id="3" name="Marcador de texto vertical 2"/>
          <p:cNvSpPr>
            <a:spLocks noGrp="1"/>
          </p:cNvSpPr>
          <p:nvPr>
            <p:ph type="body" orient="vert" idx="1"/>
          </p:nvPr>
        </p:nvSpPr>
        <p:spPr>
          <a:xfrm>
            <a:off x="457200" y="244475"/>
            <a:ext cx="6138863" cy="5851525"/>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Rectangle 11"/>
          <p:cNvSpPr>
            <a:spLocks noGrp="1" noChangeArrowheads="1"/>
          </p:cNvSpPr>
          <p:nvPr>
            <p:ph type="dt" sz="half" idx="10"/>
          </p:nvPr>
        </p:nvSpPr>
        <p:spPr>
          <a:ln/>
        </p:spPr>
        <p:txBody>
          <a:bodyPr/>
          <a:lstStyle>
            <a:lvl1pPr>
              <a:defRPr/>
            </a:lvl1pPr>
          </a:lstStyle>
          <a:p>
            <a:pPr>
              <a:defRPr/>
            </a:pPr>
            <a:fld id="{955C30BF-BE40-4F29-AD70-7F1496D7EE75}" type="datetime1">
              <a:rPr lang="es-ES" altLang="es-PE" smtClean="0"/>
              <a:t>07/03/2022</a:t>
            </a:fld>
            <a:endParaRPr lang="es-ES" altLang="es-PE"/>
          </a:p>
        </p:txBody>
      </p:sp>
      <p:sp>
        <p:nvSpPr>
          <p:cNvPr id="5" name="Rectangle 12"/>
          <p:cNvSpPr>
            <a:spLocks noGrp="1" noChangeArrowheads="1"/>
          </p:cNvSpPr>
          <p:nvPr>
            <p:ph type="ftr" sz="quarter" idx="11"/>
          </p:nvPr>
        </p:nvSpPr>
        <p:spPr>
          <a:ln/>
        </p:spPr>
        <p:txBody>
          <a:bodyPr/>
          <a:lstStyle>
            <a:lvl1pPr>
              <a:defRPr/>
            </a:lvl1pPr>
          </a:lstStyle>
          <a:p>
            <a:pPr>
              <a:defRPr/>
            </a:pPr>
            <a:endParaRPr lang="es-ES" altLang="es-PE"/>
          </a:p>
        </p:txBody>
      </p:sp>
      <p:sp>
        <p:nvSpPr>
          <p:cNvPr id="6" name="Rectangle 13"/>
          <p:cNvSpPr>
            <a:spLocks noGrp="1" noChangeArrowheads="1"/>
          </p:cNvSpPr>
          <p:nvPr>
            <p:ph type="sldNum" sz="quarter" idx="12"/>
          </p:nvPr>
        </p:nvSpPr>
        <p:spPr>
          <a:ln/>
        </p:spPr>
        <p:txBody>
          <a:bodyPr/>
          <a:lstStyle>
            <a:lvl1pPr>
              <a:defRPr/>
            </a:lvl1pPr>
          </a:lstStyle>
          <a:p>
            <a:pPr>
              <a:defRPr/>
            </a:pPr>
            <a:fld id="{E83A86B6-8672-41E6-B6E8-D58298BC684F}" type="slidenum">
              <a:rPr lang="es-ES" altLang="es-PE"/>
              <a:pPr>
                <a:defRPr/>
              </a:pPr>
              <a:t>‹Nº›</a:t>
            </a:fld>
            <a:endParaRPr lang="es-ES" altLang="es-PE"/>
          </a:p>
        </p:txBody>
      </p:sp>
    </p:spTree>
    <p:extLst>
      <p:ext uri="{BB962C8B-B14F-4D97-AF65-F5344CB8AC3E}">
        <p14:creationId xmlns:p14="http://schemas.microsoft.com/office/powerpoint/2010/main" val="289874984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xAndObj" preserve="1">
  <p:cSld name="Título, texto y objetos">
    <p:spTree>
      <p:nvGrpSpPr>
        <p:cNvPr id="1" name=""/>
        <p:cNvGrpSpPr/>
        <p:nvPr/>
      </p:nvGrpSpPr>
      <p:grpSpPr>
        <a:xfrm>
          <a:off x="0" y="0"/>
          <a:ext cx="0" cy="0"/>
          <a:chOff x="0" y="0"/>
          <a:chExt cx="0" cy="0"/>
        </a:xfrm>
      </p:grpSpPr>
      <p:sp>
        <p:nvSpPr>
          <p:cNvPr id="2" name="Título 1"/>
          <p:cNvSpPr>
            <a:spLocks noGrp="1"/>
          </p:cNvSpPr>
          <p:nvPr>
            <p:ph type="title"/>
          </p:nvPr>
        </p:nvSpPr>
        <p:spPr>
          <a:xfrm>
            <a:off x="457200" y="244475"/>
            <a:ext cx="8385175" cy="1431925"/>
          </a:xfrm>
        </p:spPr>
        <p:txBody>
          <a:bodyPr/>
          <a:lstStyle/>
          <a:p>
            <a:r>
              <a:rPr lang="es-ES"/>
              <a:t>Haga clic para modificar el estilo de título del patrón</a:t>
            </a:r>
            <a:endParaRPr lang="es-PE"/>
          </a:p>
        </p:txBody>
      </p:sp>
      <p:sp>
        <p:nvSpPr>
          <p:cNvPr id="3" name="Marcador de texto 2"/>
          <p:cNvSpPr>
            <a:spLocks noGrp="1"/>
          </p:cNvSpPr>
          <p:nvPr>
            <p:ph type="body" sz="half" idx="1"/>
          </p:nvPr>
        </p:nvSpPr>
        <p:spPr>
          <a:xfrm>
            <a:off x="838200" y="1905000"/>
            <a:ext cx="3927475" cy="419100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p:cNvSpPr>
            <a:spLocks noGrp="1"/>
          </p:cNvSpPr>
          <p:nvPr>
            <p:ph sz="half" idx="2"/>
          </p:nvPr>
        </p:nvSpPr>
        <p:spPr>
          <a:xfrm>
            <a:off x="4918075" y="1905000"/>
            <a:ext cx="3927475" cy="419100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Rectangle 11"/>
          <p:cNvSpPr>
            <a:spLocks noGrp="1" noChangeArrowheads="1"/>
          </p:cNvSpPr>
          <p:nvPr>
            <p:ph type="dt" sz="half" idx="10"/>
          </p:nvPr>
        </p:nvSpPr>
        <p:spPr>
          <a:ln/>
        </p:spPr>
        <p:txBody>
          <a:bodyPr/>
          <a:lstStyle>
            <a:lvl1pPr>
              <a:defRPr/>
            </a:lvl1pPr>
          </a:lstStyle>
          <a:p>
            <a:pPr>
              <a:defRPr/>
            </a:pPr>
            <a:fld id="{A9431304-7C9D-4C31-8F80-1FAE87E32869}" type="datetime1">
              <a:rPr lang="es-ES" altLang="es-PE" smtClean="0"/>
              <a:t>07/03/2022</a:t>
            </a:fld>
            <a:endParaRPr lang="es-ES" altLang="es-PE"/>
          </a:p>
        </p:txBody>
      </p:sp>
      <p:sp>
        <p:nvSpPr>
          <p:cNvPr id="6" name="Rectangle 12"/>
          <p:cNvSpPr>
            <a:spLocks noGrp="1" noChangeArrowheads="1"/>
          </p:cNvSpPr>
          <p:nvPr>
            <p:ph type="ftr" sz="quarter" idx="11"/>
          </p:nvPr>
        </p:nvSpPr>
        <p:spPr>
          <a:ln/>
        </p:spPr>
        <p:txBody>
          <a:bodyPr/>
          <a:lstStyle>
            <a:lvl1pPr>
              <a:defRPr/>
            </a:lvl1pPr>
          </a:lstStyle>
          <a:p>
            <a:pPr>
              <a:defRPr/>
            </a:pPr>
            <a:endParaRPr lang="es-ES" altLang="es-PE"/>
          </a:p>
        </p:txBody>
      </p:sp>
      <p:sp>
        <p:nvSpPr>
          <p:cNvPr id="7" name="Rectangle 13"/>
          <p:cNvSpPr>
            <a:spLocks noGrp="1" noChangeArrowheads="1"/>
          </p:cNvSpPr>
          <p:nvPr>
            <p:ph type="sldNum" sz="quarter" idx="12"/>
          </p:nvPr>
        </p:nvSpPr>
        <p:spPr>
          <a:ln/>
        </p:spPr>
        <p:txBody>
          <a:bodyPr/>
          <a:lstStyle>
            <a:lvl1pPr>
              <a:defRPr/>
            </a:lvl1pPr>
          </a:lstStyle>
          <a:p>
            <a:pPr>
              <a:defRPr/>
            </a:pPr>
            <a:fld id="{2D4DE844-CFBB-43CE-B681-C1E9EB8164A9}" type="slidenum">
              <a:rPr lang="es-ES" altLang="es-PE"/>
              <a:pPr>
                <a:defRPr/>
              </a:pPr>
              <a:t>‹Nº›</a:t>
            </a:fld>
            <a:endParaRPr lang="es-ES" altLang="es-PE"/>
          </a:p>
        </p:txBody>
      </p:sp>
    </p:spTree>
    <p:extLst>
      <p:ext uri="{BB962C8B-B14F-4D97-AF65-F5344CB8AC3E}">
        <p14:creationId xmlns:p14="http://schemas.microsoft.com/office/powerpoint/2010/main" val="168342960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59875" cy="6870700"/>
            <a:chOff x="0" y="0"/>
            <a:chExt cx="5770" cy="4328"/>
          </a:xfrm>
        </p:grpSpPr>
        <p:sp>
          <p:nvSpPr>
            <p:cNvPr id="5"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algn="ctr" eaLnBrk="1" hangingPunct="1">
                <a:lnSpc>
                  <a:spcPct val="100000"/>
                </a:lnSpc>
                <a:spcBef>
                  <a:spcPct val="0"/>
                </a:spcBef>
                <a:buClrTx/>
                <a:buSzTx/>
                <a:buFontTx/>
                <a:buNone/>
                <a:defRPr/>
              </a:pPr>
              <a:endParaRPr kumimoji="1" lang="es-ES" altLang="es-PE" sz="1800">
                <a:latin typeface="Arial" panose="020B0604020202020204" pitchFamily="34" charset="0"/>
              </a:endParaRPr>
            </a:p>
          </p:txBody>
        </p:sp>
        <p:sp>
          <p:nvSpPr>
            <p:cNvPr id="6"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algn="ctr" eaLnBrk="1" hangingPunct="1">
                <a:lnSpc>
                  <a:spcPct val="100000"/>
                </a:lnSpc>
                <a:spcBef>
                  <a:spcPct val="0"/>
                </a:spcBef>
                <a:buClrTx/>
                <a:buSzTx/>
                <a:buFontTx/>
                <a:buNone/>
                <a:defRPr/>
              </a:pPr>
              <a:endParaRPr kumimoji="1" lang="es-ES" altLang="es-PE" sz="1800">
                <a:latin typeface="Arial" panose="020B0604020202020204" pitchFamily="34" charset="0"/>
              </a:endParaRPr>
            </a:p>
          </p:txBody>
        </p:sp>
        <p:sp>
          <p:nvSpPr>
            <p:cNvPr id="7"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kumimoji="1" lang="es-ES" altLang="es-PE" sz="1800">
                <a:latin typeface="Arial" panose="020B0604020202020204" pitchFamily="34" charset="0"/>
              </a:endParaRPr>
            </a:p>
          </p:txBody>
        </p:sp>
        <p:grpSp>
          <p:nvGrpSpPr>
            <p:cNvPr id="8" name="Group 6"/>
            <p:cNvGrpSpPr>
              <a:grpSpLocks/>
            </p:cNvGrpSpPr>
            <p:nvPr/>
          </p:nvGrpSpPr>
          <p:grpSpPr bwMode="auto">
            <a:xfrm>
              <a:off x="4944" y="1"/>
              <a:ext cx="816" cy="3974"/>
              <a:chOff x="4944" y="1"/>
              <a:chExt cx="816" cy="3974"/>
            </a:xfrm>
          </p:grpSpPr>
          <p:grpSp>
            <p:nvGrpSpPr>
              <p:cNvPr id="20" name="Group 7"/>
              <p:cNvGrpSpPr>
                <a:grpSpLocks/>
              </p:cNvGrpSpPr>
              <p:nvPr userDrawn="1"/>
            </p:nvGrpSpPr>
            <p:grpSpPr bwMode="auto">
              <a:xfrm>
                <a:off x="5280" y="1"/>
                <a:ext cx="480" cy="1430"/>
                <a:chOff x="5280" y="1"/>
                <a:chExt cx="480" cy="1430"/>
              </a:xfrm>
            </p:grpSpPr>
            <p:grpSp>
              <p:nvGrpSpPr>
                <p:cNvPr id="41" name="Group 8"/>
                <p:cNvGrpSpPr>
                  <a:grpSpLocks/>
                </p:cNvGrpSpPr>
                <p:nvPr userDrawn="1"/>
              </p:nvGrpSpPr>
              <p:grpSpPr bwMode="auto">
                <a:xfrm rot="-5400000">
                  <a:off x="5484" y="0"/>
                  <a:ext cx="174" cy="176"/>
                  <a:chOff x="1657" y="323"/>
                  <a:chExt cx="1691" cy="2560"/>
                </a:xfrm>
              </p:grpSpPr>
              <p:grpSp>
                <p:nvGrpSpPr>
                  <p:cNvPr id="50" name="Group 9"/>
                  <p:cNvGrpSpPr>
                    <a:grpSpLocks/>
                  </p:cNvGrpSpPr>
                  <p:nvPr/>
                </p:nvGrpSpPr>
                <p:grpSpPr bwMode="auto">
                  <a:xfrm>
                    <a:off x="1657" y="323"/>
                    <a:ext cx="1691" cy="2560"/>
                    <a:chOff x="1657" y="323"/>
                    <a:chExt cx="1691" cy="2560"/>
                  </a:xfrm>
                </p:grpSpPr>
                <p:sp>
                  <p:nvSpPr>
                    <p:cNvPr id="57" name="Freeform 10"/>
                    <p:cNvSpPr>
                      <a:spLocks/>
                    </p:cNvSpPr>
                    <p:nvPr/>
                  </p:nvSpPr>
                  <p:spPr bwMode="auto">
                    <a:xfrm>
                      <a:off x="2117" y="323"/>
                      <a:ext cx="1231" cy="2560"/>
                    </a:xfrm>
                    <a:custGeom>
                      <a:avLst/>
                      <a:gdLst>
                        <a:gd name="T0" fmla="*/ 337 w 1231"/>
                        <a:gd name="T1" fmla="*/ 283 h 2560"/>
                        <a:gd name="T2" fmla="*/ 415 w 1231"/>
                        <a:gd name="T3" fmla="*/ 115 h 2560"/>
                        <a:gd name="T4" fmla="*/ 583 w 1231"/>
                        <a:gd name="T5" fmla="*/ 7 h 2560"/>
                        <a:gd name="T6" fmla="*/ 895 w 1231"/>
                        <a:gd name="T7" fmla="*/ 61 h 2560"/>
                        <a:gd name="T8" fmla="*/ 1051 w 1231"/>
                        <a:gd name="T9" fmla="*/ 349 h 2560"/>
                        <a:gd name="T10" fmla="*/ 979 w 1231"/>
                        <a:gd name="T11" fmla="*/ 769 h 2560"/>
                        <a:gd name="T12" fmla="*/ 943 w 1231"/>
                        <a:gd name="T13" fmla="*/ 943 h 2560"/>
                        <a:gd name="T14" fmla="*/ 1105 w 1231"/>
                        <a:gd name="T15" fmla="*/ 1075 h 2560"/>
                        <a:gd name="T16" fmla="*/ 1231 w 1231"/>
                        <a:gd name="T17" fmla="*/ 1525 h 2560"/>
                        <a:gd name="T18" fmla="*/ 1123 w 1231"/>
                        <a:gd name="T19" fmla="*/ 1969 h 2560"/>
                        <a:gd name="T20" fmla="*/ 907 w 1231"/>
                        <a:gd name="T21" fmla="*/ 2077 h 2560"/>
                        <a:gd name="T22" fmla="*/ 721 w 1231"/>
                        <a:gd name="T23" fmla="*/ 2059 h 2560"/>
                        <a:gd name="T24" fmla="*/ 655 w 1231"/>
                        <a:gd name="T25" fmla="*/ 2251 h 2560"/>
                        <a:gd name="T26" fmla="*/ 529 w 1231"/>
                        <a:gd name="T27" fmla="*/ 2527 h 2560"/>
                        <a:gd name="T28" fmla="*/ 211 w 1231"/>
                        <a:gd name="T29" fmla="*/ 2509 h 2560"/>
                        <a:gd name="T30" fmla="*/ 31 w 1231"/>
                        <a:gd name="T31" fmla="*/ 2227 h 2560"/>
                        <a:gd name="T32" fmla="*/ 25 w 1231"/>
                        <a:gd name="T33" fmla="*/ 1969 h 2560"/>
                        <a:gd name="T34" fmla="*/ 145 w 1231"/>
                        <a:gd name="T35" fmla="*/ 1651 h 2560"/>
                        <a:gd name="T36" fmla="*/ 259 w 1231"/>
                        <a:gd name="T37" fmla="*/ 1513 h 2560"/>
                        <a:gd name="T38" fmla="*/ 217 w 1231"/>
                        <a:gd name="T39" fmla="*/ 1729 h 2560"/>
                        <a:gd name="T40" fmla="*/ 73 w 1231"/>
                        <a:gd name="T41" fmla="*/ 2023 h 2560"/>
                        <a:gd name="T42" fmla="*/ 169 w 1231"/>
                        <a:gd name="T43" fmla="*/ 2323 h 2560"/>
                        <a:gd name="T44" fmla="*/ 439 w 1231"/>
                        <a:gd name="T45" fmla="*/ 2431 h 2560"/>
                        <a:gd name="T46" fmla="*/ 595 w 1231"/>
                        <a:gd name="T47" fmla="*/ 2227 h 2560"/>
                        <a:gd name="T48" fmla="*/ 577 w 1231"/>
                        <a:gd name="T49" fmla="*/ 1807 h 2560"/>
                        <a:gd name="T50" fmla="*/ 493 w 1231"/>
                        <a:gd name="T51" fmla="*/ 1531 h 2560"/>
                        <a:gd name="T52" fmla="*/ 535 w 1231"/>
                        <a:gd name="T53" fmla="*/ 1459 h 2560"/>
                        <a:gd name="T54" fmla="*/ 625 w 1231"/>
                        <a:gd name="T55" fmla="*/ 1633 h 2560"/>
                        <a:gd name="T56" fmla="*/ 721 w 1231"/>
                        <a:gd name="T57" fmla="*/ 1933 h 2560"/>
                        <a:gd name="T58" fmla="*/ 967 w 1231"/>
                        <a:gd name="T59" fmla="*/ 1963 h 2560"/>
                        <a:gd name="T60" fmla="*/ 1135 w 1231"/>
                        <a:gd name="T61" fmla="*/ 1687 h 2560"/>
                        <a:gd name="T62" fmla="*/ 1117 w 1231"/>
                        <a:gd name="T63" fmla="*/ 1273 h 2560"/>
                        <a:gd name="T64" fmla="*/ 883 w 1231"/>
                        <a:gd name="T65" fmla="*/ 1057 h 2560"/>
                        <a:gd name="T66" fmla="*/ 679 w 1231"/>
                        <a:gd name="T67" fmla="*/ 1129 h 2560"/>
                        <a:gd name="T68" fmla="*/ 577 w 1231"/>
                        <a:gd name="T69" fmla="*/ 1117 h 2560"/>
                        <a:gd name="T70" fmla="*/ 619 w 1231"/>
                        <a:gd name="T71" fmla="*/ 1033 h 2560"/>
                        <a:gd name="T72" fmla="*/ 811 w 1231"/>
                        <a:gd name="T73" fmla="*/ 937 h 2560"/>
                        <a:gd name="T74" fmla="*/ 949 w 1231"/>
                        <a:gd name="T75" fmla="*/ 613 h 2560"/>
                        <a:gd name="T76" fmla="*/ 883 w 1231"/>
                        <a:gd name="T77" fmla="*/ 175 h 2560"/>
                        <a:gd name="T78" fmla="*/ 619 w 1231"/>
                        <a:gd name="T79" fmla="*/ 103 h 2560"/>
                        <a:gd name="T80" fmla="*/ 391 w 1231"/>
                        <a:gd name="T81" fmla="*/ 355 h 2560"/>
                        <a:gd name="T82" fmla="*/ 403 w 1231"/>
                        <a:gd name="T83" fmla="*/ 763 h 2560"/>
                        <a:gd name="T84" fmla="*/ 343 w 1231"/>
                        <a:gd name="T85" fmla="*/ 949 h 2560"/>
                        <a:gd name="T86" fmla="*/ 289 w 1231"/>
                        <a:gd name="T87" fmla="*/ 685 h 2560"/>
                        <a:gd name="T88" fmla="*/ 307 w 1231"/>
                        <a:gd name="T89" fmla="*/ 367 h 256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sp>
                  <p:nvSpPr>
                    <p:cNvPr id="58" name="Freeform 11"/>
                    <p:cNvSpPr>
                      <a:spLocks/>
                    </p:cNvSpPr>
                    <p:nvPr/>
                  </p:nvSpPr>
                  <p:spPr bwMode="auto">
                    <a:xfrm>
                      <a:off x="1657" y="376"/>
                      <a:ext cx="865" cy="2071"/>
                    </a:xfrm>
                    <a:custGeom>
                      <a:avLst/>
                      <a:gdLst>
                        <a:gd name="T0" fmla="*/ 785 w 865"/>
                        <a:gd name="T1" fmla="*/ 530 h 2071"/>
                        <a:gd name="T2" fmla="*/ 797 w 865"/>
                        <a:gd name="T3" fmla="*/ 350 h 2071"/>
                        <a:gd name="T4" fmla="*/ 863 w 865"/>
                        <a:gd name="T5" fmla="*/ 206 h 2071"/>
                        <a:gd name="T6" fmla="*/ 809 w 865"/>
                        <a:gd name="T7" fmla="*/ 218 h 2071"/>
                        <a:gd name="T8" fmla="*/ 749 w 865"/>
                        <a:gd name="T9" fmla="*/ 218 h 2071"/>
                        <a:gd name="T10" fmla="*/ 683 w 865"/>
                        <a:gd name="T11" fmla="*/ 116 h 2071"/>
                        <a:gd name="T12" fmla="*/ 611 w 865"/>
                        <a:gd name="T13" fmla="*/ 32 h 2071"/>
                        <a:gd name="T14" fmla="*/ 509 w 865"/>
                        <a:gd name="T15" fmla="*/ 2 h 2071"/>
                        <a:gd name="T16" fmla="*/ 407 w 865"/>
                        <a:gd name="T17" fmla="*/ 20 h 2071"/>
                        <a:gd name="T18" fmla="*/ 281 w 865"/>
                        <a:gd name="T19" fmla="*/ 74 h 2071"/>
                        <a:gd name="T20" fmla="*/ 173 w 865"/>
                        <a:gd name="T21" fmla="*/ 206 h 2071"/>
                        <a:gd name="T22" fmla="*/ 119 w 865"/>
                        <a:gd name="T23" fmla="*/ 404 h 2071"/>
                        <a:gd name="T24" fmla="*/ 131 w 865"/>
                        <a:gd name="T25" fmla="*/ 590 h 2071"/>
                        <a:gd name="T26" fmla="*/ 173 w 865"/>
                        <a:gd name="T27" fmla="*/ 782 h 2071"/>
                        <a:gd name="T28" fmla="*/ 197 w 865"/>
                        <a:gd name="T29" fmla="*/ 884 h 2071"/>
                        <a:gd name="T30" fmla="*/ 167 w 865"/>
                        <a:gd name="T31" fmla="*/ 986 h 2071"/>
                        <a:gd name="T32" fmla="*/ 65 w 865"/>
                        <a:gd name="T33" fmla="*/ 1124 h 2071"/>
                        <a:gd name="T34" fmla="*/ 17 w 865"/>
                        <a:gd name="T35" fmla="*/ 1298 h 2071"/>
                        <a:gd name="T36" fmla="*/ 5 w 865"/>
                        <a:gd name="T37" fmla="*/ 1550 h 2071"/>
                        <a:gd name="T38" fmla="*/ 47 w 865"/>
                        <a:gd name="T39" fmla="*/ 1748 h 2071"/>
                        <a:gd name="T40" fmla="*/ 131 w 865"/>
                        <a:gd name="T41" fmla="*/ 1898 h 2071"/>
                        <a:gd name="T42" fmla="*/ 299 w 865"/>
                        <a:gd name="T43" fmla="*/ 1988 h 2071"/>
                        <a:gd name="T44" fmla="*/ 425 w 865"/>
                        <a:gd name="T45" fmla="*/ 1982 h 2071"/>
                        <a:gd name="T46" fmla="*/ 467 w 865"/>
                        <a:gd name="T47" fmla="*/ 1994 h 2071"/>
                        <a:gd name="T48" fmla="*/ 497 w 865"/>
                        <a:gd name="T49" fmla="*/ 2066 h 2071"/>
                        <a:gd name="T50" fmla="*/ 497 w 865"/>
                        <a:gd name="T51" fmla="*/ 1964 h 2071"/>
                        <a:gd name="T52" fmla="*/ 557 w 865"/>
                        <a:gd name="T53" fmla="*/ 1778 h 2071"/>
                        <a:gd name="T54" fmla="*/ 617 w 865"/>
                        <a:gd name="T55" fmla="*/ 1658 h 2071"/>
                        <a:gd name="T56" fmla="*/ 581 w 865"/>
                        <a:gd name="T57" fmla="*/ 1700 h 2071"/>
                        <a:gd name="T58" fmla="*/ 515 w 865"/>
                        <a:gd name="T59" fmla="*/ 1820 h 2071"/>
                        <a:gd name="T60" fmla="*/ 407 w 865"/>
                        <a:gd name="T61" fmla="*/ 1904 h 2071"/>
                        <a:gd name="T62" fmla="*/ 269 w 865"/>
                        <a:gd name="T63" fmla="*/ 1898 h 2071"/>
                        <a:gd name="T64" fmla="*/ 179 w 865"/>
                        <a:gd name="T65" fmla="*/ 1814 h 2071"/>
                        <a:gd name="T66" fmla="*/ 113 w 865"/>
                        <a:gd name="T67" fmla="*/ 1640 h 2071"/>
                        <a:gd name="T68" fmla="*/ 107 w 865"/>
                        <a:gd name="T69" fmla="*/ 1394 h 2071"/>
                        <a:gd name="T70" fmla="*/ 137 w 865"/>
                        <a:gd name="T71" fmla="*/ 1190 h 2071"/>
                        <a:gd name="T72" fmla="*/ 203 w 865"/>
                        <a:gd name="T73" fmla="*/ 1070 h 2071"/>
                        <a:gd name="T74" fmla="*/ 323 w 865"/>
                        <a:gd name="T75" fmla="*/ 1022 h 2071"/>
                        <a:gd name="T76" fmla="*/ 509 w 865"/>
                        <a:gd name="T77" fmla="*/ 1076 h 2071"/>
                        <a:gd name="T78" fmla="*/ 611 w 865"/>
                        <a:gd name="T79" fmla="*/ 1124 h 2071"/>
                        <a:gd name="T80" fmla="*/ 665 w 865"/>
                        <a:gd name="T81" fmla="*/ 1100 h 2071"/>
                        <a:gd name="T82" fmla="*/ 659 w 865"/>
                        <a:gd name="T83" fmla="*/ 1046 h 2071"/>
                        <a:gd name="T84" fmla="*/ 611 w 865"/>
                        <a:gd name="T85" fmla="*/ 1004 h 2071"/>
                        <a:gd name="T86" fmla="*/ 497 w 865"/>
                        <a:gd name="T87" fmla="*/ 980 h 2071"/>
                        <a:gd name="T88" fmla="*/ 323 w 865"/>
                        <a:gd name="T89" fmla="*/ 896 h 2071"/>
                        <a:gd name="T90" fmla="*/ 233 w 865"/>
                        <a:gd name="T91" fmla="*/ 680 h 2071"/>
                        <a:gd name="T92" fmla="*/ 209 w 865"/>
                        <a:gd name="T93" fmla="*/ 416 h 2071"/>
                        <a:gd name="T94" fmla="*/ 317 w 865"/>
                        <a:gd name="T95" fmla="*/ 170 h 2071"/>
                        <a:gd name="T96" fmla="*/ 485 w 865"/>
                        <a:gd name="T97" fmla="*/ 110 h 2071"/>
                        <a:gd name="T98" fmla="*/ 617 w 865"/>
                        <a:gd name="T99" fmla="*/ 164 h 2071"/>
                        <a:gd name="T100" fmla="*/ 707 w 865"/>
                        <a:gd name="T101" fmla="*/ 290 h 2071"/>
                        <a:gd name="T102" fmla="*/ 737 w 865"/>
                        <a:gd name="T103" fmla="*/ 428 h 2071"/>
                        <a:gd name="T104" fmla="*/ 773 w 865"/>
                        <a:gd name="T105" fmla="*/ 602 h 2071"/>
                        <a:gd name="T106" fmla="*/ 809 w 865"/>
                        <a:gd name="T107" fmla="*/ 584 h 2071"/>
                        <a:gd name="T108" fmla="*/ 785 w 865"/>
                        <a:gd name="T109" fmla="*/ 530 h 207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grpSp>
              <p:sp>
                <p:nvSpPr>
                  <p:cNvPr id="51" name="Oval 12"/>
                  <p:cNvSpPr>
                    <a:spLocks noChangeArrowheads="1"/>
                  </p:cNvSpPr>
                  <p:nvPr/>
                </p:nvSpPr>
                <p:spPr bwMode="auto">
                  <a:xfrm>
                    <a:off x="2396" y="1428"/>
                    <a:ext cx="175" cy="247"/>
                  </a:xfrm>
                  <a:prstGeom prst="ellipse">
                    <a:avLst/>
                  </a:prstGeom>
                  <a:solidFill>
                    <a:srgbClr val="E7D6B7"/>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2" name="Freeform 13"/>
                  <p:cNvSpPr>
                    <a:spLocks/>
                  </p:cNvSpPr>
                  <p:nvPr/>
                </p:nvSpPr>
                <p:spPr bwMode="auto">
                  <a:xfrm>
                    <a:off x="2595" y="741"/>
                    <a:ext cx="266" cy="521"/>
                  </a:xfrm>
                  <a:custGeom>
                    <a:avLst/>
                    <a:gdLst>
                      <a:gd name="T0" fmla="*/ 3 w 266"/>
                      <a:gd name="T1" fmla="*/ 483 h 521"/>
                      <a:gd name="T2" fmla="*/ 27 w 266"/>
                      <a:gd name="T3" fmla="*/ 273 h 521"/>
                      <a:gd name="T4" fmla="*/ 111 w 266"/>
                      <a:gd name="T5" fmla="*/ 45 h 521"/>
                      <a:gd name="T6" fmla="*/ 183 w 266"/>
                      <a:gd name="T7" fmla="*/ 3 h 521"/>
                      <a:gd name="T8" fmla="*/ 237 w 266"/>
                      <a:gd name="T9" fmla="*/ 39 h 521"/>
                      <a:gd name="T10" fmla="*/ 261 w 266"/>
                      <a:gd name="T11" fmla="*/ 129 h 521"/>
                      <a:gd name="T12" fmla="*/ 207 w 266"/>
                      <a:gd name="T13" fmla="*/ 273 h 521"/>
                      <a:gd name="T14" fmla="*/ 105 w 266"/>
                      <a:gd name="T15" fmla="*/ 477 h 521"/>
                      <a:gd name="T16" fmla="*/ 45 w 266"/>
                      <a:gd name="T17" fmla="*/ 501 h 521"/>
                      <a:gd name="T18" fmla="*/ 3 w 266"/>
                      <a:gd name="T19" fmla="*/ 483 h 5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sp>
                <p:nvSpPr>
                  <p:cNvPr id="53" name="Freeform 14"/>
                  <p:cNvSpPr>
                    <a:spLocks/>
                  </p:cNvSpPr>
                  <p:nvPr/>
                </p:nvSpPr>
                <p:spPr bwMode="auto">
                  <a:xfrm>
                    <a:off x="2672" y="1593"/>
                    <a:ext cx="392" cy="340"/>
                  </a:xfrm>
                  <a:custGeom>
                    <a:avLst/>
                    <a:gdLst>
                      <a:gd name="T0" fmla="*/ 100 w 392"/>
                      <a:gd name="T1" fmla="*/ 201 h 340"/>
                      <a:gd name="T2" fmla="*/ 16 w 392"/>
                      <a:gd name="T3" fmla="*/ 87 h 340"/>
                      <a:gd name="T4" fmla="*/ 4 w 392"/>
                      <a:gd name="T5" fmla="*/ 45 h 340"/>
                      <a:gd name="T6" fmla="*/ 28 w 392"/>
                      <a:gd name="T7" fmla="*/ 3 h 340"/>
                      <a:gd name="T8" fmla="*/ 130 w 392"/>
                      <a:gd name="T9" fmla="*/ 27 h 340"/>
                      <a:gd name="T10" fmla="*/ 250 w 392"/>
                      <a:gd name="T11" fmla="*/ 75 h 340"/>
                      <a:gd name="T12" fmla="*/ 364 w 392"/>
                      <a:gd name="T13" fmla="*/ 159 h 340"/>
                      <a:gd name="T14" fmla="*/ 388 w 392"/>
                      <a:gd name="T15" fmla="*/ 273 h 340"/>
                      <a:gd name="T16" fmla="*/ 340 w 392"/>
                      <a:gd name="T17" fmla="*/ 333 h 340"/>
                      <a:gd name="T18" fmla="*/ 244 w 392"/>
                      <a:gd name="T19" fmla="*/ 315 h 340"/>
                      <a:gd name="T20" fmla="*/ 100 w 392"/>
                      <a:gd name="T21" fmla="*/ 201 h 34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sp>
                <p:nvSpPr>
                  <p:cNvPr id="54" name="Freeform 15"/>
                  <p:cNvSpPr>
                    <a:spLocks/>
                  </p:cNvSpPr>
                  <p:nvPr/>
                </p:nvSpPr>
                <p:spPr bwMode="auto">
                  <a:xfrm>
                    <a:off x="2412" y="1929"/>
                    <a:ext cx="151" cy="558"/>
                  </a:xfrm>
                  <a:custGeom>
                    <a:avLst/>
                    <a:gdLst>
                      <a:gd name="T0" fmla="*/ 18 w 151"/>
                      <a:gd name="T1" fmla="*/ 165 h 558"/>
                      <a:gd name="T2" fmla="*/ 42 w 151"/>
                      <a:gd name="T3" fmla="*/ 39 h 558"/>
                      <a:gd name="T4" fmla="*/ 66 w 151"/>
                      <a:gd name="T5" fmla="*/ 3 h 558"/>
                      <a:gd name="T6" fmla="*/ 108 w 151"/>
                      <a:gd name="T7" fmla="*/ 27 h 558"/>
                      <a:gd name="T8" fmla="*/ 138 w 151"/>
                      <a:gd name="T9" fmla="*/ 165 h 558"/>
                      <a:gd name="T10" fmla="*/ 144 w 151"/>
                      <a:gd name="T11" fmla="*/ 423 h 558"/>
                      <a:gd name="T12" fmla="*/ 96 w 151"/>
                      <a:gd name="T13" fmla="*/ 543 h 558"/>
                      <a:gd name="T14" fmla="*/ 24 w 151"/>
                      <a:gd name="T15" fmla="*/ 513 h 558"/>
                      <a:gd name="T16" fmla="*/ 0 w 151"/>
                      <a:gd name="T17" fmla="*/ 315 h 558"/>
                      <a:gd name="T18" fmla="*/ 18 w 151"/>
                      <a:gd name="T19" fmla="*/ 165 h 55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sp>
                <p:nvSpPr>
                  <p:cNvPr id="55" name="Freeform 16"/>
                  <p:cNvSpPr>
                    <a:spLocks/>
                  </p:cNvSpPr>
                  <p:nvPr/>
                </p:nvSpPr>
                <p:spPr bwMode="auto">
                  <a:xfrm>
                    <a:off x="1907" y="1589"/>
                    <a:ext cx="392" cy="253"/>
                  </a:xfrm>
                  <a:custGeom>
                    <a:avLst/>
                    <a:gdLst>
                      <a:gd name="T0" fmla="*/ 175 w 392"/>
                      <a:gd name="T1" fmla="*/ 61 h 253"/>
                      <a:gd name="T2" fmla="*/ 307 w 392"/>
                      <a:gd name="T3" fmla="*/ 19 h 253"/>
                      <a:gd name="T4" fmla="*/ 367 w 392"/>
                      <a:gd name="T5" fmla="*/ 7 h 253"/>
                      <a:gd name="T6" fmla="*/ 385 w 392"/>
                      <a:gd name="T7" fmla="*/ 61 h 253"/>
                      <a:gd name="T8" fmla="*/ 325 w 392"/>
                      <a:gd name="T9" fmla="*/ 133 h 253"/>
                      <a:gd name="T10" fmla="*/ 193 w 392"/>
                      <a:gd name="T11" fmla="*/ 223 h 253"/>
                      <a:gd name="T12" fmla="*/ 37 w 392"/>
                      <a:gd name="T13" fmla="*/ 247 h 253"/>
                      <a:gd name="T14" fmla="*/ 1 w 392"/>
                      <a:gd name="T15" fmla="*/ 187 h 253"/>
                      <a:gd name="T16" fmla="*/ 43 w 392"/>
                      <a:gd name="T17" fmla="*/ 115 h 253"/>
                      <a:gd name="T18" fmla="*/ 175 w 392"/>
                      <a:gd name="T19" fmla="*/ 61 h 25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sp>
                <p:nvSpPr>
                  <p:cNvPr id="56" name="Freeform 17"/>
                  <p:cNvSpPr>
                    <a:spLocks/>
                  </p:cNvSpPr>
                  <p:nvPr/>
                </p:nvSpPr>
                <p:spPr bwMode="auto">
                  <a:xfrm>
                    <a:off x="2094" y="930"/>
                    <a:ext cx="238" cy="386"/>
                  </a:xfrm>
                  <a:custGeom>
                    <a:avLst/>
                    <a:gdLst>
                      <a:gd name="T0" fmla="*/ 78 w 238"/>
                      <a:gd name="T1" fmla="*/ 270 h 386"/>
                      <a:gd name="T2" fmla="*/ 24 w 238"/>
                      <a:gd name="T3" fmla="*/ 192 h 386"/>
                      <a:gd name="T4" fmla="*/ 0 w 238"/>
                      <a:gd name="T5" fmla="*/ 96 h 386"/>
                      <a:gd name="T6" fmla="*/ 24 w 238"/>
                      <a:gd name="T7" fmla="*/ 12 h 386"/>
                      <a:gd name="T8" fmla="*/ 120 w 238"/>
                      <a:gd name="T9" fmla="*/ 24 h 386"/>
                      <a:gd name="T10" fmla="*/ 180 w 238"/>
                      <a:gd name="T11" fmla="*/ 132 h 386"/>
                      <a:gd name="T12" fmla="*/ 234 w 238"/>
                      <a:gd name="T13" fmla="*/ 306 h 386"/>
                      <a:gd name="T14" fmla="*/ 204 w 238"/>
                      <a:gd name="T15" fmla="*/ 378 h 386"/>
                      <a:gd name="T16" fmla="*/ 168 w 238"/>
                      <a:gd name="T17" fmla="*/ 354 h 386"/>
                      <a:gd name="T18" fmla="*/ 78 w 238"/>
                      <a:gd name="T19" fmla="*/ 270 h 38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grpSp>
            <p:pic>
              <p:nvPicPr>
                <p:cNvPr id="42" name="Picture 1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80" y="14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 name="Picture 19"/>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574" y="14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 name="Picture 2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24" y="33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5" name="Picture 2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376" y="57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6" name="Picture 2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574" y="52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7" name="Picture 2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72" y="76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8" name="Picture 24"/>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574" y="10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 name="Picture 2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574" y="124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21" name="Group 26"/>
              <p:cNvGrpSpPr>
                <a:grpSpLocks/>
              </p:cNvGrpSpPr>
              <p:nvPr userDrawn="1"/>
            </p:nvGrpSpPr>
            <p:grpSpPr bwMode="auto">
              <a:xfrm>
                <a:off x="4944" y="1008"/>
                <a:ext cx="522" cy="2967"/>
                <a:chOff x="4944" y="1008"/>
                <a:chExt cx="522" cy="2967"/>
              </a:xfrm>
            </p:grpSpPr>
            <p:pic>
              <p:nvPicPr>
                <p:cNvPr id="22" name="Picture 27"/>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136" y="10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 name="Picture 2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184" y="1200"/>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29"/>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136" y="158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3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80" y="172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 name="Picture 3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040" y="182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 name="Picture 3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088" y="201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8" name="Picture 3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80" y="206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 name="Picture 34"/>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32" y="235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 name="Picture 3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992" y="22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36"/>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992" y="244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37"/>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136" y="25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 name="Picture 3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32" y="13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 name="Picture 39"/>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944" y="273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 name="Picture 4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992" y="307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6" name="Picture 4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32" y="331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7" name="Picture 4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992" y="34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 name="Picture 4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088" y="355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9" name="Picture 44"/>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992" y="37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 name="Picture 4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184" y="369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
          <p:nvSpPr>
            <p:cNvPr id="9" name="Freeform 46"/>
            <p:cNvSpPr>
              <a:spLocks/>
            </p:cNvSpPr>
            <p:nvPr/>
          </p:nvSpPr>
          <p:spPr bwMode="auto">
            <a:xfrm>
              <a:off x="5010" y="3092"/>
              <a:ext cx="750" cy="1222"/>
            </a:xfrm>
            <a:custGeom>
              <a:avLst/>
              <a:gdLst>
                <a:gd name="T0" fmla="*/ 372 w 750"/>
                <a:gd name="T1" fmla="*/ 154 h 1222"/>
                <a:gd name="T2" fmla="*/ 378 w 750"/>
                <a:gd name="T3" fmla="*/ 412 h 1222"/>
                <a:gd name="T4" fmla="*/ 312 w 750"/>
                <a:gd name="T5" fmla="*/ 724 h 1222"/>
                <a:gd name="T6" fmla="*/ 138 w 750"/>
                <a:gd name="T7" fmla="*/ 928 h 1222"/>
                <a:gd name="T8" fmla="*/ 0 w 750"/>
                <a:gd name="T9" fmla="*/ 976 h 1222"/>
                <a:gd name="T10" fmla="*/ 0 w 750"/>
                <a:gd name="T11" fmla="*/ 1222 h 1222"/>
                <a:gd name="T12" fmla="*/ 750 w 750"/>
                <a:gd name="T13" fmla="*/ 1222 h 1222"/>
                <a:gd name="T14" fmla="*/ 750 w 750"/>
                <a:gd name="T15" fmla="*/ 178 h 1222"/>
                <a:gd name="T16" fmla="*/ 372 w 750"/>
                <a:gd name="T17" fmla="*/ 154 h 122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sp>
          <p:nvSpPr>
            <p:cNvPr id="10" name="Freeform 47"/>
            <p:cNvSpPr>
              <a:spLocks/>
            </p:cNvSpPr>
            <p:nvPr/>
          </p:nvSpPr>
          <p:spPr bwMode="auto">
            <a:xfrm>
              <a:off x="5001" y="3060"/>
              <a:ext cx="768" cy="1260"/>
            </a:xfrm>
            <a:custGeom>
              <a:avLst/>
              <a:gdLst>
                <a:gd name="T0" fmla="*/ 0 w 768"/>
                <a:gd name="T1" fmla="*/ 1260 h 1260"/>
                <a:gd name="T2" fmla="*/ 0 w 768"/>
                <a:gd name="T3" fmla="*/ 1134 h 1260"/>
                <a:gd name="T4" fmla="*/ 210 w 768"/>
                <a:gd name="T5" fmla="*/ 1032 h 1260"/>
                <a:gd name="T6" fmla="*/ 324 w 768"/>
                <a:gd name="T7" fmla="*/ 918 h 1260"/>
                <a:gd name="T8" fmla="*/ 414 w 768"/>
                <a:gd name="T9" fmla="*/ 714 h 1260"/>
                <a:gd name="T10" fmla="*/ 450 w 768"/>
                <a:gd name="T11" fmla="*/ 456 h 1260"/>
                <a:gd name="T12" fmla="*/ 438 w 768"/>
                <a:gd name="T13" fmla="*/ 258 h 1260"/>
                <a:gd name="T14" fmla="*/ 684 w 768"/>
                <a:gd name="T15" fmla="*/ 0 h 1260"/>
                <a:gd name="T16" fmla="*/ 768 w 768"/>
                <a:gd name="T17" fmla="*/ 18 h 1260"/>
                <a:gd name="T18" fmla="*/ 768 w 768"/>
                <a:gd name="T19" fmla="*/ 1254 h 1260"/>
                <a:gd name="T20" fmla="*/ 0 w 768"/>
                <a:gd name="T21" fmla="*/ 1260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lnSpc>
                  <a:spcPct val="80000"/>
                </a:lnSpc>
                <a:spcBef>
                  <a:spcPct val="20000"/>
                </a:spcBef>
                <a:buClr>
                  <a:schemeClr val="folHlink"/>
                </a:buClr>
                <a:buSzPct val="80000"/>
                <a:buFont typeface="Wingdings" panose="05000000000000000000" pitchFamily="2" charset="2"/>
                <a:buChar char="l"/>
                <a:defRPr/>
              </a:pPr>
              <a:endParaRPr lang="es-PE"/>
            </a:p>
          </p:txBody>
        </p:sp>
        <p:sp>
          <p:nvSpPr>
            <p:cNvPr id="11" name="Freeform 48"/>
            <p:cNvSpPr>
              <a:spLocks/>
            </p:cNvSpPr>
            <p:nvPr/>
          </p:nvSpPr>
          <p:spPr bwMode="auto">
            <a:xfrm>
              <a:off x="4994" y="1775"/>
              <a:ext cx="776" cy="2543"/>
            </a:xfrm>
            <a:custGeom>
              <a:avLst/>
              <a:gdLst>
                <a:gd name="T0" fmla="*/ 550 w 776"/>
                <a:gd name="T1" fmla="*/ 115 h 2543"/>
                <a:gd name="T2" fmla="*/ 460 w 776"/>
                <a:gd name="T3" fmla="*/ 529 h 2543"/>
                <a:gd name="T4" fmla="*/ 298 w 776"/>
                <a:gd name="T5" fmla="*/ 925 h 2543"/>
                <a:gd name="T6" fmla="*/ 76 w 776"/>
                <a:gd name="T7" fmla="*/ 1267 h 2543"/>
                <a:gd name="T8" fmla="*/ 4 w 776"/>
                <a:gd name="T9" fmla="*/ 1339 h 2543"/>
                <a:gd name="T10" fmla="*/ 100 w 776"/>
                <a:gd name="T11" fmla="*/ 1351 h 2543"/>
                <a:gd name="T12" fmla="*/ 286 w 776"/>
                <a:gd name="T13" fmla="*/ 1399 h 2543"/>
                <a:gd name="T14" fmla="*/ 394 w 776"/>
                <a:gd name="T15" fmla="*/ 1525 h 2543"/>
                <a:gd name="T16" fmla="*/ 478 w 776"/>
                <a:gd name="T17" fmla="*/ 1705 h 2543"/>
                <a:gd name="T18" fmla="*/ 478 w 776"/>
                <a:gd name="T19" fmla="*/ 1969 h 2543"/>
                <a:gd name="T20" fmla="*/ 370 w 776"/>
                <a:gd name="T21" fmla="*/ 2263 h 2543"/>
                <a:gd name="T22" fmla="*/ 124 w 776"/>
                <a:gd name="T23" fmla="*/ 2479 h 2543"/>
                <a:gd name="T24" fmla="*/ 22 w 776"/>
                <a:gd name="T25" fmla="*/ 2515 h 2543"/>
                <a:gd name="T26" fmla="*/ 196 w 776"/>
                <a:gd name="T27" fmla="*/ 2533 h 2543"/>
                <a:gd name="T28" fmla="*/ 388 w 776"/>
                <a:gd name="T29" fmla="*/ 2455 h 2543"/>
                <a:gd name="T30" fmla="*/ 502 w 776"/>
                <a:gd name="T31" fmla="*/ 2299 h 2543"/>
                <a:gd name="T32" fmla="*/ 598 w 776"/>
                <a:gd name="T33" fmla="*/ 2197 h 2543"/>
                <a:gd name="T34" fmla="*/ 694 w 776"/>
                <a:gd name="T35" fmla="*/ 2197 h 2543"/>
                <a:gd name="T36" fmla="*/ 742 w 776"/>
                <a:gd name="T37" fmla="*/ 2230 h 2543"/>
                <a:gd name="T38" fmla="*/ 712 w 776"/>
                <a:gd name="T39" fmla="*/ 2137 h 2543"/>
                <a:gd name="T40" fmla="*/ 664 w 776"/>
                <a:gd name="T41" fmla="*/ 1807 h 2543"/>
                <a:gd name="T42" fmla="*/ 670 w 776"/>
                <a:gd name="T43" fmla="*/ 1561 h 2543"/>
                <a:gd name="T44" fmla="*/ 718 w 776"/>
                <a:gd name="T45" fmla="*/ 1393 h 2543"/>
                <a:gd name="T46" fmla="*/ 748 w 776"/>
                <a:gd name="T47" fmla="*/ 1219 h 2543"/>
                <a:gd name="T48" fmla="*/ 550 w 776"/>
                <a:gd name="T49" fmla="*/ 115 h 2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lnSpc>
                  <a:spcPct val="80000"/>
                </a:lnSpc>
                <a:spcBef>
                  <a:spcPct val="20000"/>
                </a:spcBef>
                <a:buClr>
                  <a:schemeClr val="folHlink"/>
                </a:buClr>
                <a:buSzPct val="80000"/>
                <a:buFont typeface="Wingdings" panose="05000000000000000000" pitchFamily="2" charset="2"/>
                <a:buChar char="l"/>
                <a:defRPr/>
              </a:pPr>
              <a:endParaRPr lang="es-PE"/>
            </a:p>
          </p:txBody>
        </p:sp>
        <p:sp>
          <p:nvSpPr>
            <p:cNvPr id="12" name="Freeform 49" descr="kimonopat1"/>
            <p:cNvSpPr>
              <a:spLocks/>
            </p:cNvSpPr>
            <p:nvPr/>
          </p:nvSpPr>
          <p:spPr bwMode="auto">
            <a:xfrm>
              <a:off x="5046" y="2229"/>
              <a:ext cx="617" cy="1376"/>
            </a:xfrm>
            <a:custGeom>
              <a:avLst/>
              <a:gdLst>
                <a:gd name="T0" fmla="*/ 486 w 617"/>
                <a:gd name="T1" fmla="*/ 3 h 1376"/>
                <a:gd name="T2" fmla="*/ 402 w 617"/>
                <a:gd name="T3" fmla="*/ 381 h 1376"/>
                <a:gd name="T4" fmla="*/ 216 w 617"/>
                <a:gd name="T5" fmla="*/ 777 h 1376"/>
                <a:gd name="T6" fmla="*/ 0 w 617"/>
                <a:gd name="T7" fmla="*/ 1119 h 1376"/>
                <a:gd name="T8" fmla="*/ 102 w 617"/>
                <a:gd name="T9" fmla="*/ 1101 h 1376"/>
                <a:gd name="T10" fmla="*/ 282 w 617"/>
                <a:gd name="T11" fmla="*/ 1119 h 1376"/>
                <a:gd name="T12" fmla="*/ 378 w 617"/>
                <a:gd name="T13" fmla="*/ 1185 h 1376"/>
                <a:gd name="T14" fmla="*/ 432 w 617"/>
                <a:gd name="T15" fmla="*/ 1269 h 1376"/>
                <a:gd name="T16" fmla="*/ 444 w 617"/>
                <a:gd name="T17" fmla="*/ 1365 h 1376"/>
                <a:gd name="T18" fmla="*/ 498 w 617"/>
                <a:gd name="T19" fmla="*/ 1203 h 1376"/>
                <a:gd name="T20" fmla="*/ 564 w 617"/>
                <a:gd name="T21" fmla="*/ 825 h 1376"/>
                <a:gd name="T22" fmla="*/ 606 w 617"/>
                <a:gd name="T23" fmla="*/ 363 h 1376"/>
                <a:gd name="T24" fmla="*/ 486 w 617"/>
                <a:gd name="T25" fmla="*/ 3 h 13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3"/>
              <a:srcRect/>
              <a:tile tx="0" ty="0" sx="100000" sy="100000" flip="none" algn="tl"/>
            </a:blip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sp>
          <p:nvSpPr>
            <p:cNvPr id="13" name="Freeform 50" descr="kimonopat1"/>
            <p:cNvSpPr>
              <a:spLocks/>
            </p:cNvSpPr>
            <p:nvPr/>
          </p:nvSpPr>
          <p:spPr bwMode="auto">
            <a:xfrm>
              <a:off x="5193" y="269"/>
              <a:ext cx="576" cy="3180"/>
            </a:xfrm>
            <a:custGeom>
              <a:avLst/>
              <a:gdLst>
                <a:gd name="T0" fmla="*/ 42 w 576"/>
                <a:gd name="T1" fmla="*/ 61 h 3180"/>
                <a:gd name="T2" fmla="*/ 156 w 576"/>
                <a:gd name="T3" fmla="*/ 517 h 3180"/>
                <a:gd name="T4" fmla="*/ 288 w 576"/>
                <a:gd name="T5" fmla="*/ 991 h 3180"/>
                <a:gd name="T6" fmla="*/ 414 w 576"/>
                <a:gd name="T7" fmla="*/ 1435 h 3180"/>
                <a:gd name="T8" fmla="*/ 576 w 576"/>
                <a:gd name="T9" fmla="*/ 1807 h 3180"/>
                <a:gd name="T10" fmla="*/ 576 w 576"/>
                <a:gd name="T11" fmla="*/ 3055 h 3180"/>
                <a:gd name="T12" fmla="*/ 414 w 576"/>
                <a:gd name="T13" fmla="*/ 2557 h 3180"/>
                <a:gd name="T14" fmla="*/ 252 w 576"/>
                <a:gd name="T15" fmla="*/ 1765 h 3180"/>
                <a:gd name="T16" fmla="*/ 126 w 576"/>
                <a:gd name="T17" fmla="*/ 961 h 3180"/>
                <a:gd name="T18" fmla="*/ 12 w 576"/>
                <a:gd name="T19" fmla="*/ 151 h 3180"/>
                <a:gd name="T20" fmla="*/ 42 w 576"/>
                <a:gd name="T21" fmla="*/ 61 h 318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3"/>
              <a:srcRect/>
              <a:tile tx="0" ty="0" sx="100000" sy="100000" flip="none" algn="tl"/>
            </a:blip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sp>
          <p:nvSpPr>
            <p:cNvPr id="14" name="Freeform 51"/>
            <p:cNvSpPr>
              <a:spLocks/>
            </p:cNvSpPr>
            <p:nvPr/>
          </p:nvSpPr>
          <p:spPr bwMode="auto">
            <a:xfrm>
              <a:off x="5197" y="165"/>
              <a:ext cx="573" cy="1935"/>
            </a:xfrm>
            <a:custGeom>
              <a:avLst/>
              <a:gdLst>
                <a:gd name="T0" fmla="*/ 69 w 573"/>
                <a:gd name="T1" fmla="*/ 63 h 1935"/>
                <a:gd name="T2" fmla="*/ 207 w 573"/>
                <a:gd name="T3" fmla="*/ 549 h 1935"/>
                <a:gd name="T4" fmla="*/ 381 w 573"/>
                <a:gd name="T5" fmla="*/ 1101 h 1935"/>
                <a:gd name="T6" fmla="*/ 573 w 573"/>
                <a:gd name="T7" fmla="*/ 1575 h 1935"/>
                <a:gd name="T8" fmla="*/ 573 w 573"/>
                <a:gd name="T9" fmla="*/ 1935 h 1935"/>
                <a:gd name="T10" fmla="*/ 321 w 573"/>
                <a:gd name="T11" fmla="*/ 1449 h 1935"/>
                <a:gd name="T12" fmla="*/ 147 w 573"/>
                <a:gd name="T13" fmla="*/ 699 h 1935"/>
                <a:gd name="T14" fmla="*/ 15 w 573"/>
                <a:gd name="T15" fmla="*/ 171 h 1935"/>
                <a:gd name="T16" fmla="*/ 69 w 573"/>
                <a:gd name="T17" fmla="*/ 63 h 19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sp>
          <p:nvSpPr>
            <p:cNvPr id="15" name="Freeform 52"/>
            <p:cNvSpPr>
              <a:spLocks/>
            </p:cNvSpPr>
            <p:nvPr/>
          </p:nvSpPr>
          <p:spPr bwMode="auto">
            <a:xfrm>
              <a:off x="5004" y="0"/>
              <a:ext cx="363"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sp>
          <p:nvSpPr>
            <p:cNvPr id="16" name="Freeform 53"/>
            <p:cNvSpPr>
              <a:spLocks/>
            </p:cNvSpPr>
            <p:nvPr/>
          </p:nvSpPr>
          <p:spPr bwMode="auto">
            <a:xfrm>
              <a:off x="5004" y="1"/>
              <a:ext cx="189"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Lst>
              <a:ahLst/>
              <a:cxnLst>
                <a:cxn ang="0">
                  <a:pos x="T0" y="T1"/>
                </a:cxn>
                <a:cxn ang="0">
                  <a:pos x="T2" y="T3"/>
                </a:cxn>
                <a:cxn ang="0">
                  <a:pos x="T4" y="T5"/>
                </a:cxn>
                <a:cxn ang="0">
                  <a:pos x="T6" y="T7"/>
                </a:cxn>
                <a:cxn ang="0">
                  <a:pos x="T8" y="T9"/>
                </a:cxn>
                <a:cxn ang="0">
                  <a:pos x="T10" y="T11"/>
                </a:cxn>
                <a:cxn ang="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lnSpc>
                  <a:spcPct val="80000"/>
                </a:lnSpc>
                <a:spcBef>
                  <a:spcPct val="20000"/>
                </a:spcBef>
                <a:buClr>
                  <a:schemeClr val="folHlink"/>
                </a:buClr>
                <a:buSzPct val="80000"/>
                <a:buFont typeface="Wingdings" panose="05000000000000000000" pitchFamily="2" charset="2"/>
                <a:buChar char="l"/>
                <a:defRPr/>
              </a:pPr>
              <a:endParaRPr lang="es-PE"/>
            </a:p>
          </p:txBody>
        </p:sp>
        <p:sp>
          <p:nvSpPr>
            <p:cNvPr id="17"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algn="ctr" eaLnBrk="1" hangingPunct="1">
                <a:lnSpc>
                  <a:spcPct val="100000"/>
                </a:lnSpc>
                <a:spcBef>
                  <a:spcPct val="0"/>
                </a:spcBef>
                <a:buClrTx/>
                <a:buSzTx/>
                <a:buFontTx/>
                <a:buNone/>
                <a:defRPr/>
              </a:pPr>
              <a:endParaRPr kumimoji="1" lang="es-ES" altLang="es-PE" sz="1800">
                <a:latin typeface="Arial" panose="020B0604020202020204" pitchFamily="34" charset="0"/>
              </a:endParaRPr>
            </a:p>
          </p:txBody>
        </p:sp>
        <p:sp>
          <p:nvSpPr>
            <p:cNvPr id="18" name="Freeform 55"/>
            <p:cNvSpPr>
              <a:spLocks/>
            </p:cNvSpPr>
            <p:nvPr/>
          </p:nvSpPr>
          <p:spPr bwMode="auto">
            <a:xfrm>
              <a:off x="5013" y="3924"/>
              <a:ext cx="734" cy="390"/>
            </a:xfrm>
            <a:custGeom>
              <a:avLst/>
              <a:gdLst>
                <a:gd name="T0" fmla="*/ 1 w 692"/>
                <a:gd name="T1" fmla="*/ 357 h 378"/>
                <a:gd name="T2" fmla="*/ 109 w 692"/>
                <a:gd name="T3" fmla="*/ 341 h 378"/>
                <a:gd name="T4" fmla="*/ 241 w 692"/>
                <a:gd name="T5" fmla="*/ 305 h 378"/>
                <a:gd name="T6" fmla="*/ 353 w 692"/>
                <a:gd name="T7" fmla="*/ 209 h 378"/>
                <a:gd name="T8" fmla="*/ 429 w 692"/>
                <a:gd name="T9" fmla="*/ 89 h 378"/>
                <a:gd name="T10" fmla="*/ 493 w 692"/>
                <a:gd name="T11" fmla="*/ 17 h 378"/>
                <a:gd name="T12" fmla="*/ 577 w 692"/>
                <a:gd name="T13" fmla="*/ 1 h 378"/>
                <a:gd name="T14" fmla="*/ 629 w 692"/>
                <a:gd name="T15" fmla="*/ 21 h 378"/>
                <a:gd name="T16" fmla="*/ 673 w 692"/>
                <a:gd name="T17" fmla="*/ 65 h 378"/>
                <a:gd name="T18" fmla="*/ 673 w 692"/>
                <a:gd name="T19" fmla="*/ 137 h 378"/>
                <a:gd name="T20" fmla="*/ 561 w 692"/>
                <a:gd name="T21" fmla="*/ 225 h 378"/>
                <a:gd name="T22" fmla="*/ 425 w 692"/>
                <a:gd name="T23" fmla="*/ 297 h 378"/>
                <a:gd name="T24" fmla="*/ 245 w 692"/>
                <a:gd name="T25" fmla="*/ 357 h 378"/>
                <a:gd name="T26" fmla="*/ 113 w 692"/>
                <a:gd name="T27" fmla="*/ 377 h 378"/>
                <a:gd name="T28" fmla="*/ 1 w 692"/>
                <a:gd name="T29" fmla="*/ 357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lnSpc>
                  <a:spcPct val="80000"/>
                </a:lnSpc>
                <a:spcBef>
                  <a:spcPct val="20000"/>
                </a:spcBef>
                <a:buClr>
                  <a:schemeClr val="folHlink"/>
                </a:buClr>
                <a:buSzPct val="80000"/>
                <a:buFont typeface="Wingdings" panose="05000000000000000000" pitchFamily="2" charset="2"/>
                <a:buChar char="l"/>
                <a:defRPr/>
              </a:pPr>
              <a:endParaRPr lang="es-PE"/>
            </a:p>
          </p:txBody>
        </p:sp>
        <p:sp>
          <p:nvSpPr>
            <p:cNvPr id="19" name="AutoShape 56"/>
            <p:cNvSpPr>
              <a:spLocks noChangeArrowheads="1"/>
            </p:cNvSpPr>
            <p:nvPr/>
          </p:nvSpPr>
          <p:spPr bwMode="hidden">
            <a:xfrm rot="5400000">
              <a:off x="2724" y="2089"/>
              <a:ext cx="4320" cy="142"/>
            </a:xfrm>
            <a:custGeom>
              <a:avLst/>
              <a:gdLst>
                <a:gd name="T0" fmla="*/ 852 w 21600"/>
                <a:gd name="T1" fmla="*/ 0 h 21600"/>
                <a:gd name="T2" fmla="*/ 432 w 21600"/>
                <a:gd name="T3" fmla="*/ 1 h 21600"/>
                <a:gd name="T4" fmla="*/ 12 w 21600"/>
                <a:gd name="T5" fmla="*/ 0 h 21600"/>
                <a:gd name="T6" fmla="*/ 432 w 21600"/>
                <a:gd name="T7" fmla="*/ 0 h 21600"/>
                <a:gd name="T8" fmla="*/ 0 60000 65536"/>
                <a:gd name="T9" fmla="*/ 0 60000 65536"/>
                <a:gd name="T10" fmla="*/ 0 60000 65536"/>
                <a:gd name="T11" fmla="*/ 0 60000 65536"/>
                <a:gd name="T12" fmla="*/ 2105 w 21600"/>
                <a:gd name="T13" fmla="*/ 2130 h 21600"/>
                <a:gd name="T14" fmla="*/ 19495 w 21600"/>
                <a:gd name="T15" fmla="*/ 19470 h 21600"/>
              </a:gdLst>
              <a:ahLst/>
              <a:cxnLst>
                <a:cxn ang="T8">
                  <a:pos x="T0" y="T1"/>
                </a:cxn>
                <a:cxn ang="T9">
                  <a:pos x="T2" y="T3"/>
                </a:cxn>
                <a:cxn ang="T10">
                  <a:pos x="T4" y="T5"/>
                </a:cxn>
                <a:cxn ang="T11">
                  <a:pos x="T6" y="T7"/>
                </a:cxn>
              </a:cxnLst>
              <a:rect l="T12" t="T13" r="T14" b="T15"/>
              <a:pathLst>
                <a:path w="21600" h="21600">
                  <a:moveTo>
                    <a:pt x="0" y="0"/>
                  </a:moveTo>
                  <a:lnTo>
                    <a:pt x="607" y="21600"/>
                  </a:lnTo>
                  <a:lnTo>
                    <a:pt x="20993" y="21600"/>
                  </a:lnTo>
                  <a:lnTo>
                    <a:pt x="21600" y="0"/>
                  </a:lnTo>
                  <a:lnTo>
                    <a:pt x="0" y="0"/>
                  </a:lnTo>
                  <a:close/>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endParaRPr lang="es-PE"/>
            </a:p>
          </p:txBody>
        </p:sp>
      </p:grpSp>
      <p:sp>
        <p:nvSpPr>
          <p:cNvPr id="413753" name="Rectangle 57"/>
          <p:cNvSpPr>
            <a:spLocks noGrp="1" noChangeArrowheads="1"/>
          </p:cNvSpPr>
          <p:nvPr>
            <p:ph type="ctrTitle" sz="quarter"/>
          </p:nvPr>
        </p:nvSpPr>
        <p:spPr>
          <a:xfrm>
            <a:off x="685800" y="1370013"/>
            <a:ext cx="6965950" cy="2057400"/>
          </a:xfrm>
        </p:spPr>
        <p:txBody>
          <a:bodyPr/>
          <a:lstStyle>
            <a:lvl1pPr>
              <a:defRPr/>
            </a:lvl1pPr>
          </a:lstStyle>
          <a:p>
            <a:pPr lvl="0"/>
            <a:r>
              <a:rPr lang="es-ES" altLang="es-PE" noProof="0"/>
              <a:t>Haga clic para cambiar el estilo de título	</a:t>
            </a:r>
          </a:p>
        </p:txBody>
      </p:sp>
      <p:sp>
        <p:nvSpPr>
          <p:cNvPr id="413754" name="Rectangle 58"/>
          <p:cNvSpPr>
            <a:spLocks noGrp="1" noChangeArrowheads="1"/>
          </p:cNvSpPr>
          <p:nvPr>
            <p:ph type="subTitle" sz="quarter" idx="1"/>
          </p:nvPr>
        </p:nvSpPr>
        <p:spPr>
          <a:xfrm>
            <a:off x="1727200" y="3886200"/>
            <a:ext cx="5640388" cy="1752600"/>
          </a:xfrm>
        </p:spPr>
        <p:txBody>
          <a:bodyPr/>
          <a:lstStyle>
            <a:lvl1pPr marL="0" indent="0" algn="ctr">
              <a:buFontTx/>
              <a:buNone/>
              <a:defRPr/>
            </a:lvl1pPr>
          </a:lstStyle>
          <a:p>
            <a:pPr lvl="0"/>
            <a:r>
              <a:rPr lang="es-ES" altLang="es-PE" noProof="0"/>
              <a:t>Haga clic para modificar el estilo de subtítulo del patrón</a:t>
            </a:r>
          </a:p>
        </p:txBody>
      </p:sp>
      <p:sp>
        <p:nvSpPr>
          <p:cNvPr id="59" name="Rectangle 59"/>
          <p:cNvSpPr>
            <a:spLocks noGrp="1" noChangeArrowheads="1"/>
          </p:cNvSpPr>
          <p:nvPr>
            <p:ph type="dt" sz="quarter" idx="10"/>
          </p:nvPr>
        </p:nvSpPr>
        <p:spPr/>
        <p:txBody>
          <a:bodyPr/>
          <a:lstStyle>
            <a:lvl1pPr>
              <a:defRPr/>
            </a:lvl1pPr>
          </a:lstStyle>
          <a:p>
            <a:pPr>
              <a:defRPr/>
            </a:pPr>
            <a:fld id="{4D2BB551-CB8E-4715-AFBB-8EC49626C8FE}" type="datetime1">
              <a:rPr lang="es-ES" altLang="es-PE" smtClean="0"/>
              <a:t>07/03/2022</a:t>
            </a:fld>
            <a:endParaRPr lang="es-ES" altLang="es-PE"/>
          </a:p>
        </p:txBody>
      </p:sp>
      <p:sp>
        <p:nvSpPr>
          <p:cNvPr id="60" name="Rectangle 60"/>
          <p:cNvSpPr>
            <a:spLocks noGrp="1" noChangeArrowheads="1"/>
          </p:cNvSpPr>
          <p:nvPr>
            <p:ph type="ftr" sz="quarter" idx="11"/>
          </p:nvPr>
        </p:nvSpPr>
        <p:spPr/>
        <p:txBody>
          <a:bodyPr/>
          <a:lstStyle>
            <a:lvl1pPr>
              <a:defRPr/>
            </a:lvl1pPr>
          </a:lstStyle>
          <a:p>
            <a:pPr>
              <a:defRPr/>
            </a:pPr>
            <a:endParaRPr lang="es-ES" altLang="es-PE"/>
          </a:p>
        </p:txBody>
      </p:sp>
      <p:sp>
        <p:nvSpPr>
          <p:cNvPr id="61" name="Rectangle 61"/>
          <p:cNvSpPr>
            <a:spLocks noGrp="1" noChangeArrowheads="1"/>
          </p:cNvSpPr>
          <p:nvPr>
            <p:ph type="sldNum" sz="quarter" idx="12"/>
          </p:nvPr>
        </p:nvSpPr>
        <p:spPr/>
        <p:txBody>
          <a:bodyPr/>
          <a:lstStyle>
            <a:lvl1pPr>
              <a:defRPr/>
            </a:lvl1pPr>
          </a:lstStyle>
          <a:p>
            <a:pPr>
              <a:defRPr/>
            </a:pPr>
            <a:fld id="{6349FED8-258A-4134-A59D-2B0CEA3FAA86}" type="slidenum">
              <a:rPr lang="es-ES" altLang="es-PE"/>
              <a:pPr>
                <a:defRPr/>
              </a:pPr>
              <a:t>‹Nº›</a:t>
            </a:fld>
            <a:endParaRPr lang="es-ES" altLang="es-PE"/>
          </a:p>
        </p:txBody>
      </p:sp>
    </p:spTree>
    <p:extLst>
      <p:ext uri="{BB962C8B-B14F-4D97-AF65-F5344CB8AC3E}">
        <p14:creationId xmlns:p14="http://schemas.microsoft.com/office/powerpoint/2010/main" val="203757559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E"/>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Rectangle 59"/>
          <p:cNvSpPr>
            <a:spLocks noGrp="1" noChangeArrowheads="1"/>
          </p:cNvSpPr>
          <p:nvPr>
            <p:ph type="dt" sz="half" idx="10"/>
          </p:nvPr>
        </p:nvSpPr>
        <p:spPr>
          <a:ln/>
        </p:spPr>
        <p:txBody>
          <a:bodyPr/>
          <a:lstStyle>
            <a:lvl1pPr>
              <a:defRPr/>
            </a:lvl1pPr>
          </a:lstStyle>
          <a:p>
            <a:pPr>
              <a:defRPr/>
            </a:pPr>
            <a:fld id="{2C1E31AA-D3BB-4C38-BFB6-B9200E20E51E}" type="datetime1">
              <a:rPr lang="es-ES" altLang="es-PE" smtClean="0"/>
              <a:t>07/03/2022</a:t>
            </a:fld>
            <a:endParaRPr lang="es-ES" altLang="es-PE"/>
          </a:p>
        </p:txBody>
      </p:sp>
      <p:sp>
        <p:nvSpPr>
          <p:cNvPr id="5" name="Rectangle 60"/>
          <p:cNvSpPr>
            <a:spLocks noGrp="1" noChangeArrowheads="1"/>
          </p:cNvSpPr>
          <p:nvPr>
            <p:ph type="ftr" sz="quarter" idx="11"/>
          </p:nvPr>
        </p:nvSpPr>
        <p:spPr>
          <a:ln/>
        </p:spPr>
        <p:txBody>
          <a:bodyPr/>
          <a:lstStyle>
            <a:lvl1pPr>
              <a:defRPr/>
            </a:lvl1pPr>
          </a:lstStyle>
          <a:p>
            <a:pPr>
              <a:defRPr/>
            </a:pPr>
            <a:endParaRPr lang="es-ES" altLang="es-PE"/>
          </a:p>
        </p:txBody>
      </p:sp>
      <p:sp>
        <p:nvSpPr>
          <p:cNvPr id="6" name="Rectangle 61"/>
          <p:cNvSpPr>
            <a:spLocks noGrp="1" noChangeArrowheads="1"/>
          </p:cNvSpPr>
          <p:nvPr>
            <p:ph type="sldNum" sz="quarter" idx="12"/>
          </p:nvPr>
        </p:nvSpPr>
        <p:spPr>
          <a:ln/>
        </p:spPr>
        <p:txBody>
          <a:bodyPr/>
          <a:lstStyle>
            <a:lvl1pPr>
              <a:defRPr/>
            </a:lvl1pPr>
          </a:lstStyle>
          <a:p>
            <a:pPr>
              <a:defRPr/>
            </a:pPr>
            <a:fld id="{324E474B-40C2-445C-8A68-F83C8F2DC414}" type="slidenum">
              <a:rPr lang="es-ES" altLang="es-PE"/>
              <a:pPr>
                <a:defRPr/>
              </a:pPr>
              <a:t>‹Nº›</a:t>
            </a:fld>
            <a:endParaRPr lang="es-ES" altLang="es-PE"/>
          </a:p>
        </p:txBody>
      </p:sp>
    </p:spTree>
    <p:extLst>
      <p:ext uri="{BB962C8B-B14F-4D97-AF65-F5344CB8AC3E}">
        <p14:creationId xmlns:p14="http://schemas.microsoft.com/office/powerpoint/2010/main" val="414666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E"/>
          </a:p>
        </p:txBody>
      </p:sp>
      <p:sp>
        <p:nvSpPr>
          <p:cNvPr id="3" name="Marcador de contenido 2"/>
          <p:cNvSpPr>
            <a:spLocks noGrp="1"/>
          </p:cNvSpPr>
          <p:nvPr>
            <p:ph sz="half" idx="1"/>
          </p:nvPr>
        </p:nvSpPr>
        <p:spPr>
          <a:xfrm>
            <a:off x="1066800" y="1981200"/>
            <a:ext cx="3695700" cy="411480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p:cNvSpPr>
            <a:spLocks noGrp="1"/>
          </p:cNvSpPr>
          <p:nvPr>
            <p:ph sz="half" idx="2"/>
          </p:nvPr>
        </p:nvSpPr>
        <p:spPr>
          <a:xfrm>
            <a:off x="4914900" y="1981200"/>
            <a:ext cx="3695700" cy="4114800"/>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Rectangle 17"/>
          <p:cNvSpPr>
            <a:spLocks noGrp="1" noChangeArrowheads="1"/>
          </p:cNvSpPr>
          <p:nvPr>
            <p:ph type="dt" sz="half" idx="10"/>
          </p:nvPr>
        </p:nvSpPr>
        <p:spPr>
          <a:ln/>
        </p:spPr>
        <p:txBody>
          <a:bodyPr/>
          <a:lstStyle>
            <a:lvl1pPr>
              <a:defRPr/>
            </a:lvl1pPr>
          </a:lstStyle>
          <a:p>
            <a:pPr>
              <a:defRPr/>
            </a:pPr>
            <a:fld id="{AAC7DFD7-3625-40DA-B45D-CF05AE710044}" type="datetime1">
              <a:rPr lang="es-ES" altLang="es-PE" smtClean="0"/>
              <a:t>07/03/2022</a:t>
            </a:fld>
            <a:endParaRPr lang="es-ES" altLang="es-PE"/>
          </a:p>
        </p:txBody>
      </p:sp>
      <p:sp>
        <p:nvSpPr>
          <p:cNvPr id="6" name="Rectangle 18"/>
          <p:cNvSpPr>
            <a:spLocks noGrp="1" noChangeArrowheads="1"/>
          </p:cNvSpPr>
          <p:nvPr>
            <p:ph type="ftr" sz="quarter" idx="11"/>
          </p:nvPr>
        </p:nvSpPr>
        <p:spPr>
          <a:ln/>
        </p:spPr>
        <p:txBody>
          <a:bodyPr/>
          <a:lstStyle>
            <a:lvl1pPr>
              <a:defRPr/>
            </a:lvl1pPr>
          </a:lstStyle>
          <a:p>
            <a:pPr>
              <a:defRPr/>
            </a:pPr>
            <a:endParaRPr lang="es-ES" altLang="es-PE"/>
          </a:p>
        </p:txBody>
      </p:sp>
      <p:sp>
        <p:nvSpPr>
          <p:cNvPr id="7" name="Rectangle 19"/>
          <p:cNvSpPr>
            <a:spLocks noGrp="1" noChangeArrowheads="1"/>
          </p:cNvSpPr>
          <p:nvPr>
            <p:ph type="sldNum" sz="quarter" idx="12"/>
          </p:nvPr>
        </p:nvSpPr>
        <p:spPr>
          <a:ln/>
        </p:spPr>
        <p:txBody>
          <a:bodyPr/>
          <a:lstStyle>
            <a:lvl1pPr>
              <a:defRPr/>
            </a:lvl1pPr>
          </a:lstStyle>
          <a:p>
            <a:pPr>
              <a:defRPr/>
            </a:pPr>
            <a:fld id="{1B368AF4-2CFF-42B8-AB13-13E45D1ACECB}" type="slidenum">
              <a:rPr lang="es-ES" altLang="es-PE"/>
              <a:pPr>
                <a:defRPr/>
              </a:pPr>
              <a:t>‹Nº›</a:t>
            </a:fld>
            <a:endParaRPr lang="es-ES" altLang="es-PE"/>
          </a:p>
        </p:txBody>
      </p:sp>
    </p:spTree>
    <p:extLst>
      <p:ext uri="{BB962C8B-B14F-4D97-AF65-F5344CB8AC3E}">
        <p14:creationId xmlns:p14="http://schemas.microsoft.com/office/powerpoint/2010/main" val="184807025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nchor="b"/>
          <a:lstStyle>
            <a:lvl1pPr>
              <a:defRPr sz="6000"/>
            </a:lvl1pPr>
          </a:lstStyle>
          <a:p>
            <a:r>
              <a:rPr lang="es-ES"/>
              <a:t>Haga clic para modificar el estilo de título del patrón</a:t>
            </a:r>
            <a:endParaRPr lang="es-PE"/>
          </a:p>
        </p:txBody>
      </p:sp>
      <p:sp>
        <p:nvSpPr>
          <p:cNvPr id="3" name="Marcador de tex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a:t>Editar el estilo de texto del patrón</a:t>
            </a:r>
          </a:p>
        </p:txBody>
      </p:sp>
      <p:sp>
        <p:nvSpPr>
          <p:cNvPr id="4" name="Rectangle 59"/>
          <p:cNvSpPr>
            <a:spLocks noGrp="1" noChangeArrowheads="1"/>
          </p:cNvSpPr>
          <p:nvPr>
            <p:ph type="dt" sz="half" idx="10"/>
          </p:nvPr>
        </p:nvSpPr>
        <p:spPr>
          <a:ln/>
        </p:spPr>
        <p:txBody>
          <a:bodyPr/>
          <a:lstStyle>
            <a:lvl1pPr>
              <a:defRPr/>
            </a:lvl1pPr>
          </a:lstStyle>
          <a:p>
            <a:pPr>
              <a:defRPr/>
            </a:pPr>
            <a:fld id="{30F96889-4DBF-4809-913A-071C522DAEB7}" type="datetime1">
              <a:rPr lang="es-ES" altLang="es-PE" smtClean="0"/>
              <a:t>07/03/2022</a:t>
            </a:fld>
            <a:endParaRPr lang="es-ES" altLang="es-PE"/>
          </a:p>
        </p:txBody>
      </p:sp>
      <p:sp>
        <p:nvSpPr>
          <p:cNvPr id="5" name="Rectangle 60"/>
          <p:cNvSpPr>
            <a:spLocks noGrp="1" noChangeArrowheads="1"/>
          </p:cNvSpPr>
          <p:nvPr>
            <p:ph type="ftr" sz="quarter" idx="11"/>
          </p:nvPr>
        </p:nvSpPr>
        <p:spPr>
          <a:ln/>
        </p:spPr>
        <p:txBody>
          <a:bodyPr/>
          <a:lstStyle>
            <a:lvl1pPr>
              <a:defRPr/>
            </a:lvl1pPr>
          </a:lstStyle>
          <a:p>
            <a:pPr>
              <a:defRPr/>
            </a:pPr>
            <a:endParaRPr lang="es-ES" altLang="es-PE"/>
          </a:p>
        </p:txBody>
      </p:sp>
      <p:sp>
        <p:nvSpPr>
          <p:cNvPr id="6" name="Rectangle 61"/>
          <p:cNvSpPr>
            <a:spLocks noGrp="1" noChangeArrowheads="1"/>
          </p:cNvSpPr>
          <p:nvPr>
            <p:ph type="sldNum" sz="quarter" idx="12"/>
          </p:nvPr>
        </p:nvSpPr>
        <p:spPr>
          <a:ln/>
        </p:spPr>
        <p:txBody>
          <a:bodyPr/>
          <a:lstStyle>
            <a:lvl1pPr>
              <a:defRPr/>
            </a:lvl1pPr>
          </a:lstStyle>
          <a:p>
            <a:pPr>
              <a:defRPr/>
            </a:pPr>
            <a:fld id="{C30D174B-C6FB-498C-99B7-365FB1B3A925}" type="slidenum">
              <a:rPr lang="es-ES" altLang="es-PE"/>
              <a:pPr>
                <a:defRPr/>
              </a:pPr>
              <a:t>‹Nº›</a:t>
            </a:fld>
            <a:endParaRPr lang="es-ES" altLang="es-PE"/>
          </a:p>
        </p:txBody>
      </p:sp>
    </p:spTree>
    <p:extLst>
      <p:ext uri="{BB962C8B-B14F-4D97-AF65-F5344CB8AC3E}">
        <p14:creationId xmlns:p14="http://schemas.microsoft.com/office/powerpoint/2010/main" val="298334869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E"/>
          </a:p>
        </p:txBody>
      </p:sp>
      <p:sp>
        <p:nvSpPr>
          <p:cNvPr id="3" name="Marcador de contenido 2"/>
          <p:cNvSpPr>
            <a:spLocks noGrp="1"/>
          </p:cNvSpPr>
          <p:nvPr>
            <p:ph sz="half" idx="1"/>
          </p:nvPr>
        </p:nvSpPr>
        <p:spPr>
          <a:xfrm>
            <a:off x="263525" y="1598613"/>
            <a:ext cx="3616325" cy="449738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p:cNvSpPr>
            <a:spLocks noGrp="1"/>
          </p:cNvSpPr>
          <p:nvPr>
            <p:ph sz="half" idx="2"/>
          </p:nvPr>
        </p:nvSpPr>
        <p:spPr>
          <a:xfrm>
            <a:off x="4032250" y="1598613"/>
            <a:ext cx="3617913" cy="449738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Rectangle 59"/>
          <p:cNvSpPr>
            <a:spLocks noGrp="1" noChangeArrowheads="1"/>
          </p:cNvSpPr>
          <p:nvPr>
            <p:ph type="dt" sz="half" idx="10"/>
          </p:nvPr>
        </p:nvSpPr>
        <p:spPr>
          <a:ln/>
        </p:spPr>
        <p:txBody>
          <a:bodyPr/>
          <a:lstStyle>
            <a:lvl1pPr>
              <a:defRPr/>
            </a:lvl1pPr>
          </a:lstStyle>
          <a:p>
            <a:pPr>
              <a:defRPr/>
            </a:pPr>
            <a:fld id="{9A9CD1D2-6237-4FCC-B0F3-954BADE3A976}" type="datetime1">
              <a:rPr lang="es-ES" altLang="es-PE" smtClean="0"/>
              <a:t>07/03/2022</a:t>
            </a:fld>
            <a:endParaRPr lang="es-ES" altLang="es-PE"/>
          </a:p>
        </p:txBody>
      </p:sp>
      <p:sp>
        <p:nvSpPr>
          <p:cNvPr id="6" name="Rectangle 60"/>
          <p:cNvSpPr>
            <a:spLocks noGrp="1" noChangeArrowheads="1"/>
          </p:cNvSpPr>
          <p:nvPr>
            <p:ph type="ftr" sz="quarter" idx="11"/>
          </p:nvPr>
        </p:nvSpPr>
        <p:spPr>
          <a:ln/>
        </p:spPr>
        <p:txBody>
          <a:bodyPr/>
          <a:lstStyle>
            <a:lvl1pPr>
              <a:defRPr/>
            </a:lvl1pPr>
          </a:lstStyle>
          <a:p>
            <a:pPr>
              <a:defRPr/>
            </a:pPr>
            <a:endParaRPr lang="es-ES" altLang="es-PE"/>
          </a:p>
        </p:txBody>
      </p:sp>
      <p:sp>
        <p:nvSpPr>
          <p:cNvPr id="7" name="Rectangle 61"/>
          <p:cNvSpPr>
            <a:spLocks noGrp="1" noChangeArrowheads="1"/>
          </p:cNvSpPr>
          <p:nvPr>
            <p:ph type="sldNum" sz="quarter" idx="12"/>
          </p:nvPr>
        </p:nvSpPr>
        <p:spPr>
          <a:ln/>
        </p:spPr>
        <p:txBody>
          <a:bodyPr/>
          <a:lstStyle>
            <a:lvl1pPr>
              <a:defRPr/>
            </a:lvl1pPr>
          </a:lstStyle>
          <a:p>
            <a:pPr>
              <a:defRPr/>
            </a:pPr>
            <a:fld id="{5B706A14-32F5-447A-9C5F-58B270E348A7}" type="slidenum">
              <a:rPr lang="es-ES" altLang="es-PE"/>
              <a:pPr>
                <a:defRPr/>
              </a:pPr>
              <a:t>‹Nº›</a:t>
            </a:fld>
            <a:endParaRPr lang="es-ES" altLang="es-PE"/>
          </a:p>
        </p:txBody>
      </p:sp>
    </p:spTree>
    <p:extLst>
      <p:ext uri="{BB962C8B-B14F-4D97-AF65-F5344CB8AC3E}">
        <p14:creationId xmlns:p14="http://schemas.microsoft.com/office/powerpoint/2010/main" val="405315745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es-ES"/>
              <a:t>Haga clic para modificar el estilo de título del patrón</a:t>
            </a:r>
            <a:endParaRPr lang="es-PE"/>
          </a:p>
        </p:txBody>
      </p:sp>
      <p:sp>
        <p:nvSpPr>
          <p:cNvPr id="3" name="Marcador de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630238" y="2505075"/>
            <a:ext cx="386873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4629150" y="2505075"/>
            <a:ext cx="38877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7" name="Rectangle 59"/>
          <p:cNvSpPr>
            <a:spLocks noGrp="1" noChangeArrowheads="1"/>
          </p:cNvSpPr>
          <p:nvPr>
            <p:ph type="dt" sz="half" idx="10"/>
          </p:nvPr>
        </p:nvSpPr>
        <p:spPr>
          <a:ln/>
        </p:spPr>
        <p:txBody>
          <a:bodyPr/>
          <a:lstStyle>
            <a:lvl1pPr>
              <a:defRPr/>
            </a:lvl1pPr>
          </a:lstStyle>
          <a:p>
            <a:pPr>
              <a:defRPr/>
            </a:pPr>
            <a:fld id="{EF74EAC9-0952-4C2D-ADFB-1479C8E8FD91}" type="datetime1">
              <a:rPr lang="es-ES" altLang="es-PE" smtClean="0"/>
              <a:t>07/03/2022</a:t>
            </a:fld>
            <a:endParaRPr lang="es-ES" altLang="es-PE"/>
          </a:p>
        </p:txBody>
      </p:sp>
      <p:sp>
        <p:nvSpPr>
          <p:cNvPr id="8" name="Rectangle 60"/>
          <p:cNvSpPr>
            <a:spLocks noGrp="1" noChangeArrowheads="1"/>
          </p:cNvSpPr>
          <p:nvPr>
            <p:ph type="ftr" sz="quarter" idx="11"/>
          </p:nvPr>
        </p:nvSpPr>
        <p:spPr>
          <a:ln/>
        </p:spPr>
        <p:txBody>
          <a:bodyPr/>
          <a:lstStyle>
            <a:lvl1pPr>
              <a:defRPr/>
            </a:lvl1pPr>
          </a:lstStyle>
          <a:p>
            <a:pPr>
              <a:defRPr/>
            </a:pPr>
            <a:endParaRPr lang="es-ES" altLang="es-PE"/>
          </a:p>
        </p:txBody>
      </p:sp>
      <p:sp>
        <p:nvSpPr>
          <p:cNvPr id="9" name="Rectangle 61"/>
          <p:cNvSpPr>
            <a:spLocks noGrp="1" noChangeArrowheads="1"/>
          </p:cNvSpPr>
          <p:nvPr>
            <p:ph type="sldNum" sz="quarter" idx="12"/>
          </p:nvPr>
        </p:nvSpPr>
        <p:spPr>
          <a:ln/>
        </p:spPr>
        <p:txBody>
          <a:bodyPr/>
          <a:lstStyle>
            <a:lvl1pPr>
              <a:defRPr/>
            </a:lvl1pPr>
          </a:lstStyle>
          <a:p>
            <a:pPr>
              <a:defRPr/>
            </a:pPr>
            <a:fld id="{6F02A266-A5E1-4ACD-B038-146D6E0254B4}" type="slidenum">
              <a:rPr lang="es-ES" altLang="es-PE"/>
              <a:pPr>
                <a:defRPr/>
              </a:pPr>
              <a:t>‹Nº›</a:t>
            </a:fld>
            <a:endParaRPr lang="es-ES" altLang="es-PE"/>
          </a:p>
        </p:txBody>
      </p:sp>
    </p:spTree>
    <p:extLst>
      <p:ext uri="{BB962C8B-B14F-4D97-AF65-F5344CB8AC3E}">
        <p14:creationId xmlns:p14="http://schemas.microsoft.com/office/powerpoint/2010/main" val="129439260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E"/>
          </a:p>
        </p:txBody>
      </p:sp>
      <p:sp>
        <p:nvSpPr>
          <p:cNvPr id="3" name="Rectangle 59"/>
          <p:cNvSpPr>
            <a:spLocks noGrp="1" noChangeArrowheads="1"/>
          </p:cNvSpPr>
          <p:nvPr>
            <p:ph type="dt" sz="half" idx="10"/>
          </p:nvPr>
        </p:nvSpPr>
        <p:spPr>
          <a:ln/>
        </p:spPr>
        <p:txBody>
          <a:bodyPr/>
          <a:lstStyle>
            <a:lvl1pPr>
              <a:defRPr/>
            </a:lvl1pPr>
          </a:lstStyle>
          <a:p>
            <a:pPr>
              <a:defRPr/>
            </a:pPr>
            <a:fld id="{F8F99C09-6B2F-40BD-8C5F-965419AB9768}" type="datetime1">
              <a:rPr lang="es-ES" altLang="es-PE" smtClean="0"/>
              <a:t>07/03/2022</a:t>
            </a:fld>
            <a:endParaRPr lang="es-ES" altLang="es-PE"/>
          </a:p>
        </p:txBody>
      </p:sp>
      <p:sp>
        <p:nvSpPr>
          <p:cNvPr id="4" name="Rectangle 60"/>
          <p:cNvSpPr>
            <a:spLocks noGrp="1" noChangeArrowheads="1"/>
          </p:cNvSpPr>
          <p:nvPr>
            <p:ph type="ftr" sz="quarter" idx="11"/>
          </p:nvPr>
        </p:nvSpPr>
        <p:spPr>
          <a:ln/>
        </p:spPr>
        <p:txBody>
          <a:bodyPr/>
          <a:lstStyle>
            <a:lvl1pPr>
              <a:defRPr/>
            </a:lvl1pPr>
          </a:lstStyle>
          <a:p>
            <a:pPr>
              <a:defRPr/>
            </a:pPr>
            <a:endParaRPr lang="es-ES" altLang="es-PE"/>
          </a:p>
        </p:txBody>
      </p:sp>
      <p:sp>
        <p:nvSpPr>
          <p:cNvPr id="5" name="Rectangle 61"/>
          <p:cNvSpPr>
            <a:spLocks noGrp="1" noChangeArrowheads="1"/>
          </p:cNvSpPr>
          <p:nvPr>
            <p:ph type="sldNum" sz="quarter" idx="12"/>
          </p:nvPr>
        </p:nvSpPr>
        <p:spPr>
          <a:ln/>
        </p:spPr>
        <p:txBody>
          <a:bodyPr/>
          <a:lstStyle>
            <a:lvl1pPr>
              <a:defRPr/>
            </a:lvl1pPr>
          </a:lstStyle>
          <a:p>
            <a:pPr>
              <a:defRPr/>
            </a:pPr>
            <a:fld id="{1BD38232-19AE-4546-BE84-61F36853FC41}" type="slidenum">
              <a:rPr lang="es-ES" altLang="es-PE"/>
              <a:pPr>
                <a:defRPr/>
              </a:pPr>
              <a:t>‹Nº›</a:t>
            </a:fld>
            <a:endParaRPr lang="es-ES" altLang="es-PE"/>
          </a:p>
        </p:txBody>
      </p:sp>
    </p:spTree>
    <p:extLst>
      <p:ext uri="{BB962C8B-B14F-4D97-AF65-F5344CB8AC3E}">
        <p14:creationId xmlns:p14="http://schemas.microsoft.com/office/powerpoint/2010/main" val="174941222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59"/>
          <p:cNvSpPr>
            <a:spLocks noGrp="1" noChangeArrowheads="1"/>
          </p:cNvSpPr>
          <p:nvPr>
            <p:ph type="dt" sz="half" idx="10"/>
          </p:nvPr>
        </p:nvSpPr>
        <p:spPr>
          <a:ln/>
        </p:spPr>
        <p:txBody>
          <a:bodyPr/>
          <a:lstStyle>
            <a:lvl1pPr>
              <a:defRPr/>
            </a:lvl1pPr>
          </a:lstStyle>
          <a:p>
            <a:pPr>
              <a:defRPr/>
            </a:pPr>
            <a:fld id="{357E3023-B79B-4F43-95CF-4234C26A397F}" type="datetime1">
              <a:rPr lang="es-ES" altLang="es-PE" smtClean="0"/>
              <a:t>07/03/2022</a:t>
            </a:fld>
            <a:endParaRPr lang="es-ES" altLang="es-PE"/>
          </a:p>
        </p:txBody>
      </p:sp>
      <p:sp>
        <p:nvSpPr>
          <p:cNvPr id="3" name="Rectangle 60"/>
          <p:cNvSpPr>
            <a:spLocks noGrp="1" noChangeArrowheads="1"/>
          </p:cNvSpPr>
          <p:nvPr>
            <p:ph type="ftr" sz="quarter" idx="11"/>
          </p:nvPr>
        </p:nvSpPr>
        <p:spPr>
          <a:ln/>
        </p:spPr>
        <p:txBody>
          <a:bodyPr/>
          <a:lstStyle>
            <a:lvl1pPr>
              <a:defRPr/>
            </a:lvl1pPr>
          </a:lstStyle>
          <a:p>
            <a:pPr>
              <a:defRPr/>
            </a:pPr>
            <a:endParaRPr lang="es-ES" altLang="es-PE"/>
          </a:p>
        </p:txBody>
      </p:sp>
      <p:sp>
        <p:nvSpPr>
          <p:cNvPr id="4" name="Rectangle 61"/>
          <p:cNvSpPr>
            <a:spLocks noGrp="1" noChangeArrowheads="1"/>
          </p:cNvSpPr>
          <p:nvPr>
            <p:ph type="sldNum" sz="quarter" idx="12"/>
          </p:nvPr>
        </p:nvSpPr>
        <p:spPr>
          <a:ln/>
        </p:spPr>
        <p:txBody>
          <a:bodyPr/>
          <a:lstStyle>
            <a:lvl1pPr>
              <a:defRPr/>
            </a:lvl1pPr>
          </a:lstStyle>
          <a:p>
            <a:pPr>
              <a:defRPr/>
            </a:pPr>
            <a:fld id="{4DD3C32A-ADFA-4E5F-862E-22C199CFD2F2}" type="slidenum">
              <a:rPr lang="es-ES" altLang="es-PE"/>
              <a:pPr>
                <a:defRPr/>
              </a:pPr>
              <a:t>‹Nº›</a:t>
            </a:fld>
            <a:endParaRPr lang="es-ES" altLang="es-PE"/>
          </a:p>
        </p:txBody>
      </p:sp>
    </p:spTree>
    <p:extLst>
      <p:ext uri="{BB962C8B-B14F-4D97-AF65-F5344CB8AC3E}">
        <p14:creationId xmlns:p14="http://schemas.microsoft.com/office/powerpoint/2010/main" val="102347726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a:t>Haga clic para modificar el estilo de título del patrón</a:t>
            </a:r>
            <a:endParaRPr lang="es-PE"/>
          </a:p>
        </p:txBody>
      </p:sp>
      <p:sp>
        <p:nvSpPr>
          <p:cNvPr id="3" name="Marcador de conteni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Rectangle 59"/>
          <p:cNvSpPr>
            <a:spLocks noGrp="1" noChangeArrowheads="1"/>
          </p:cNvSpPr>
          <p:nvPr>
            <p:ph type="dt" sz="half" idx="10"/>
          </p:nvPr>
        </p:nvSpPr>
        <p:spPr>
          <a:ln/>
        </p:spPr>
        <p:txBody>
          <a:bodyPr/>
          <a:lstStyle>
            <a:lvl1pPr>
              <a:defRPr/>
            </a:lvl1pPr>
          </a:lstStyle>
          <a:p>
            <a:pPr>
              <a:defRPr/>
            </a:pPr>
            <a:fld id="{B0621883-1909-4DFD-8A87-C1343393F105}" type="datetime1">
              <a:rPr lang="es-ES" altLang="es-PE" smtClean="0"/>
              <a:t>07/03/2022</a:t>
            </a:fld>
            <a:endParaRPr lang="es-ES" altLang="es-PE"/>
          </a:p>
        </p:txBody>
      </p:sp>
      <p:sp>
        <p:nvSpPr>
          <p:cNvPr id="6" name="Rectangle 60"/>
          <p:cNvSpPr>
            <a:spLocks noGrp="1" noChangeArrowheads="1"/>
          </p:cNvSpPr>
          <p:nvPr>
            <p:ph type="ftr" sz="quarter" idx="11"/>
          </p:nvPr>
        </p:nvSpPr>
        <p:spPr>
          <a:ln/>
        </p:spPr>
        <p:txBody>
          <a:bodyPr/>
          <a:lstStyle>
            <a:lvl1pPr>
              <a:defRPr/>
            </a:lvl1pPr>
          </a:lstStyle>
          <a:p>
            <a:pPr>
              <a:defRPr/>
            </a:pPr>
            <a:endParaRPr lang="es-ES" altLang="es-PE"/>
          </a:p>
        </p:txBody>
      </p:sp>
      <p:sp>
        <p:nvSpPr>
          <p:cNvPr id="7" name="Rectangle 61"/>
          <p:cNvSpPr>
            <a:spLocks noGrp="1" noChangeArrowheads="1"/>
          </p:cNvSpPr>
          <p:nvPr>
            <p:ph type="sldNum" sz="quarter" idx="12"/>
          </p:nvPr>
        </p:nvSpPr>
        <p:spPr>
          <a:ln/>
        </p:spPr>
        <p:txBody>
          <a:bodyPr/>
          <a:lstStyle>
            <a:lvl1pPr>
              <a:defRPr/>
            </a:lvl1pPr>
          </a:lstStyle>
          <a:p>
            <a:pPr>
              <a:defRPr/>
            </a:pPr>
            <a:fld id="{7EC4D562-B53B-483A-98CD-79EEE9A958C7}" type="slidenum">
              <a:rPr lang="es-ES" altLang="es-PE"/>
              <a:pPr>
                <a:defRPr/>
              </a:pPr>
              <a:t>‹Nº›</a:t>
            </a:fld>
            <a:endParaRPr lang="es-ES" altLang="es-PE"/>
          </a:p>
        </p:txBody>
      </p:sp>
    </p:spTree>
    <p:extLst>
      <p:ext uri="{BB962C8B-B14F-4D97-AF65-F5344CB8AC3E}">
        <p14:creationId xmlns:p14="http://schemas.microsoft.com/office/powerpoint/2010/main" val="259749576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a:t>Haga clic para modificar el estilo de título del patrón</a:t>
            </a:r>
            <a:endParaRPr lang="es-PE"/>
          </a:p>
        </p:txBody>
      </p:sp>
      <p:sp>
        <p:nvSpPr>
          <p:cNvPr id="3" name="Marcador de posición de imagen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PE" noProof="0"/>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Rectangle 59"/>
          <p:cNvSpPr>
            <a:spLocks noGrp="1" noChangeArrowheads="1"/>
          </p:cNvSpPr>
          <p:nvPr>
            <p:ph type="dt" sz="half" idx="10"/>
          </p:nvPr>
        </p:nvSpPr>
        <p:spPr>
          <a:ln/>
        </p:spPr>
        <p:txBody>
          <a:bodyPr/>
          <a:lstStyle>
            <a:lvl1pPr>
              <a:defRPr/>
            </a:lvl1pPr>
          </a:lstStyle>
          <a:p>
            <a:pPr>
              <a:defRPr/>
            </a:pPr>
            <a:fld id="{632D134D-DE27-4BD2-BD5B-986D68FB1135}" type="datetime1">
              <a:rPr lang="es-ES" altLang="es-PE" smtClean="0"/>
              <a:t>07/03/2022</a:t>
            </a:fld>
            <a:endParaRPr lang="es-ES" altLang="es-PE"/>
          </a:p>
        </p:txBody>
      </p:sp>
      <p:sp>
        <p:nvSpPr>
          <p:cNvPr id="6" name="Rectangle 60"/>
          <p:cNvSpPr>
            <a:spLocks noGrp="1" noChangeArrowheads="1"/>
          </p:cNvSpPr>
          <p:nvPr>
            <p:ph type="ftr" sz="quarter" idx="11"/>
          </p:nvPr>
        </p:nvSpPr>
        <p:spPr>
          <a:ln/>
        </p:spPr>
        <p:txBody>
          <a:bodyPr/>
          <a:lstStyle>
            <a:lvl1pPr>
              <a:defRPr/>
            </a:lvl1pPr>
          </a:lstStyle>
          <a:p>
            <a:pPr>
              <a:defRPr/>
            </a:pPr>
            <a:endParaRPr lang="es-ES" altLang="es-PE"/>
          </a:p>
        </p:txBody>
      </p:sp>
      <p:sp>
        <p:nvSpPr>
          <p:cNvPr id="7" name="Rectangle 61"/>
          <p:cNvSpPr>
            <a:spLocks noGrp="1" noChangeArrowheads="1"/>
          </p:cNvSpPr>
          <p:nvPr>
            <p:ph type="sldNum" sz="quarter" idx="12"/>
          </p:nvPr>
        </p:nvSpPr>
        <p:spPr>
          <a:ln/>
        </p:spPr>
        <p:txBody>
          <a:bodyPr/>
          <a:lstStyle>
            <a:lvl1pPr>
              <a:defRPr/>
            </a:lvl1pPr>
          </a:lstStyle>
          <a:p>
            <a:pPr>
              <a:defRPr/>
            </a:pPr>
            <a:fld id="{01EA2501-A9DB-4529-A6EF-78D2DA4EE0B1}" type="slidenum">
              <a:rPr lang="es-ES" altLang="es-PE"/>
              <a:pPr>
                <a:defRPr/>
              </a:pPr>
              <a:t>‹Nº›</a:t>
            </a:fld>
            <a:endParaRPr lang="es-ES" altLang="es-PE"/>
          </a:p>
        </p:txBody>
      </p:sp>
    </p:spTree>
    <p:extLst>
      <p:ext uri="{BB962C8B-B14F-4D97-AF65-F5344CB8AC3E}">
        <p14:creationId xmlns:p14="http://schemas.microsoft.com/office/powerpoint/2010/main" val="235300068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E"/>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Rectangle 59"/>
          <p:cNvSpPr>
            <a:spLocks noGrp="1" noChangeArrowheads="1"/>
          </p:cNvSpPr>
          <p:nvPr>
            <p:ph type="dt" sz="half" idx="10"/>
          </p:nvPr>
        </p:nvSpPr>
        <p:spPr>
          <a:ln/>
        </p:spPr>
        <p:txBody>
          <a:bodyPr/>
          <a:lstStyle>
            <a:lvl1pPr>
              <a:defRPr/>
            </a:lvl1pPr>
          </a:lstStyle>
          <a:p>
            <a:pPr>
              <a:defRPr/>
            </a:pPr>
            <a:fld id="{9CBDFC09-91E8-46CF-AFEE-96B34246D3D6}" type="datetime1">
              <a:rPr lang="es-ES" altLang="es-PE" smtClean="0"/>
              <a:t>07/03/2022</a:t>
            </a:fld>
            <a:endParaRPr lang="es-ES" altLang="es-PE"/>
          </a:p>
        </p:txBody>
      </p:sp>
      <p:sp>
        <p:nvSpPr>
          <p:cNvPr id="5" name="Rectangle 60"/>
          <p:cNvSpPr>
            <a:spLocks noGrp="1" noChangeArrowheads="1"/>
          </p:cNvSpPr>
          <p:nvPr>
            <p:ph type="ftr" sz="quarter" idx="11"/>
          </p:nvPr>
        </p:nvSpPr>
        <p:spPr>
          <a:ln/>
        </p:spPr>
        <p:txBody>
          <a:bodyPr/>
          <a:lstStyle>
            <a:lvl1pPr>
              <a:defRPr/>
            </a:lvl1pPr>
          </a:lstStyle>
          <a:p>
            <a:pPr>
              <a:defRPr/>
            </a:pPr>
            <a:endParaRPr lang="es-ES" altLang="es-PE"/>
          </a:p>
        </p:txBody>
      </p:sp>
      <p:sp>
        <p:nvSpPr>
          <p:cNvPr id="6" name="Rectangle 61"/>
          <p:cNvSpPr>
            <a:spLocks noGrp="1" noChangeArrowheads="1"/>
          </p:cNvSpPr>
          <p:nvPr>
            <p:ph type="sldNum" sz="quarter" idx="12"/>
          </p:nvPr>
        </p:nvSpPr>
        <p:spPr>
          <a:ln/>
        </p:spPr>
        <p:txBody>
          <a:bodyPr/>
          <a:lstStyle>
            <a:lvl1pPr>
              <a:defRPr/>
            </a:lvl1pPr>
          </a:lstStyle>
          <a:p>
            <a:pPr>
              <a:defRPr/>
            </a:pPr>
            <a:fld id="{607DF91C-1172-47DF-B75C-2CFC8E451193}" type="slidenum">
              <a:rPr lang="es-ES" altLang="es-PE"/>
              <a:pPr>
                <a:defRPr/>
              </a:pPr>
              <a:t>‹Nº›</a:t>
            </a:fld>
            <a:endParaRPr lang="es-ES" altLang="es-PE"/>
          </a:p>
        </p:txBody>
      </p:sp>
    </p:spTree>
    <p:extLst>
      <p:ext uri="{BB962C8B-B14F-4D97-AF65-F5344CB8AC3E}">
        <p14:creationId xmlns:p14="http://schemas.microsoft.com/office/powerpoint/2010/main" val="234948213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5827713" y="227013"/>
            <a:ext cx="1868487" cy="5868987"/>
          </a:xfrm>
        </p:spPr>
        <p:txBody>
          <a:bodyPr vert="eaVert"/>
          <a:lstStyle/>
          <a:p>
            <a:r>
              <a:rPr lang="es-ES"/>
              <a:t>Haga clic para modificar el estilo de título del patrón</a:t>
            </a:r>
            <a:endParaRPr lang="es-PE"/>
          </a:p>
        </p:txBody>
      </p:sp>
      <p:sp>
        <p:nvSpPr>
          <p:cNvPr id="3" name="Marcador de texto vertical 2"/>
          <p:cNvSpPr>
            <a:spLocks noGrp="1"/>
          </p:cNvSpPr>
          <p:nvPr>
            <p:ph type="body" orient="vert" idx="1"/>
          </p:nvPr>
        </p:nvSpPr>
        <p:spPr>
          <a:xfrm>
            <a:off x="219075" y="227013"/>
            <a:ext cx="5456238" cy="5868987"/>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Rectangle 59"/>
          <p:cNvSpPr>
            <a:spLocks noGrp="1" noChangeArrowheads="1"/>
          </p:cNvSpPr>
          <p:nvPr>
            <p:ph type="dt" sz="half" idx="10"/>
          </p:nvPr>
        </p:nvSpPr>
        <p:spPr>
          <a:ln/>
        </p:spPr>
        <p:txBody>
          <a:bodyPr/>
          <a:lstStyle>
            <a:lvl1pPr>
              <a:defRPr/>
            </a:lvl1pPr>
          </a:lstStyle>
          <a:p>
            <a:pPr>
              <a:defRPr/>
            </a:pPr>
            <a:fld id="{9121EE6C-EBB3-4BAC-8015-51290B5CFF65}" type="datetime1">
              <a:rPr lang="es-ES" altLang="es-PE" smtClean="0"/>
              <a:t>07/03/2022</a:t>
            </a:fld>
            <a:endParaRPr lang="es-ES" altLang="es-PE"/>
          </a:p>
        </p:txBody>
      </p:sp>
      <p:sp>
        <p:nvSpPr>
          <p:cNvPr id="5" name="Rectangle 60"/>
          <p:cNvSpPr>
            <a:spLocks noGrp="1" noChangeArrowheads="1"/>
          </p:cNvSpPr>
          <p:nvPr>
            <p:ph type="ftr" sz="quarter" idx="11"/>
          </p:nvPr>
        </p:nvSpPr>
        <p:spPr>
          <a:ln/>
        </p:spPr>
        <p:txBody>
          <a:bodyPr/>
          <a:lstStyle>
            <a:lvl1pPr>
              <a:defRPr/>
            </a:lvl1pPr>
          </a:lstStyle>
          <a:p>
            <a:pPr>
              <a:defRPr/>
            </a:pPr>
            <a:endParaRPr lang="es-ES" altLang="es-PE"/>
          </a:p>
        </p:txBody>
      </p:sp>
      <p:sp>
        <p:nvSpPr>
          <p:cNvPr id="6" name="Rectangle 61"/>
          <p:cNvSpPr>
            <a:spLocks noGrp="1" noChangeArrowheads="1"/>
          </p:cNvSpPr>
          <p:nvPr>
            <p:ph type="sldNum" sz="quarter" idx="12"/>
          </p:nvPr>
        </p:nvSpPr>
        <p:spPr>
          <a:ln/>
        </p:spPr>
        <p:txBody>
          <a:bodyPr/>
          <a:lstStyle>
            <a:lvl1pPr>
              <a:defRPr/>
            </a:lvl1pPr>
          </a:lstStyle>
          <a:p>
            <a:pPr>
              <a:defRPr/>
            </a:pPr>
            <a:fld id="{08D43167-07DD-429C-9F25-CD1DC2EF3765}" type="slidenum">
              <a:rPr lang="es-ES" altLang="es-PE"/>
              <a:pPr>
                <a:defRPr/>
              </a:pPr>
              <a:t>‹Nº›</a:t>
            </a:fld>
            <a:endParaRPr lang="es-ES" altLang="es-PE"/>
          </a:p>
        </p:txBody>
      </p:sp>
    </p:spTree>
    <p:extLst>
      <p:ext uri="{BB962C8B-B14F-4D97-AF65-F5344CB8AC3E}">
        <p14:creationId xmlns:p14="http://schemas.microsoft.com/office/powerpoint/2010/main" val="172356965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PE"/>
          </a:p>
        </p:txBody>
      </p:sp>
      <p:grpSp>
        <p:nvGrpSpPr>
          <p:cNvPr id="5" name="Group 8"/>
          <p:cNvGrpSpPr>
            <a:grpSpLocks/>
          </p:cNvGrpSpPr>
          <p:nvPr/>
        </p:nvGrpSpPr>
        <p:grpSpPr bwMode="auto">
          <a:xfrm>
            <a:off x="7493000" y="2992438"/>
            <a:ext cx="1338263" cy="2189162"/>
            <a:chOff x="4704" y="1885"/>
            <a:chExt cx="843" cy="1379"/>
          </a:xfrm>
        </p:grpSpPr>
        <p:sp>
          <p:nvSpPr>
            <p:cNvPr id="6"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7"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8"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9"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10"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11"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12"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13"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14"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15"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16"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17"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18"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19"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20"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21"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22"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23"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24"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25"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26"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27"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28"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29"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30"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31"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32"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33"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34"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35"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36"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PE"/>
          </a:p>
        </p:txBody>
      </p:sp>
      <p:sp>
        <p:nvSpPr>
          <p:cNvPr id="555011" name="Rectangle 3"/>
          <p:cNvSpPr>
            <a:spLocks noGrp="1" noChangeArrowheads="1"/>
          </p:cNvSpPr>
          <p:nvPr>
            <p:ph type="ctrTitle"/>
          </p:nvPr>
        </p:nvSpPr>
        <p:spPr>
          <a:xfrm>
            <a:off x="315913" y="466725"/>
            <a:ext cx="6781800" cy="2133600"/>
          </a:xfrm>
        </p:spPr>
        <p:txBody>
          <a:bodyPr/>
          <a:lstStyle>
            <a:lvl1pPr algn="r">
              <a:defRPr sz="4800"/>
            </a:lvl1pPr>
          </a:lstStyle>
          <a:p>
            <a:pPr lvl="0"/>
            <a:r>
              <a:rPr lang="es-ES" altLang="en-US" noProof="0"/>
              <a:t>Haga clic para cambiar el estilo de título	</a:t>
            </a:r>
          </a:p>
        </p:txBody>
      </p:sp>
      <p:sp>
        <p:nvSpPr>
          <p:cNvPr id="555012" name="Rectangle 4"/>
          <p:cNvSpPr>
            <a:spLocks noGrp="1" noChangeArrowheads="1"/>
          </p:cNvSpPr>
          <p:nvPr>
            <p:ph type="subTitle" idx="1"/>
          </p:nvPr>
        </p:nvSpPr>
        <p:spPr>
          <a:xfrm>
            <a:off x="849313" y="3049588"/>
            <a:ext cx="6248400" cy="2362200"/>
          </a:xfrm>
        </p:spPr>
        <p:txBody>
          <a:bodyPr/>
          <a:lstStyle>
            <a:lvl1pPr marL="0" indent="0" algn="r">
              <a:buFont typeface="Wingdings" panose="05000000000000000000" pitchFamily="2" charset="2"/>
              <a:buNone/>
              <a:defRPr sz="3200"/>
            </a:lvl1pPr>
          </a:lstStyle>
          <a:p>
            <a:pPr lvl="0"/>
            <a:r>
              <a:rPr lang="es-ES" altLang="en-US" noProof="0"/>
              <a:t>Haga clic para modificar el estilo de subtítulo del patrón</a:t>
            </a:r>
          </a:p>
        </p:txBody>
      </p:sp>
      <p:sp>
        <p:nvSpPr>
          <p:cNvPr id="38" name="Rectangle 5"/>
          <p:cNvSpPr>
            <a:spLocks noGrp="1" noChangeArrowheads="1"/>
          </p:cNvSpPr>
          <p:nvPr>
            <p:ph type="dt" sz="half" idx="10"/>
          </p:nvPr>
        </p:nvSpPr>
        <p:spPr/>
        <p:txBody>
          <a:bodyPr/>
          <a:lstStyle>
            <a:lvl1pPr>
              <a:defRPr/>
            </a:lvl1pPr>
          </a:lstStyle>
          <a:p>
            <a:pPr>
              <a:defRPr/>
            </a:pPr>
            <a:fld id="{DE0D7805-1EBD-4344-9A48-663F4A0F73BE}" type="datetime1">
              <a:rPr lang="es-ES" altLang="es-PE" smtClean="0"/>
              <a:t>07/03/2022</a:t>
            </a:fld>
            <a:endParaRPr lang="es-ES" altLang="en-US"/>
          </a:p>
        </p:txBody>
      </p:sp>
      <p:sp>
        <p:nvSpPr>
          <p:cNvPr id="39" name="Rectangle 6"/>
          <p:cNvSpPr>
            <a:spLocks noGrp="1" noChangeArrowheads="1"/>
          </p:cNvSpPr>
          <p:nvPr>
            <p:ph type="ftr" sz="quarter" idx="11"/>
          </p:nvPr>
        </p:nvSpPr>
        <p:spPr/>
        <p:txBody>
          <a:bodyPr/>
          <a:lstStyle>
            <a:lvl1pPr>
              <a:defRPr/>
            </a:lvl1pPr>
          </a:lstStyle>
          <a:p>
            <a:pPr>
              <a:defRPr/>
            </a:pPr>
            <a:endParaRPr lang="es-ES" altLang="en-US"/>
          </a:p>
        </p:txBody>
      </p:sp>
      <p:sp>
        <p:nvSpPr>
          <p:cNvPr id="40" name="Rectangle 7"/>
          <p:cNvSpPr>
            <a:spLocks noGrp="1" noChangeArrowheads="1"/>
          </p:cNvSpPr>
          <p:nvPr>
            <p:ph type="sldNum" sz="quarter" idx="12"/>
          </p:nvPr>
        </p:nvSpPr>
        <p:spPr/>
        <p:txBody>
          <a:bodyPr/>
          <a:lstStyle>
            <a:lvl1pPr>
              <a:defRPr/>
            </a:lvl1pPr>
          </a:lstStyle>
          <a:p>
            <a:pPr>
              <a:defRPr/>
            </a:pPr>
            <a:fld id="{CF1FD07F-DD70-43D6-93D1-87700638B536}" type="slidenum">
              <a:rPr lang="es-ES" altLang="en-US"/>
              <a:pPr>
                <a:defRPr/>
              </a:pPr>
              <a:t>‹Nº›</a:t>
            </a:fld>
            <a:endParaRPr lang="es-ES" altLang="en-US"/>
          </a:p>
        </p:txBody>
      </p:sp>
    </p:spTree>
    <p:extLst>
      <p:ext uri="{BB962C8B-B14F-4D97-AF65-F5344CB8AC3E}">
        <p14:creationId xmlns:p14="http://schemas.microsoft.com/office/powerpoint/2010/main" val="56647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es-ES"/>
              <a:t>Haga clic para modificar el estilo de título del patrón</a:t>
            </a:r>
            <a:endParaRPr lang="es-PE"/>
          </a:p>
        </p:txBody>
      </p:sp>
      <p:sp>
        <p:nvSpPr>
          <p:cNvPr id="3" name="Marcador de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630238" y="2505075"/>
            <a:ext cx="386873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4629150" y="2505075"/>
            <a:ext cx="38877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7" name="Rectangle 17"/>
          <p:cNvSpPr>
            <a:spLocks noGrp="1" noChangeArrowheads="1"/>
          </p:cNvSpPr>
          <p:nvPr>
            <p:ph type="dt" sz="half" idx="10"/>
          </p:nvPr>
        </p:nvSpPr>
        <p:spPr>
          <a:ln/>
        </p:spPr>
        <p:txBody>
          <a:bodyPr/>
          <a:lstStyle>
            <a:lvl1pPr>
              <a:defRPr/>
            </a:lvl1pPr>
          </a:lstStyle>
          <a:p>
            <a:pPr>
              <a:defRPr/>
            </a:pPr>
            <a:fld id="{F6ECFE4A-C335-40A1-A0A3-59A14E12A82F}" type="datetime1">
              <a:rPr lang="es-ES" altLang="es-PE" smtClean="0"/>
              <a:t>07/03/2022</a:t>
            </a:fld>
            <a:endParaRPr lang="es-ES" altLang="es-PE"/>
          </a:p>
        </p:txBody>
      </p:sp>
      <p:sp>
        <p:nvSpPr>
          <p:cNvPr id="8" name="Rectangle 18"/>
          <p:cNvSpPr>
            <a:spLocks noGrp="1" noChangeArrowheads="1"/>
          </p:cNvSpPr>
          <p:nvPr>
            <p:ph type="ftr" sz="quarter" idx="11"/>
          </p:nvPr>
        </p:nvSpPr>
        <p:spPr>
          <a:ln/>
        </p:spPr>
        <p:txBody>
          <a:bodyPr/>
          <a:lstStyle>
            <a:lvl1pPr>
              <a:defRPr/>
            </a:lvl1pPr>
          </a:lstStyle>
          <a:p>
            <a:pPr>
              <a:defRPr/>
            </a:pPr>
            <a:endParaRPr lang="es-ES" altLang="es-PE"/>
          </a:p>
        </p:txBody>
      </p:sp>
      <p:sp>
        <p:nvSpPr>
          <p:cNvPr id="9" name="Rectangle 19"/>
          <p:cNvSpPr>
            <a:spLocks noGrp="1" noChangeArrowheads="1"/>
          </p:cNvSpPr>
          <p:nvPr>
            <p:ph type="sldNum" sz="quarter" idx="12"/>
          </p:nvPr>
        </p:nvSpPr>
        <p:spPr>
          <a:ln/>
        </p:spPr>
        <p:txBody>
          <a:bodyPr/>
          <a:lstStyle>
            <a:lvl1pPr>
              <a:defRPr/>
            </a:lvl1pPr>
          </a:lstStyle>
          <a:p>
            <a:pPr>
              <a:defRPr/>
            </a:pPr>
            <a:fld id="{E0820ED8-D555-416B-A452-A9D2B78D88BA}" type="slidenum">
              <a:rPr lang="es-ES" altLang="es-PE"/>
              <a:pPr>
                <a:defRPr/>
              </a:pPr>
              <a:t>‹Nº›</a:t>
            </a:fld>
            <a:endParaRPr lang="es-ES" altLang="es-PE"/>
          </a:p>
        </p:txBody>
      </p:sp>
    </p:spTree>
    <p:extLst>
      <p:ext uri="{BB962C8B-B14F-4D97-AF65-F5344CB8AC3E}">
        <p14:creationId xmlns:p14="http://schemas.microsoft.com/office/powerpoint/2010/main" val="119419717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E"/>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Rectangle 5"/>
          <p:cNvSpPr>
            <a:spLocks noGrp="1" noChangeArrowheads="1"/>
          </p:cNvSpPr>
          <p:nvPr>
            <p:ph type="dt" sz="half" idx="10"/>
          </p:nvPr>
        </p:nvSpPr>
        <p:spPr>
          <a:ln/>
        </p:spPr>
        <p:txBody>
          <a:bodyPr/>
          <a:lstStyle>
            <a:lvl1pPr>
              <a:defRPr/>
            </a:lvl1pPr>
          </a:lstStyle>
          <a:p>
            <a:pPr>
              <a:defRPr/>
            </a:pPr>
            <a:fld id="{E35EC050-3B3F-4F5E-B344-C1985418234B}" type="datetime1">
              <a:rPr lang="es-ES" altLang="es-PE" smtClean="0"/>
              <a:t>07/03/2022</a:t>
            </a:fld>
            <a:endParaRPr lang="es-E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s-ES" altLang="en-US"/>
          </a:p>
        </p:txBody>
      </p:sp>
      <p:sp>
        <p:nvSpPr>
          <p:cNvPr id="6" name="Rectangle 7"/>
          <p:cNvSpPr>
            <a:spLocks noGrp="1" noChangeArrowheads="1"/>
          </p:cNvSpPr>
          <p:nvPr>
            <p:ph type="sldNum" sz="quarter" idx="12"/>
          </p:nvPr>
        </p:nvSpPr>
        <p:spPr>
          <a:ln/>
        </p:spPr>
        <p:txBody>
          <a:bodyPr/>
          <a:lstStyle>
            <a:lvl1pPr>
              <a:defRPr/>
            </a:lvl1pPr>
          </a:lstStyle>
          <a:p>
            <a:pPr>
              <a:defRPr/>
            </a:pPr>
            <a:fld id="{85F29FD1-0C00-4B5B-B013-355B1B0BA70F}" type="slidenum">
              <a:rPr lang="es-ES" altLang="en-US"/>
              <a:pPr>
                <a:defRPr/>
              </a:pPr>
              <a:t>‹Nº›</a:t>
            </a:fld>
            <a:endParaRPr lang="es-ES" altLang="en-US"/>
          </a:p>
        </p:txBody>
      </p:sp>
    </p:spTree>
    <p:extLst>
      <p:ext uri="{BB962C8B-B14F-4D97-AF65-F5344CB8AC3E}">
        <p14:creationId xmlns:p14="http://schemas.microsoft.com/office/powerpoint/2010/main" val="89394016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lstStyle>
            <a:lvl1pPr>
              <a:defRPr sz="6000"/>
            </a:lvl1pPr>
          </a:lstStyle>
          <a:p>
            <a:r>
              <a:rPr lang="es-ES"/>
              <a:t>Haga clic para modificar el estilo de título del patrón</a:t>
            </a:r>
            <a:endParaRPr lang="es-PE"/>
          </a:p>
        </p:txBody>
      </p:sp>
      <p:sp>
        <p:nvSpPr>
          <p:cNvPr id="3" name="Marcador de tex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a:t>Editar el estilo de texto del patrón</a:t>
            </a:r>
          </a:p>
        </p:txBody>
      </p:sp>
      <p:sp>
        <p:nvSpPr>
          <p:cNvPr id="4" name="Rectangle 5"/>
          <p:cNvSpPr>
            <a:spLocks noGrp="1" noChangeArrowheads="1"/>
          </p:cNvSpPr>
          <p:nvPr>
            <p:ph type="dt" sz="half" idx="10"/>
          </p:nvPr>
        </p:nvSpPr>
        <p:spPr>
          <a:ln/>
        </p:spPr>
        <p:txBody>
          <a:bodyPr/>
          <a:lstStyle>
            <a:lvl1pPr>
              <a:defRPr/>
            </a:lvl1pPr>
          </a:lstStyle>
          <a:p>
            <a:pPr>
              <a:defRPr/>
            </a:pPr>
            <a:fld id="{328E4B41-226C-4BE3-B9F0-076A173BFFD7}" type="datetime1">
              <a:rPr lang="es-ES" altLang="es-PE" smtClean="0"/>
              <a:t>07/03/2022</a:t>
            </a:fld>
            <a:endParaRPr lang="es-E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s-ES" altLang="en-US"/>
          </a:p>
        </p:txBody>
      </p:sp>
      <p:sp>
        <p:nvSpPr>
          <p:cNvPr id="6" name="Rectangle 7"/>
          <p:cNvSpPr>
            <a:spLocks noGrp="1" noChangeArrowheads="1"/>
          </p:cNvSpPr>
          <p:nvPr>
            <p:ph type="sldNum" sz="quarter" idx="12"/>
          </p:nvPr>
        </p:nvSpPr>
        <p:spPr>
          <a:ln/>
        </p:spPr>
        <p:txBody>
          <a:bodyPr/>
          <a:lstStyle>
            <a:lvl1pPr>
              <a:defRPr/>
            </a:lvl1pPr>
          </a:lstStyle>
          <a:p>
            <a:pPr>
              <a:defRPr/>
            </a:pPr>
            <a:fld id="{D2D6125A-2024-4903-AA35-ACB81D3C79CE}" type="slidenum">
              <a:rPr lang="es-ES" altLang="en-US"/>
              <a:pPr>
                <a:defRPr/>
              </a:pPr>
              <a:t>‹Nº›</a:t>
            </a:fld>
            <a:endParaRPr lang="es-ES" altLang="en-US"/>
          </a:p>
        </p:txBody>
      </p:sp>
    </p:spTree>
    <p:extLst>
      <p:ext uri="{BB962C8B-B14F-4D97-AF65-F5344CB8AC3E}">
        <p14:creationId xmlns:p14="http://schemas.microsoft.com/office/powerpoint/2010/main" val="176594062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E"/>
          </a:p>
        </p:txBody>
      </p:sp>
      <p:sp>
        <p:nvSpPr>
          <p:cNvPr id="3" name="Marcador de contenido 2"/>
          <p:cNvSpPr>
            <a:spLocks noGrp="1"/>
          </p:cNvSpPr>
          <p:nvPr>
            <p:ph sz="half" idx="1"/>
          </p:nvPr>
        </p:nvSpPr>
        <p:spPr>
          <a:xfrm>
            <a:off x="457200" y="1719263"/>
            <a:ext cx="4038600" cy="441166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p:cNvSpPr>
            <a:spLocks noGrp="1"/>
          </p:cNvSpPr>
          <p:nvPr>
            <p:ph sz="half" idx="2"/>
          </p:nvPr>
        </p:nvSpPr>
        <p:spPr>
          <a:xfrm>
            <a:off x="4648200" y="1719263"/>
            <a:ext cx="4038600" cy="441166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Rectangle 5"/>
          <p:cNvSpPr>
            <a:spLocks noGrp="1" noChangeArrowheads="1"/>
          </p:cNvSpPr>
          <p:nvPr>
            <p:ph type="dt" sz="half" idx="10"/>
          </p:nvPr>
        </p:nvSpPr>
        <p:spPr>
          <a:ln/>
        </p:spPr>
        <p:txBody>
          <a:bodyPr/>
          <a:lstStyle>
            <a:lvl1pPr>
              <a:defRPr/>
            </a:lvl1pPr>
          </a:lstStyle>
          <a:p>
            <a:pPr>
              <a:defRPr/>
            </a:pPr>
            <a:fld id="{F4B63240-71E2-405C-9538-6326AD485F67}" type="datetime1">
              <a:rPr lang="es-ES" altLang="es-PE" smtClean="0"/>
              <a:t>07/03/2022</a:t>
            </a:fld>
            <a:endParaRPr lang="es-E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s-ES" altLang="en-US"/>
          </a:p>
        </p:txBody>
      </p:sp>
      <p:sp>
        <p:nvSpPr>
          <p:cNvPr id="7" name="Rectangle 7"/>
          <p:cNvSpPr>
            <a:spLocks noGrp="1" noChangeArrowheads="1"/>
          </p:cNvSpPr>
          <p:nvPr>
            <p:ph type="sldNum" sz="quarter" idx="12"/>
          </p:nvPr>
        </p:nvSpPr>
        <p:spPr>
          <a:ln/>
        </p:spPr>
        <p:txBody>
          <a:bodyPr/>
          <a:lstStyle>
            <a:lvl1pPr>
              <a:defRPr/>
            </a:lvl1pPr>
          </a:lstStyle>
          <a:p>
            <a:pPr>
              <a:defRPr/>
            </a:pPr>
            <a:fld id="{66B2751B-066B-489F-B101-9376A8BDF0B5}" type="slidenum">
              <a:rPr lang="es-ES" altLang="en-US"/>
              <a:pPr>
                <a:defRPr/>
              </a:pPr>
              <a:t>‹Nº›</a:t>
            </a:fld>
            <a:endParaRPr lang="es-ES" altLang="en-US"/>
          </a:p>
        </p:txBody>
      </p:sp>
    </p:spTree>
    <p:extLst>
      <p:ext uri="{BB962C8B-B14F-4D97-AF65-F5344CB8AC3E}">
        <p14:creationId xmlns:p14="http://schemas.microsoft.com/office/powerpoint/2010/main" val="223401949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es-ES"/>
              <a:t>Haga clic para modificar el estilo de título del patrón</a:t>
            </a:r>
            <a:endParaRPr lang="es-PE"/>
          </a:p>
        </p:txBody>
      </p:sp>
      <p:sp>
        <p:nvSpPr>
          <p:cNvPr id="3" name="Marcador de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630238" y="2505075"/>
            <a:ext cx="386873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4629150" y="2505075"/>
            <a:ext cx="38877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7" name="Rectangle 5"/>
          <p:cNvSpPr>
            <a:spLocks noGrp="1" noChangeArrowheads="1"/>
          </p:cNvSpPr>
          <p:nvPr>
            <p:ph type="dt" sz="half" idx="10"/>
          </p:nvPr>
        </p:nvSpPr>
        <p:spPr>
          <a:ln/>
        </p:spPr>
        <p:txBody>
          <a:bodyPr/>
          <a:lstStyle>
            <a:lvl1pPr>
              <a:defRPr/>
            </a:lvl1pPr>
          </a:lstStyle>
          <a:p>
            <a:pPr>
              <a:defRPr/>
            </a:pPr>
            <a:fld id="{1336C176-4221-4958-93A5-66A88DA5CFB3}" type="datetime1">
              <a:rPr lang="es-ES" altLang="es-PE" smtClean="0"/>
              <a:t>07/03/2022</a:t>
            </a:fld>
            <a:endParaRPr lang="es-ES"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s-ES" altLang="en-US"/>
          </a:p>
        </p:txBody>
      </p:sp>
      <p:sp>
        <p:nvSpPr>
          <p:cNvPr id="9" name="Rectangle 7"/>
          <p:cNvSpPr>
            <a:spLocks noGrp="1" noChangeArrowheads="1"/>
          </p:cNvSpPr>
          <p:nvPr>
            <p:ph type="sldNum" sz="quarter" idx="12"/>
          </p:nvPr>
        </p:nvSpPr>
        <p:spPr>
          <a:ln/>
        </p:spPr>
        <p:txBody>
          <a:bodyPr/>
          <a:lstStyle>
            <a:lvl1pPr>
              <a:defRPr/>
            </a:lvl1pPr>
          </a:lstStyle>
          <a:p>
            <a:pPr>
              <a:defRPr/>
            </a:pPr>
            <a:fld id="{DD51D8CD-95A2-474C-BE51-4737CE90A007}" type="slidenum">
              <a:rPr lang="es-ES" altLang="en-US"/>
              <a:pPr>
                <a:defRPr/>
              </a:pPr>
              <a:t>‹Nº›</a:t>
            </a:fld>
            <a:endParaRPr lang="es-ES" altLang="en-US"/>
          </a:p>
        </p:txBody>
      </p:sp>
    </p:spTree>
    <p:extLst>
      <p:ext uri="{BB962C8B-B14F-4D97-AF65-F5344CB8AC3E}">
        <p14:creationId xmlns:p14="http://schemas.microsoft.com/office/powerpoint/2010/main" val="420708347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E"/>
          </a:p>
        </p:txBody>
      </p:sp>
      <p:sp>
        <p:nvSpPr>
          <p:cNvPr id="3" name="Rectangle 5"/>
          <p:cNvSpPr>
            <a:spLocks noGrp="1" noChangeArrowheads="1"/>
          </p:cNvSpPr>
          <p:nvPr>
            <p:ph type="dt" sz="half" idx="10"/>
          </p:nvPr>
        </p:nvSpPr>
        <p:spPr>
          <a:ln/>
        </p:spPr>
        <p:txBody>
          <a:bodyPr/>
          <a:lstStyle>
            <a:lvl1pPr>
              <a:defRPr/>
            </a:lvl1pPr>
          </a:lstStyle>
          <a:p>
            <a:pPr>
              <a:defRPr/>
            </a:pPr>
            <a:fld id="{E1D2A97B-85E9-4586-9A64-0338A0A847CE}" type="datetime1">
              <a:rPr lang="es-ES" altLang="es-PE" smtClean="0"/>
              <a:t>07/03/2022</a:t>
            </a:fld>
            <a:endParaRPr lang="es-ES"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s-ES" altLang="en-US"/>
          </a:p>
        </p:txBody>
      </p:sp>
      <p:sp>
        <p:nvSpPr>
          <p:cNvPr id="5" name="Rectangle 7"/>
          <p:cNvSpPr>
            <a:spLocks noGrp="1" noChangeArrowheads="1"/>
          </p:cNvSpPr>
          <p:nvPr>
            <p:ph type="sldNum" sz="quarter" idx="12"/>
          </p:nvPr>
        </p:nvSpPr>
        <p:spPr>
          <a:ln/>
        </p:spPr>
        <p:txBody>
          <a:bodyPr/>
          <a:lstStyle>
            <a:lvl1pPr>
              <a:defRPr/>
            </a:lvl1pPr>
          </a:lstStyle>
          <a:p>
            <a:pPr>
              <a:defRPr/>
            </a:pPr>
            <a:fld id="{2AEFC235-DC51-4FBD-94AF-26157B248C39}" type="slidenum">
              <a:rPr lang="es-ES" altLang="en-US"/>
              <a:pPr>
                <a:defRPr/>
              </a:pPr>
              <a:t>‹Nº›</a:t>
            </a:fld>
            <a:endParaRPr lang="es-ES" altLang="en-US"/>
          </a:p>
        </p:txBody>
      </p:sp>
    </p:spTree>
    <p:extLst>
      <p:ext uri="{BB962C8B-B14F-4D97-AF65-F5344CB8AC3E}">
        <p14:creationId xmlns:p14="http://schemas.microsoft.com/office/powerpoint/2010/main" val="229710383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1939173-52CE-4A1A-86C2-69B124BDB7A5}" type="datetime1">
              <a:rPr lang="es-ES" altLang="es-PE" smtClean="0"/>
              <a:t>07/03/2022</a:t>
            </a:fld>
            <a:endParaRPr lang="es-ES"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s-ES" altLang="en-US"/>
          </a:p>
        </p:txBody>
      </p:sp>
      <p:sp>
        <p:nvSpPr>
          <p:cNvPr id="4" name="Rectangle 7"/>
          <p:cNvSpPr>
            <a:spLocks noGrp="1" noChangeArrowheads="1"/>
          </p:cNvSpPr>
          <p:nvPr>
            <p:ph type="sldNum" sz="quarter" idx="12"/>
          </p:nvPr>
        </p:nvSpPr>
        <p:spPr>
          <a:ln/>
        </p:spPr>
        <p:txBody>
          <a:bodyPr/>
          <a:lstStyle>
            <a:lvl1pPr>
              <a:defRPr/>
            </a:lvl1pPr>
          </a:lstStyle>
          <a:p>
            <a:pPr>
              <a:defRPr/>
            </a:pPr>
            <a:fld id="{4161E5D8-F6AB-42F2-9995-38EFA0B2C7C3}" type="slidenum">
              <a:rPr lang="es-ES" altLang="en-US"/>
              <a:pPr>
                <a:defRPr/>
              </a:pPr>
              <a:t>‹Nº›</a:t>
            </a:fld>
            <a:endParaRPr lang="es-ES" altLang="en-US"/>
          </a:p>
        </p:txBody>
      </p:sp>
    </p:spTree>
    <p:extLst>
      <p:ext uri="{BB962C8B-B14F-4D97-AF65-F5344CB8AC3E}">
        <p14:creationId xmlns:p14="http://schemas.microsoft.com/office/powerpoint/2010/main" val="232003921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lstStyle>
            <a:lvl1pPr>
              <a:defRPr sz="3200"/>
            </a:lvl1pPr>
          </a:lstStyle>
          <a:p>
            <a:r>
              <a:rPr lang="es-ES"/>
              <a:t>Haga clic para modificar el estilo de título del patrón</a:t>
            </a:r>
            <a:endParaRPr lang="es-PE"/>
          </a:p>
        </p:txBody>
      </p:sp>
      <p:sp>
        <p:nvSpPr>
          <p:cNvPr id="3" name="Marcador de conteni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Rectangle 5"/>
          <p:cNvSpPr>
            <a:spLocks noGrp="1" noChangeArrowheads="1"/>
          </p:cNvSpPr>
          <p:nvPr>
            <p:ph type="dt" sz="half" idx="10"/>
          </p:nvPr>
        </p:nvSpPr>
        <p:spPr>
          <a:ln/>
        </p:spPr>
        <p:txBody>
          <a:bodyPr/>
          <a:lstStyle>
            <a:lvl1pPr>
              <a:defRPr/>
            </a:lvl1pPr>
          </a:lstStyle>
          <a:p>
            <a:pPr>
              <a:defRPr/>
            </a:pPr>
            <a:fld id="{E91CE01F-28B6-4DA1-A022-4B7B9077B53D}" type="datetime1">
              <a:rPr lang="es-ES" altLang="es-PE" smtClean="0"/>
              <a:t>07/03/2022</a:t>
            </a:fld>
            <a:endParaRPr lang="es-E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s-ES" altLang="en-US"/>
          </a:p>
        </p:txBody>
      </p:sp>
      <p:sp>
        <p:nvSpPr>
          <p:cNvPr id="7" name="Rectangle 7"/>
          <p:cNvSpPr>
            <a:spLocks noGrp="1" noChangeArrowheads="1"/>
          </p:cNvSpPr>
          <p:nvPr>
            <p:ph type="sldNum" sz="quarter" idx="12"/>
          </p:nvPr>
        </p:nvSpPr>
        <p:spPr>
          <a:ln/>
        </p:spPr>
        <p:txBody>
          <a:bodyPr/>
          <a:lstStyle>
            <a:lvl1pPr>
              <a:defRPr/>
            </a:lvl1pPr>
          </a:lstStyle>
          <a:p>
            <a:pPr>
              <a:defRPr/>
            </a:pPr>
            <a:fld id="{5474A0FC-8FBC-424B-9BD5-BA8B890EFDE1}" type="slidenum">
              <a:rPr lang="es-ES" altLang="en-US"/>
              <a:pPr>
                <a:defRPr/>
              </a:pPr>
              <a:t>‹Nº›</a:t>
            </a:fld>
            <a:endParaRPr lang="es-ES" altLang="en-US"/>
          </a:p>
        </p:txBody>
      </p:sp>
    </p:spTree>
    <p:extLst>
      <p:ext uri="{BB962C8B-B14F-4D97-AF65-F5344CB8AC3E}">
        <p14:creationId xmlns:p14="http://schemas.microsoft.com/office/powerpoint/2010/main" val="76862458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lstStyle>
            <a:lvl1pPr>
              <a:defRPr sz="3200"/>
            </a:lvl1pPr>
          </a:lstStyle>
          <a:p>
            <a:r>
              <a:rPr lang="es-ES"/>
              <a:t>Haga clic para modificar el estilo de título del patrón</a:t>
            </a:r>
            <a:endParaRPr lang="es-PE"/>
          </a:p>
        </p:txBody>
      </p:sp>
      <p:sp>
        <p:nvSpPr>
          <p:cNvPr id="3" name="Marcador de posición de imagen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PE" noProof="0"/>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Rectangle 5"/>
          <p:cNvSpPr>
            <a:spLocks noGrp="1" noChangeArrowheads="1"/>
          </p:cNvSpPr>
          <p:nvPr>
            <p:ph type="dt" sz="half" idx="10"/>
          </p:nvPr>
        </p:nvSpPr>
        <p:spPr>
          <a:ln/>
        </p:spPr>
        <p:txBody>
          <a:bodyPr/>
          <a:lstStyle>
            <a:lvl1pPr>
              <a:defRPr/>
            </a:lvl1pPr>
          </a:lstStyle>
          <a:p>
            <a:pPr>
              <a:defRPr/>
            </a:pPr>
            <a:fld id="{3AD9DECF-5E6D-4DCD-8E68-50480C39C3FB}" type="datetime1">
              <a:rPr lang="es-ES" altLang="es-PE" smtClean="0"/>
              <a:t>07/03/2022</a:t>
            </a:fld>
            <a:endParaRPr lang="es-E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s-ES" altLang="en-US"/>
          </a:p>
        </p:txBody>
      </p:sp>
      <p:sp>
        <p:nvSpPr>
          <p:cNvPr id="7" name="Rectangle 7"/>
          <p:cNvSpPr>
            <a:spLocks noGrp="1" noChangeArrowheads="1"/>
          </p:cNvSpPr>
          <p:nvPr>
            <p:ph type="sldNum" sz="quarter" idx="12"/>
          </p:nvPr>
        </p:nvSpPr>
        <p:spPr>
          <a:ln/>
        </p:spPr>
        <p:txBody>
          <a:bodyPr/>
          <a:lstStyle>
            <a:lvl1pPr>
              <a:defRPr/>
            </a:lvl1pPr>
          </a:lstStyle>
          <a:p>
            <a:pPr>
              <a:defRPr/>
            </a:pPr>
            <a:fld id="{3F3E53A8-5E17-4A81-9763-294C78E19004}" type="slidenum">
              <a:rPr lang="es-ES" altLang="en-US"/>
              <a:pPr>
                <a:defRPr/>
              </a:pPr>
              <a:t>‹Nº›</a:t>
            </a:fld>
            <a:endParaRPr lang="es-ES" altLang="en-US"/>
          </a:p>
        </p:txBody>
      </p:sp>
    </p:spTree>
    <p:extLst>
      <p:ext uri="{BB962C8B-B14F-4D97-AF65-F5344CB8AC3E}">
        <p14:creationId xmlns:p14="http://schemas.microsoft.com/office/powerpoint/2010/main" val="24559889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E"/>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Rectangle 5"/>
          <p:cNvSpPr>
            <a:spLocks noGrp="1" noChangeArrowheads="1"/>
          </p:cNvSpPr>
          <p:nvPr>
            <p:ph type="dt" sz="half" idx="10"/>
          </p:nvPr>
        </p:nvSpPr>
        <p:spPr>
          <a:ln/>
        </p:spPr>
        <p:txBody>
          <a:bodyPr/>
          <a:lstStyle>
            <a:lvl1pPr>
              <a:defRPr/>
            </a:lvl1pPr>
          </a:lstStyle>
          <a:p>
            <a:pPr>
              <a:defRPr/>
            </a:pPr>
            <a:fld id="{948AC895-CCF1-4F98-A157-238AD687A844}" type="datetime1">
              <a:rPr lang="es-ES" altLang="es-PE" smtClean="0"/>
              <a:t>07/03/2022</a:t>
            </a:fld>
            <a:endParaRPr lang="es-E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s-ES" altLang="en-US"/>
          </a:p>
        </p:txBody>
      </p:sp>
      <p:sp>
        <p:nvSpPr>
          <p:cNvPr id="6" name="Rectangle 7"/>
          <p:cNvSpPr>
            <a:spLocks noGrp="1" noChangeArrowheads="1"/>
          </p:cNvSpPr>
          <p:nvPr>
            <p:ph type="sldNum" sz="quarter" idx="12"/>
          </p:nvPr>
        </p:nvSpPr>
        <p:spPr>
          <a:ln/>
        </p:spPr>
        <p:txBody>
          <a:bodyPr/>
          <a:lstStyle>
            <a:lvl1pPr>
              <a:defRPr/>
            </a:lvl1pPr>
          </a:lstStyle>
          <a:p>
            <a:pPr>
              <a:defRPr/>
            </a:pPr>
            <a:fld id="{1652110F-921E-4D23-A792-FAF0E3144572}" type="slidenum">
              <a:rPr lang="es-ES" altLang="en-US"/>
              <a:pPr>
                <a:defRPr/>
              </a:pPr>
              <a:t>‹Nº›</a:t>
            </a:fld>
            <a:endParaRPr lang="es-ES" altLang="en-US"/>
          </a:p>
        </p:txBody>
      </p:sp>
    </p:spTree>
    <p:extLst>
      <p:ext uri="{BB962C8B-B14F-4D97-AF65-F5344CB8AC3E}">
        <p14:creationId xmlns:p14="http://schemas.microsoft.com/office/powerpoint/2010/main" val="292225872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122238"/>
            <a:ext cx="2057400" cy="6008687"/>
          </a:xfrm>
        </p:spPr>
        <p:txBody>
          <a:bodyPr vert="eaVert"/>
          <a:lstStyle/>
          <a:p>
            <a:r>
              <a:rPr lang="es-ES"/>
              <a:t>Haga clic para modificar el estilo de título del patrón</a:t>
            </a:r>
            <a:endParaRPr lang="es-PE"/>
          </a:p>
        </p:txBody>
      </p:sp>
      <p:sp>
        <p:nvSpPr>
          <p:cNvPr id="3" name="Marcador de texto vertical 2"/>
          <p:cNvSpPr>
            <a:spLocks noGrp="1"/>
          </p:cNvSpPr>
          <p:nvPr>
            <p:ph type="body" orient="vert" idx="1"/>
          </p:nvPr>
        </p:nvSpPr>
        <p:spPr>
          <a:xfrm>
            <a:off x="457200" y="122238"/>
            <a:ext cx="6019800" cy="6008687"/>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Rectangle 5"/>
          <p:cNvSpPr>
            <a:spLocks noGrp="1" noChangeArrowheads="1"/>
          </p:cNvSpPr>
          <p:nvPr>
            <p:ph type="dt" sz="half" idx="10"/>
          </p:nvPr>
        </p:nvSpPr>
        <p:spPr>
          <a:ln/>
        </p:spPr>
        <p:txBody>
          <a:bodyPr/>
          <a:lstStyle>
            <a:lvl1pPr>
              <a:defRPr/>
            </a:lvl1pPr>
          </a:lstStyle>
          <a:p>
            <a:pPr>
              <a:defRPr/>
            </a:pPr>
            <a:fld id="{42E457FC-581E-4FE1-A795-5CA9651D20F3}" type="datetime1">
              <a:rPr lang="es-ES" altLang="es-PE" smtClean="0"/>
              <a:t>07/03/2022</a:t>
            </a:fld>
            <a:endParaRPr lang="es-E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s-ES"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92E258-AC07-4631-B9D7-A06DF08A8C88}" type="slidenum">
              <a:rPr lang="es-ES" altLang="en-US"/>
              <a:pPr>
                <a:defRPr/>
              </a:pPr>
              <a:t>‹Nº›</a:t>
            </a:fld>
            <a:endParaRPr lang="es-ES" altLang="en-US"/>
          </a:p>
        </p:txBody>
      </p:sp>
    </p:spTree>
    <p:extLst>
      <p:ext uri="{BB962C8B-B14F-4D97-AF65-F5344CB8AC3E}">
        <p14:creationId xmlns:p14="http://schemas.microsoft.com/office/powerpoint/2010/main" val="22750572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E"/>
          </a:p>
        </p:txBody>
      </p:sp>
      <p:sp>
        <p:nvSpPr>
          <p:cNvPr id="3" name="Rectangle 17"/>
          <p:cNvSpPr>
            <a:spLocks noGrp="1" noChangeArrowheads="1"/>
          </p:cNvSpPr>
          <p:nvPr>
            <p:ph type="dt" sz="half" idx="10"/>
          </p:nvPr>
        </p:nvSpPr>
        <p:spPr>
          <a:ln/>
        </p:spPr>
        <p:txBody>
          <a:bodyPr/>
          <a:lstStyle>
            <a:lvl1pPr>
              <a:defRPr/>
            </a:lvl1pPr>
          </a:lstStyle>
          <a:p>
            <a:pPr>
              <a:defRPr/>
            </a:pPr>
            <a:fld id="{C2F3F2D4-8C20-413F-9D24-573E67167D9B}" type="datetime1">
              <a:rPr lang="es-ES" altLang="es-PE" smtClean="0"/>
              <a:t>07/03/2022</a:t>
            </a:fld>
            <a:endParaRPr lang="es-ES" altLang="es-PE"/>
          </a:p>
        </p:txBody>
      </p:sp>
      <p:sp>
        <p:nvSpPr>
          <p:cNvPr id="4" name="Rectangle 18"/>
          <p:cNvSpPr>
            <a:spLocks noGrp="1" noChangeArrowheads="1"/>
          </p:cNvSpPr>
          <p:nvPr>
            <p:ph type="ftr" sz="quarter" idx="11"/>
          </p:nvPr>
        </p:nvSpPr>
        <p:spPr>
          <a:ln/>
        </p:spPr>
        <p:txBody>
          <a:bodyPr/>
          <a:lstStyle>
            <a:lvl1pPr>
              <a:defRPr/>
            </a:lvl1pPr>
          </a:lstStyle>
          <a:p>
            <a:pPr>
              <a:defRPr/>
            </a:pPr>
            <a:endParaRPr lang="es-ES" altLang="es-PE"/>
          </a:p>
        </p:txBody>
      </p:sp>
      <p:sp>
        <p:nvSpPr>
          <p:cNvPr id="5" name="Rectangle 19"/>
          <p:cNvSpPr>
            <a:spLocks noGrp="1" noChangeArrowheads="1"/>
          </p:cNvSpPr>
          <p:nvPr>
            <p:ph type="sldNum" sz="quarter" idx="12"/>
          </p:nvPr>
        </p:nvSpPr>
        <p:spPr>
          <a:ln/>
        </p:spPr>
        <p:txBody>
          <a:bodyPr/>
          <a:lstStyle>
            <a:lvl1pPr>
              <a:defRPr/>
            </a:lvl1pPr>
          </a:lstStyle>
          <a:p>
            <a:pPr>
              <a:defRPr/>
            </a:pPr>
            <a:fld id="{05E04ED1-6B79-4D2F-A69A-6F00088E79FE}" type="slidenum">
              <a:rPr lang="es-ES" altLang="es-PE"/>
              <a:pPr>
                <a:defRPr/>
              </a:pPr>
              <a:t>‹Nº›</a:t>
            </a:fld>
            <a:endParaRPr lang="es-ES" altLang="es-PE"/>
          </a:p>
        </p:txBody>
      </p:sp>
    </p:spTree>
    <p:extLst>
      <p:ext uri="{BB962C8B-B14F-4D97-AF65-F5344CB8AC3E}">
        <p14:creationId xmlns:p14="http://schemas.microsoft.com/office/powerpoint/2010/main" val="87261516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xAndTwoObj" preserve="1">
  <p:cSld name="Título, texto y 2 objetos">
    <p:spTree>
      <p:nvGrpSpPr>
        <p:cNvPr id="1" name=""/>
        <p:cNvGrpSpPr/>
        <p:nvPr/>
      </p:nvGrpSpPr>
      <p:grpSpPr>
        <a:xfrm>
          <a:off x="0" y="0"/>
          <a:ext cx="0" cy="0"/>
          <a:chOff x="0" y="0"/>
          <a:chExt cx="0" cy="0"/>
        </a:xfrm>
      </p:grpSpPr>
      <p:sp>
        <p:nvSpPr>
          <p:cNvPr id="2" name="Título 1"/>
          <p:cNvSpPr>
            <a:spLocks noGrp="1"/>
          </p:cNvSpPr>
          <p:nvPr>
            <p:ph type="title"/>
          </p:nvPr>
        </p:nvSpPr>
        <p:spPr>
          <a:xfrm>
            <a:off x="457200" y="122238"/>
            <a:ext cx="7543800" cy="1295400"/>
          </a:xfrm>
        </p:spPr>
        <p:txBody>
          <a:bodyPr/>
          <a:lstStyle/>
          <a:p>
            <a:r>
              <a:rPr lang="es-ES"/>
              <a:t>Haga clic para modificar el estilo de título del patrón</a:t>
            </a:r>
            <a:endParaRPr lang="es-PE"/>
          </a:p>
        </p:txBody>
      </p:sp>
      <p:sp>
        <p:nvSpPr>
          <p:cNvPr id="3" name="Marcador de texto 2"/>
          <p:cNvSpPr>
            <a:spLocks noGrp="1"/>
          </p:cNvSpPr>
          <p:nvPr>
            <p:ph type="body" sz="half" idx="1"/>
          </p:nvPr>
        </p:nvSpPr>
        <p:spPr>
          <a:xfrm>
            <a:off x="457200" y="1719263"/>
            <a:ext cx="4038600" cy="441166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p:cNvSpPr>
            <a:spLocks noGrp="1"/>
          </p:cNvSpPr>
          <p:nvPr>
            <p:ph sz="quarter" idx="2"/>
          </p:nvPr>
        </p:nvSpPr>
        <p:spPr>
          <a:xfrm>
            <a:off x="4648200" y="1719263"/>
            <a:ext cx="4038600" cy="212883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contenido 4"/>
          <p:cNvSpPr>
            <a:spLocks noGrp="1"/>
          </p:cNvSpPr>
          <p:nvPr>
            <p:ph sz="quarter" idx="3"/>
          </p:nvPr>
        </p:nvSpPr>
        <p:spPr>
          <a:xfrm>
            <a:off x="4648200" y="4000500"/>
            <a:ext cx="4038600" cy="2130425"/>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6" name="Rectangle 5"/>
          <p:cNvSpPr>
            <a:spLocks noGrp="1" noChangeArrowheads="1"/>
          </p:cNvSpPr>
          <p:nvPr>
            <p:ph type="dt" sz="half" idx="10"/>
          </p:nvPr>
        </p:nvSpPr>
        <p:spPr>
          <a:ln/>
        </p:spPr>
        <p:txBody>
          <a:bodyPr/>
          <a:lstStyle>
            <a:lvl1pPr>
              <a:defRPr/>
            </a:lvl1pPr>
          </a:lstStyle>
          <a:p>
            <a:pPr>
              <a:defRPr/>
            </a:pPr>
            <a:fld id="{97A844D8-BAEB-45D1-B8E6-D5D8ED792CF8}" type="datetime1">
              <a:rPr lang="es-ES" altLang="es-PE" smtClean="0"/>
              <a:t>07/03/2022</a:t>
            </a:fld>
            <a:endParaRPr lang="es-ES" altLang="en-US"/>
          </a:p>
        </p:txBody>
      </p:sp>
      <p:sp>
        <p:nvSpPr>
          <p:cNvPr id="7" name="Rectangle 6"/>
          <p:cNvSpPr>
            <a:spLocks noGrp="1" noChangeArrowheads="1"/>
          </p:cNvSpPr>
          <p:nvPr>
            <p:ph type="ftr" sz="quarter" idx="11"/>
          </p:nvPr>
        </p:nvSpPr>
        <p:spPr>
          <a:ln/>
        </p:spPr>
        <p:txBody>
          <a:bodyPr/>
          <a:lstStyle>
            <a:lvl1pPr>
              <a:defRPr/>
            </a:lvl1pPr>
          </a:lstStyle>
          <a:p>
            <a:pPr>
              <a:defRPr/>
            </a:pPr>
            <a:endParaRPr lang="es-ES" altLang="en-US"/>
          </a:p>
        </p:txBody>
      </p:sp>
      <p:sp>
        <p:nvSpPr>
          <p:cNvPr id="8" name="Rectangle 7"/>
          <p:cNvSpPr>
            <a:spLocks noGrp="1" noChangeArrowheads="1"/>
          </p:cNvSpPr>
          <p:nvPr>
            <p:ph type="sldNum" sz="quarter" idx="12"/>
          </p:nvPr>
        </p:nvSpPr>
        <p:spPr>
          <a:ln/>
        </p:spPr>
        <p:txBody>
          <a:bodyPr/>
          <a:lstStyle>
            <a:lvl1pPr>
              <a:defRPr/>
            </a:lvl1pPr>
          </a:lstStyle>
          <a:p>
            <a:pPr>
              <a:defRPr/>
            </a:pPr>
            <a:fld id="{80810E93-9663-480D-9194-5DFEEB99D7F2}" type="slidenum">
              <a:rPr lang="es-ES" altLang="en-US"/>
              <a:pPr>
                <a:defRPr/>
              </a:pPr>
              <a:t>‹Nº›</a:t>
            </a:fld>
            <a:endParaRPr lang="es-ES" altLang="en-US"/>
          </a:p>
        </p:txBody>
      </p:sp>
    </p:spTree>
    <p:extLst>
      <p:ext uri="{BB962C8B-B14F-4D97-AF65-F5344CB8AC3E}">
        <p14:creationId xmlns:p14="http://schemas.microsoft.com/office/powerpoint/2010/main" val="283586730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xAndObj" preserve="1">
  <p:cSld name="Título, texto y objetos">
    <p:spTree>
      <p:nvGrpSpPr>
        <p:cNvPr id="1" name=""/>
        <p:cNvGrpSpPr/>
        <p:nvPr/>
      </p:nvGrpSpPr>
      <p:grpSpPr>
        <a:xfrm>
          <a:off x="0" y="0"/>
          <a:ext cx="0" cy="0"/>
          <a:chOff x="0" y="0"/>
          <a:chExt cx="0" cy="0"/>
        </a:xfrm>
      </p:grpSpPr>
      <p:sp>
        <p:nvSpPr>
          <p:cNvPr id="2" name="Título 1"/>
          <p:cNvSpPr>
            <a:spLocks noGrp="1"/>
          </p:cNvSpPr>
          <p:nvPr>
            <p:ph type="title"/>
          </p:nvPr>
        </p:nvSpPr>
        <p:spPr>
          <a:xfrm>
            <a:off x="457200" y="122238"/>
            <a:ext cx="7543800" cy="1295400"/>
          </a:xfrm>
        </p:spPr>
        <p:txBody>
          <a:bodyPr/>
          <a:lstStyle/>
          <a:p>
            <a:r>
              <a:rPr lang="es-ES"/>
              <a:t>Haga clic para modificar el estilo de título del patrón</a:t>
            </a:r>
            <a:endParaRPr lang="es-PE"/>
          </a:p>
        </p:txBody>
      </p:sp>
      <p:sp>
        <p:nvSpPr>
          <p:cNvPr id="3" name="Marcador de texto 2"/>
          <p:cNvSpPr>
            <a:spLocks noGrp="1"/>
          </p:cNvSpPr>
          <p:nvPr>
            <p:ph type="body" sz="half" idx="1"/>
          </p:nvPr>
        </p:nvSpPr>
        <p:spPr>
          <a:xfrm>
            <a:off x="457200" y="1719263"/>
            <a:ext cx="4038600" cy="441166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p:cNvSpPr>
            <a:spLocks noGrp="1"/>
          </p:cNvSpPr>
          <p:nvPr>
            <p:ph sz="half" idx="2"/>
          </p:nvPr>
        </p:nvSpPr>
        <p:spPr>
          <a:xfrm>
            <a:off x="4648200" y="1719263"/>
            <a:ext cx="4038600" cy="441166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Rectangle 5"/>
          <p:cNvSpPr>
            <a:spLocks noGrp="1" noChangeArrowheads="1"/>
          </p:cNvSpPr>
          <p:nvPr>
            <p:ph type="dt" sz="half" idx="10"/>
          </p:nvPr>
        </p:nvSpPr>
        <p:spPr>
          <a:ln/>
        </p:spPr>
        <p:txBody>
          <a:bodyPr/>
          <a:lstStyle>
            <a:lvl1pPr>
              <a:defRPr/>
            </a:lvl1pPr>
          </a:lstStyle>
          <a:p>
            <a:pPr>
              <a:defRPr/>
            </a:pPr>
            <a:fld id="{FEB93FCA-A307-4536-BCCE-013821770E32}" type="datetime1">
              <a:rPr lang="es-ES" altLang="es-PE" smtClean="0"/>
              <a:t>07/03/2022</a:t>
            </a:fld>
            <a:endParaRPr lang="es-ES"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s-ES" altLang="en-US"/>
          </a:p>
        </p:txBody>
      </p:sp>
      <p:sp>
        <p:nvSpPr>
          <p:cNvPr id="7" name="Rectangle 7"/>
          <p:cNvSpPr>
            <a:spLocks noGrp="1" noChangeArrowheads="1"/>
          </p:cNvSpPr>
          <p:nvPr>
            <p:ph type="sldNum" sz="quarter" idx="12"/>
          </p:nvPr>
        </p:nvSpPr>
        <p:spPr>
          <a:ln/>
        </p:spPr>
        <p:txBody>
          <a:bodyPr/>
          <a:lstStyle>
            <a:lvl1pPr>
              <a:defRPr/>
            </a:lvl1pPr>
          </a:lstStyle>
          <a:p>
            <a:pPr>
              <a:defRPr/>
            </a:pPr>
            <a:fld id="{6704A7A8-47F2-4DCC-B4E3-C73FEFF91FB5}" type="slidenum">
              <a:rPr lang="es-ES" altLang="en-US"/>
              <a:pPr>
                <a:defRPr/>
              </a:pPr>
              <a:t>‹Nº›</a:t>
            </a:fld>
            <a:endParaRPr lang="es-ES" altLang="en-US"/>
          </a:p>
        </p:txBody>
      </p:sp>
    </p:spTree>
    <p:extLst>
      <p:ext uri="{BB962C8B-B14F-4D97-AF65-F5344CB8AC3E}">
        <p14:creationId xmlns:p14="http://schemas.microsoft.com/office/powerpoint/2010/main" val="218644263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Título 1"/>
          <p:cNvSpPr>
            <a:spLocks noGrp="1"/>
          </p:cNvSpPr>
          <p:nvPr>
            <p:ph type="title"/>
          </p:nvPr>
        </p:nvSpPr>
        <p:spPr>
          <a:xfrm>
            <a:off x="457200" y="122238"/>
            <a:ext cx="7543800" cy="1295400"/>
          </a:xfrm>
        </p:spPr>
        <p:txBody>
          <a:bodyPr/>
          <a:lstStyle/>
          <a:p>
            <a:r>
              <a:rPr lang="es-ES"/>
              <a:t>Haga clic para modificar el estilo de título del patrón</a:t>
            </a:r>
            <a:endParaRPr lang="es-PE"/>
          </a:p>
        </p:txBody>
      </p:sp>
      <p:sp>
        <p:nvSpPr>
          <p:cNvPr id="3" name="Marcador de tabla 2"/>
          <p:cNvSpPr>
            <a:spLocks noGrp="1"/>
          </p:cNvSpPr>
          <p:nvPr>
            <p:ph type="tbl" idx="1"/>
          </p:nvPr>
        </p:nvSpPr>
        <p:spPr>
          <a:xfrm>
            <a:off x="457200" y="1719263"/>
            <a:ext cx="8229600" cy="4411662"/>
          </a:xfrm>
        </p:spPr>
        <p:txBody>
          <a:bodyPr/>
          <a:lstStyle/>
          <a:p>
            <a:pPr lvl="0"/>
            <a:endParaRPr lang="es-PE" noProof="0"/>
          </a:p>
        </p:txBody>
      </p:sp>
      <p:sp>
        <p:nvSpPr>
          <p:cNvPr id="4" name="Rectangle 5"/>
          <p:cNvSpPr>
            <a:spLocks noGrp="1" noChangeArrowheads="1"/>
          </p:cNvSpPr>
          <p:nvPr>
            <p:ph type="dt" sz="half" idx="10"/>
          </p:nvPr>
        </p:nvSpPr>
        <p:spPr>
          <a:ln/>
        </p:spPr>
        <p:txBody>
          <a:bodyPr/>
          <a:lstStyle>
            <a:lvl1pPr>
              <a:defRPr/>
            </a:lvl1pPr>
          </a:lstStyle>
          <a:p>
            <a:pPr>
              <a:defRPr/>
            </a:pPr>
            <a:fld id="{A8D69BA8-5A20-4C58-A631-75483EC93E0B}" type="datetime1">
              <a:rPr lang="es-ES" altLang="es-PE" smtClean="0"/>
              <a:t>07/03/2022</a:t>
            </a:fld>
            <a:endParaRPr lang="es-ES"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s-ES" altLang="en-US"/>
          </a:p>
        </p:txBody>
      </p:sp>
      <p:sp>
        <p:nvSpPr>
          <p:cNvPr id="6" name="Rectangle 7"/>
          <p:cNvSpPr>
            <a:spLocks noGrp="1" noChangeArrowheads="1"/>
          </p:cNvSpPr>
          <p:nvPr>
            <p:ph type="sldNum" sz="quarter" idx="12"/>
          </p:nvPr>
        </p:nvSpPr>
        <p:spPr>
          <a:ln/>
        </p:spPr>
        <p:txBody>
          <a:bodyPr/>
          <a:lstStyle>
            <a:lvl1pPr>
              <a:defRPr/>
            </a:lvl1pPr>
          </a:lstStyle>
          <a:p>
            <a:pPr>
              <a:defRPr/>
            </a:pPr>
            <a:fld id="{039F8F95-66A6-4C2D-AB60-CA50AF313048}" type="slidenum">
              <a:rPr lang="es-ES" altLang="en-US"/>
              <a:pPr>
                <a:defRPr/>
              </a:pPr>
              <a:t>‹Nº›</a:t>
            </a:fld>
            <a:endParaRPr lang="es-ES" altLang="en-US"/>
          </a:p>
        </p:txBody>
      </p:sp>
    </p:spTree>
    <p:extLst>
      <p:ext uri="{BB962C8B-B14F-4D97-AF65-F5344CB8AC3E}">
        <p14:creationId xmlns:p14="http://schemas.microsoft.com/office/powerpoint/2010/main" val="374405414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fourObj" preserve="1">
  <p:cSld name="Título y 4 objetos">
    <p:spTree>
      <p:nvGrpSpPr>
        <p:cNvPr id="1" name=""/>
        <p:cNvGrpSpPr/>
        <p:nvPr/>
      </p:nvGrpSpPr>
      <p:grpSpPr>
        <a:xfrm>
          <a:off x="0" y="0"/>
          <a:ext cx="0" cy="0"/>
          <a:chOff x="0" y="0"/>
          <a:chExt cx="0" cy="0"/>
        </a:xfrm>
      </p:grpSpPr>
      <p:sp>
        <p:nvSpPr>
          <p:cNvPr id="2" name="Título 1"/>
          <p:cNvSpPr>
            <a:spLocks noGrp="1"/>
          </p:cNvSpPr>
          <p:nvPr>
            <p:ph type="title" sz="quarter"/>
          </p:nvPr>
        </p:nvSpPr>
        <p:spPr>
          <a:xfrm>
            <a:off x="457200" y="122238"/>
            <a:ext cx="7543800" cy="1295400"/>
          </a:xfrm>
        </p:spPr>
        <p:txBody>
          <a:bodyPr/>
          <a:lstStyle/>
          <a:p>
            <a:r>
              <a:rPr lang="es-ES"/>
              <a:t>Haga clic para modificar el estilo de título del patrón</a:t>
            </a:r>
            <a:endParaRPr lang="es-PE"/>
          </a:p>
        </p:txBody>
      </p:sp>
      <p:sp>
        <p:nvSpPr>
          <p:cNvPr id="3" name="Marcador de contenido 2"/>
          <p:cNvSpPr>
            <a:spLocks noGrp="1"/>
          </p:cNvSpPr>
          <p:nvPr>
            <p:ph sz="quarter" idx="1"/>
          </p:nvPr>
        </p:nvSpPr>
        <p:spPr>
          <a:xfrm>
            <a:off x="457200" y="1719263"/>
            <a:ext cx="4038600" cy="212883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p:cNvSpPr>
            <a:spLocks noGrp="1"/>
          </p:cNvSpPr>
          <p:nvPr>
            <p:ph sz="quarter" idx="2"/>
          </p:nvPr>
        </p:nvSpPr>
        <p:spPr>
          <a:xfrm>
            <a:off x="4648200" y="1719263"/>
            <a:ext cx="4038600" cy="212883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contenido 4"/>
          <p:cNvSpPr>
            <a:spLocks noGrp="1"/>
          </p:cNvSpPr>
          <p:nvPr>
            <p:ph sz="quarter" idx="3"/>
          </p:nvPr>
        </p:nvSpPr>
        <p:spPr>
          <a:xfrm>
            <a:off x="457200" y="4000500"/>
            <a:ext cx="4038600" cy="2130425"/>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6" name="Marcador de contenido 5"/>
          <p:cNvSpPr>
            <a:spLocks noGrp="1"/>
          </p:cNvSpPr>
          <p:nvPr>
            <p:ph sz="quarter" idx="4"/>
          </p:nvPr>
        </p:nvSpPr>
        <p:spPr>
          <a:xfrm>
            <a:off x="4648200" y="4000500"/>
            <a:ext cx="4038600" cy="2130425"/>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7" name="Rectangle 5"/>
          <p:cNvSpPr>
            <a:spLocks noGrp="1" noChangeArrowheads="1"/>
          </p:cNvSpPr>
          <p:nvPr>
            <p:ph type="dt" sz="half" idx="10"/>
          </p:nvPr>
        </p:nvSpPr>
        <p:spPr>
          <a:ln/>
        </p:spPr>
        <p:txBody>
          <a:bodyPr/>
          <a:lstStyle>
            <a:lvl1pPr>
              <a:defRPr/>
            </a:lvl1pPr>
          </a:lstStyle>
          <a:p>
            <a:pPr>
              <a:defRPr/>
            </a:pPr>
            <a:fld id="{6CE59189-620C-487E-B8C6-8069241FE87A}" type="datetime1">
              <a:rPr lang="es-ES" altLang="es-PE" smtClean="0"/>
              <a:t>07/03/2022</a:t>
            </a:fld>
            <a:endParaRPr lang="es-ES"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s-ES" altLang="en-US"/>
          </a:p>
        </p:txBody>
      </p:sp>
      <p:sp>
        <p:nvSpPr>
          <p:cNvPr id="9" name="Rectangle 7"/>
          <p:cNvSpPr>
            <a:spLocks noGrp="1" noChangeArrowheads="1"/>
          </p:cNvSpPr>
          <p:nvPr>
            <p:ph type="sldNum" sz="quarter" idx="12"/>
          </p:nvPr>
        </p:nvSpPr>
        <p:spPr>
          <a:ln/>
        </p:spPr>
        <p:txBody>
          <a:bodyPr/>
          <a:lstStyle>
            <a:lvl1pPr>
              <a:defRPr/>
            </a:lvl1pPr>
          </a:lstStyle>
          <a:p>
            <a:pPr>
              <a:defRPr/>
            </a:pPr>
            <a:fld id="{7FFB441E-B2BE-4502-B771-5AC50B8B1011}" type="slidenum">
              <a:rPr lang="es-ES" altLang="en-US"/>
              <a:pPr>
                <a:defRPr/>
              </a:pPr>
              <a:t>‹Nº›</a:t>
            </a:fld>
            <a:endParaRPr lang="es-ES" altLang="en-US"/>
          </a:p>
        </p:txBody>
      </p:sp>
    </p:spTree>
    <p:extLst>
      <p:ext uri="{BB962C8B-B14F-4D97-AF65-F5344CB8AC3E}">
        <p14:creationId xmlns:p14="http://schemas.microsoft.com/office/powerpoint/2010/main" val="444136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fld id="{03D262BF-408E-4FEA-AA2F-EF838B113A33}" type="datetime1">
              <a:rPr lang="es-ES" altLang="es-PE" smtClean="0"/>
              <a:t>07/03/2022</a:t>
            </a:fld>
            <a:endParaRPr lang="es-ES" altLang="es-PE"/>
          </a:p>
        </p:txBody>
      </p:sp>
      <p:sp>
        <p:nvSpPr>
          <p:cNvPr id="3" name="Rectangle 18"/>
          <p:cNvSpPr>
            <a:spLocks noGrp="1" noChangeArrowheads="1"/>
          </p:cNvSpPr>
          <p:nvPr>
            <p:ph type="ftr" sz="quarter" idx="11"/>
          </p:nvPr>
        </p:nvSpPr>
        <p:spPr>
          <a:ln/>
        </p:spPr>
        <p:txBody>
          <a:bodyPr/>
          <a:lstStyle>
            <a:lvl1pPr>
              <a:defRPr/>
            </a:lvl1pPr>
          </a:lstStyle>
          <a:p>
            <a:pPr>
              <a:defRPr/>
            </a:pPr>
            <a:endParaRPr lang="es-ES" altLang="es-PE"/>
          </a:p>
        </p:txBody>
      </p:sp>
      <p:sp>
        <p:nvSpPr>
          <p:cNvPr id="4" name="Rectangle 19"/>
          <p:cNvSpPr>
            <a:spLocks noGrp="1" noChangeArrowheads="1"/>
          </p:cNvSpPr>
          <p:nvPr>
            <p:ph type="sldNum" sz="quarter" idx="12"/>
          </p:nvPr>
        </p:nvSpPr>
        <p:spPr>
          <a:ln/>
        </p:spPr>
        <p:txBody>
          <a:bodyPr/>
          <a:lstStyle>
            <a:lvl1pPr>
              <a:defRPr/>
            </a:lvl1pPr>
          </a:lstStyle>
          <a:p>
            <a:pPr>
              <a:defRPr/>
            </a:pPr>
            <a:fld id="{16AD253E-9718-4FA9-BDE8-5FD79FA21479}" type="slidenum">
              <a:rPr lang="es-ES" altLang="es-PE"/>
              <a:pPr>
                <a:defRPr/>
              </a:pPr>
              <a:t>‹Nº›</a:t>
            </a:fld>
            <a:endParaRPr lang="es-ES" altLang="es-PE"/>
          </a:p>
        </p:txBody>
      </p:sp>
    </p:spTree>
    <p:extLst>
      <p:ext uri="{BB962C8B-B14F-4D97-AF65-F5344CB8AC3E}">
        <p14:creationId xmlns:p14="http://schemas.microsoft.com/office/powerpoint/2010/main" val="2708860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a:t>Haga clic para modificar el estilo de título del patrón</a:t>
            </a:r>
            <a:endParaRPr lang="es-PE"/>
          </a:p>
        </p:txBody>
      </p:sp>
      <p:sp>
        <p:nvSpPr>
          <p:cNvPr id="3" name="Marcador de conteni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Rectangle 17"/>
          <p:cNvSpPr>
            <a:spLocks noGrp="1" noChangeArrowheads="1"/>
          </p:cNvSpPr>
          <p:nvPr>
            <p:ph type="dt" sz="half" idx="10"/>
          </p:nvPr>
        </p:nvSpPr>
        <p:spPr>
          <a:ln/>
        </p:spPr>
        <p:txBody>
          <a:bodyPr/>
          <a:lstStyle>
            <a:lvl1pPr>
              <a:defRPr/>
            </a:lvl1pPr>
          </a:lstStyle>
          <a:p>
            <a:pPr>
              <a:defRPr/>
            </a:pPr>
            <a:fld id="{88F127AA-0EDA-4A91-9A89-3E00F2749A0D}" type="datetime1">
              <a:rPr lang="es-ES" altLang="es-PE" smtClean="0"/>
              <a:t>07/03/2022</a:t>
            </a:fld>
            <a:endParaRPr lang="es-ES" altLang="es-PE"/>
          </a:p>
        </p:txBody>
      </p:sp>
      <p:sp>
        <p:nvSpPr>
          <p:cNvPr id="6" name="Rectangle 18"/>
          <p:cNvSpPr>
            <a:spLocks noGrp="1" noChangeArrowheads="1"/>
          </p:cNvSpPr>
          <p:nvPr>
            <p:ph type="ftr" sz="quarter" idx="11"/>
          </p:nvPr>
        </p:nvSpPr>
        <p:spPr>
          <a:ln/>
        </p:spPr>
        <p:txBody>
          <a:bodyPr/>
          <a:lstStyle>
            <a:lvl1pPr>
              <a:defRPr/>
            </a:lvl1pPr>
          </a:lstStyle>
          <a:p>
            <a:pPr>
              <a:defRPr/>
            </a:pPr>
            <a:endParaRPr lang="es-ES" altLang="es-PE"/>
          </a:p>
        </p:txBody>
      </p:sp>
      <p:sp>
        <p:nvSpPr>
          <p:cNvPr id="7" name="Rectangle 19"/>
          <p:cNvSpPr>
            <a:spLocks noGrp="1" noChangeArrowheads="1"/>
          </p:cNvSpPr>
          <p:nvPr>
            <p:ph type="sldNum" sz="quarter" idx="12"/>
          </p:nvPr>
        </p:nvSpPr>
        <p:spPr>
          <a:ln/>
        </p:spPr>
        <p:txBody>
          <a:bodyPr/>
          <a:lstStyle>
            <a:lvl1pPr>
              <a:defRPr/>
            </a:lvl1pPr>
          </a:lstStyle>
          <a:p>
            <a:pPr>
              <a:defRPr/>
            </a:pPr>
            <a:fld id="{948651F4-5749-4BB8-B438-38336736B76F}" type="slidenum">
              <a:rPr lang="es-ES" altLang="es-PE"/>
              <a:pPr>
                <a:defRPr/>
              </a:pPr>
              <a:t>‹Nº›</a:t>
            </a:fld>
            <a:endParaRPr lang="es-ES" altLang="es-PE"/>
          </a:p>
        </p:txBody>
      </p:sp>
    </p:spTree>
    <p:extLst>
      <p:ext uri="{BB962C8B-B14F-4D97-AF65-F5344CB8AC3E}">
        <p14:creationId xmlns:p14="http://schemas.microsoft.com/office/powerpoint/2010/main" val="2151136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a:t>Haga clic para modificar el estilo de título del patrón</a:t>
            </a:r>
            <a:endParaRPr lang="es-PE"/>
          </a:p>
        </p:txBody>
      </p:sp>
      <p:sp>
        <p:nvSpPr>
          <p:cNvPr id="3" name="Marcador de posición de imagen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PE" noProof="0"/>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Rectangle 17"/>
          <p:cNvSpPr>
            <a:spLocks noGrp="1" noChangeArrowheads="1"/>
          </p:cNvSpPr>
          <p:nvPr>
            <p:ph type="dt" sz="half" idx="10"/>
          </p:nvPr>
        </p:nvSpPr>
        <p:spPr>
          <a:ln/>
        </p:spPr>
        <p:txBody>
          <a:bodyPr/>
          <a:lstStyle>
            <a:lvl1pPr>
              <a:defRPr/>
            </a:lvl1pPr>
          </a:lstStyle>
          <a:p>
            <a:pPr>
              <a:defRPr/>
            </a:pPr>
            <a:fld id="{B84D2CAA-4A02-4645-9F8C-8300E8E4C689}" type="datetime1">
              <a:rPr lang="es-ES" altLang="es-PE" smtClean="0"/>
              <a:t>07/03/2022</a:t>
            </a:fld>
            <a:endParaRPr lang="es-ES" altLang="es-PE"/>
          </a:p>
        </p:txBody>
      </p:sp>
      <p:sp>
        <p:nvSpPr>
          <p:cNvPr id="6" name="Rectangle 18"/>
          <p:cNvSpPr>
            <a:spLocks noGrp="1" noChangeArrowheads="1"/>
          </p:cNvSpPr>
          <p:nvPr>
            <p:ph type="ftr" sz="quarter" idx="11"/>
          </p:nvPr>
        </p:nvSpPr>
        <p:spPr>
          <a:ln/>
        </p:spPr>
        <p:txBody>
          <a:bodyPr/>
          <a:lstStyle>
            <a:lvl1pPr>
              <a:defRPr/>
            </a:lvl1pPr>
          </a:lstStyle>
          <a:p>
            <a:pPr>
              <a:defRPr/>
            </a:pPr>
            <a:endParaRPr lang="es-ES" altLang="es-PE"/>
          </a:p>
        </p:txBody>
      </p:sp>
      <p:sp>
        <p:nvSpPr>
          <p:cNvPr id="7" name="Rectangle 19"/>
          <p:cNvSpPr>
            <a:spLocks noGrp="1" noChangeArrowheads="1"/>
          </p:cNvSpPr>
          <p:nvPr>
            <p:ph type="sldNum" sz="quarter" idx="12"/>
          </p:nvPr>
        </p:nvSpPr>
        <p:spPr>
          <a:ln/>
        </p:spPr>
        <p:txBody>
          <a:bodyPr/>
          <a:lstStyle>
            <a:lvl1pPr>
              <a:defRPr/>
            </a:lvl1pPr>
          </a:lstStyle>
          <a:p>
            <a:pPr>
              <a:defRPr/>
            </a:pPr>
            <a:fld id="{B17404DB-0F72-4262-B248-EEF06B59029F}" type="slidenum">
              <a:rPr lang="es-ES" altLang="es-PE"/>
              <a:pPr>
                <a:defRPr/>
              </a:pPr>
              <a:t>‹Nº›</a:t>
            </a:fld>
            <a:endParaRPr lang="es-ES" altLang="es-PE"/>
          </a:p>
        </p:txBody>
      </p:sp>
    </p:spTree>
    <p:extLst>
      <p:ext uri="{BB962C8B-B14F-4D97-AF65-F5344CB8AC3E}">
        <p14:creationId xmlns:p14="http://schemas.microsoft.com/office/powerpoint/2010/main" val="1857514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theme" Target="../theme/theme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13" Type="http://schemas.openxmlformats.org/officeDocument/2006/relationships/image" Target="../media/image2.wmf"/><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theme" Target="../theme/theme4.xml"/><Relationship Id="rId17" Type="http://schemas.openxmlformats.org/officeDocument/2006/relationships/image" Target="../media/image6.png"/><Relationship Id="rId2" Type="http://schemas.openxmlformats.org/officeDocument/2006/relationships/slideLayout" Target="../slideLayouts/slideLayout39.xml"/><Relationship Id="rId16" Type="http://schemas.openxmlformats.org/officeDocument/2006/relationships/image" Target="../media/image5.png"/><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5" Type="http://schemas.openxmlformats.org/officeDocument/2006/relationships/image" Target="../media/image4.png"/><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 Id="rId14" Type="http://schemas.openxmlformats.org/officeDocument/2006/relationships/image" Target="../media/image3.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slideLayout" Target="../slideLayouts/slideLayout61.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6" Type="http://schemas.openxmlformats.org/officeDocument/2006/relationships/theme" Target="../theme/theme5.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slideLayout" Target="../slideLayouts/slideLayout6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slideLayout" Target="../slideLayouts/slideLayout6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6350"/>
            <a:ext cx="9140825" cy="6851650"/>
            <a:chOff x="0" y="4"/>
            <a:chExt cx="5758" cy="4316"/>
          </a:xfrm>
        </p:grpSpPr>
        <p:sp>
          <p:nvSpPr>
            <p:cNvPr id="1032" name="Freeform 3"/>
            <p:cNvSpPr>
              <a:spLocks/>
            </p:cNvSpPr>
            <p:nvPr/>
          </p:nvSpPr>
          <p:spPr bwMode="hidden">
            <a:xfrm>
              <a:off x="558" y="1161"/>
              <a:ext cx="5200" cy="3159"/>
            </a:xfrm>
            <a:custGeom>
              <a:avLst/>
              <a:gdLst>
                <a:gd name="T0" fmla="*/ 0 w 5184"/>
                <a:gd name="T1" fmla="*/ 3159 h 3159"/>
                <a:gd name="T2" fmla="*/ 5216 w 5184"/>
                <a:gd name="T3" fmla="*/ 3159 h 3159"/>
                <a:gd name="T4" fmla="*/ 5216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1033" name="Freeform 4"/>
            <p:cNvSpPr>
              <a:spLocks/>
            </p:cNvSpPr>
            <p:nvPr/>
          </p:nvSpPr>
          <p:spPr bwMode="hidden">
            <a:xfrm>
              <a:off x="0" y="1161"/>
              <a:ext cx="558" cy="3159"/>
            </a:xfrm>
            <a:custGeom>
              <a:avLst/>
              <a:gdLst>
                <a:gd name="T0" fmla="*/ 0 w 556"/>
                <a:gd name="T1" fmla="*/ 0 h 3159"/>
                <a:gd name="T2" fmla="*/ 0 w 556"/>
                <a:gd name="T3" fmla="*/ 3159 h 3159"/>
                <a:gd name="T4" fmla="*/ 560 w 556"/>
                <a:gd name="T5" fmla="*/ 3159 h 3159"/>
                <a:gd name="T6" fmla="*/ 560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grpSp>
          <p:nvGrpSpPr>
            <p:cNvPr id="1034" name="Group 5"/>
            <p:cNvGrpSpPr>
              <a:grpSpLocks/>
            </p:cNvGrpSpPr>
            <p:nvPr userDrawn="1"/>
          </p:nvGrpSpPr>
          <p:grpSpPr bwMode="auto">
            <a:xfrm>
              <a:off x="0" y="4"/>
              <a:ext cx="5758" cy="4316"/>
              <a:chOff x="0" y="4"/>
              <a:chExt cx="5758" cy="4316"/>
            </a:xfrm>
          </p:grpSpPr>
          <p:sp>
            <p:nvSpPr>
              <p:cNvPr id="1035" name="Freeform 6"/>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1036" name="Freeform 7"/>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1037" name="Freeform 8"/>
              <p:cNvSpPr>
                <a:spLocks/>
              </p:cNvSpPr>
              <p:nvPr/>
            </p:nvSpPr>
            <p:spPr bwMode="ltGray">
              <a:xfrm>
                <a:off x="1019" y="1155"/>
                <a:ext cx="4739" cy="12"/>
              </a:xfrm>
              <a:custGeom>
                <a:avLst/>
                <a:gdLst>
                  <a:gd name="T0" fmla="*/ 4754 w 4724"/>
                  <a:gd name="T1" fmla="*/ 0 h 12"/>
                  <a:gd name="T2" fmla="*/ 0 w 4724"/>
                  <a:gd name="T3" fmla="*/ 0 h 12"/>
                  <a:gd name="T4" fmla="*/ 0 w 4724"/>
                  <a:gd name="T5" fmla="*/ 12 h 12"/>
                  <a:gd name="T6" fmla="*/ 4754 w 4724"/>
                  <a:gd name="T7" fmla="*/ 12 h 12"/>
                  <a:gd name="T8" fmla="*/ 4754 w 4724"/>
                  <a:gd name="T9" fmla="*/ 0 h 12"/>
                  <a:gd name="T10" fmla="*/ 4754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1038" name="Freeform 9"/>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1039" name="Freeform 10"/>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49867" name="Freeform 11"/>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lnSpc>
                    <a:spcPct val="80000"/>
                  </a:lnSpc>
                  <a:spcBef>
                    <a:spcPct val="20000"/>
                  </a:spcBef>
                  <a:buClr>
                    <a:schemeClr val="folHlink"/>
                  </a:buClr>
                  <a:buSzPct val="80000"/>
                  <a:buFont typeface="Wingdings" panose="05000000000000000000" pitchFamily="2" charset="2"/>
                  <a:buChar char="l"/>
                  <a:defRPr/>
                </a:pPr>
                <a:endParaRPr lang="es-PE"/>
              </a:p>
            </p:txBody>
          </p:sp>
          <p:sp>
            <p:nvSpPr>
              <p:cNvPr id="1041" name="Freeform 12"/>
              <p:cNvSpPr>
                <a:spLocks/>
              </p:cNvSpPr>
              <p:nvPr/>
            </p:nvSpPr>
            <p:spPr bwMode="ltGray">
              <a:xfrm>
                <a:off x="0" y="1155"/>
                <a:ext cx="351" cy="12"/>
              </a:xfrm>
              <a:custGeom>
                <a:avLst/>
                <a:gdLst>
                  <a:gd name="T0" fmla="*/ 0 w 251"/>
                  <a:gd name="T1" fmla="*/ 0 h 12"/>
                  <a:gd name="T2" fmla="*/ 0 w 251"/>
                  <a:gd name="T3" fmla="*/ 12 h 12"/>
                  <a:gd name="T4" fmla="*/ 491 w 251"/>
                  <a:gd name="T5" fmla="*/ 12 h 12"/>
                  <a:gd name="T6" fmla="*/ 491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1042" name="Freeform 13"/>
              <p:cNvSpPr>
                <a:spLocks/>
              </p:cNvSpPr>
              <p:nvPr/>
            </p:nvSpPr>
            <p:spPr bwMode="ltGray">
              <a:xfrm>
                <a:off x="767" y="1155"/>
                <a:ext cx="252" cy="12"/>
              </a:xfrm>
              <a:custGeom>
                <a:avLst/>
                <a:gdLst>
                  <a:gd name="T0" fmla="*/ 253 w 251"/>
                  <a:gd name="T1" fmla="*/ 0 h 12"/>
                  <a:gd name="T2" fmla="*/ 0 w 251"/>
                  <a:gd name="T3" fmla="*/ 0 h 12"/>
                  <a:gd name="T4" fmla="*/ 0 w 251"/>
                  <a:gd name="T5" fmla="*/ 12 h 12"/>
                  <a:gd name="T6" fmla="*/ 253 w 251"/>
                  <a:gd name="T7" fmla="*/ 12 h 12"/>
                  <a:gd name="T8" fmla="*/ 253 w 251"/>
                  <a:gd name="T9" fmla="*/ 0 h 12"/>
                  <a:gd name="T10" fmla="*/ 253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49870" name="Freeform 14"/>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hangingPunct="1">
                  <a:lnSpc>
                    <a:spcPct val="80000"/>
                  </a:lnSpc>
                  <a:spcBef>
                    <a:spcPct val="20000"/>
                  </a:spcBef>
                  <a:buClr>
                    <a:schemeClr val="folHlink"/>
                  </a:buClr>
                  <a:buSzPct val="80000"/>
                  <a:buFont typeface="Wingdings" panose="05000000000000000000" pitchFamily="2" charset="2"/>
                  <a:buChar char="l"/>
                  <a:defRPr/>
                </a:pPr>
                <a:endParaRPr lang="es-PE"/>
              </a:p>
            </p:txBody>
          </p:sp>
        </p:grpSp>
      </p:grpSp>
      <p:sp>
        <p:nvSpPr>
          <p:cNvPr id="249871" name="Rectangle 15"/>
          <p:cNvSpPr>
            <a:spLocks noGrp="1" noChangeArrowheads="1"/>
          </p:cNvSpPr>
          <p:nvPr>
            <p:ph type="title"/>
          </p:nvPr>
        </p:nvSpPr>
        <p:spPr bwMode="auto">
          <a:xfrm>
            <a:off x="1066800" y="304800"/>
            <a:ext cx="75438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es-PE"/>
              <a:t>Haga clic para cambiar el estilo de título	</a:t>
            </a:r>
          </a:p>
        </p:txBody>
      </p:sp>
      <p:sp>
        <p:nvSpPr>
          <p:cNvPr id="249872" name="Rectangle 16"/>
          <p:cNvSpPr>
            <a:spLocks noGrp="1" noChangeArrowheads="1"/>
          </p:cNvSpPr>
          <p:nvPr>
            <p:ph type="body" idx="1"/>
          </p:nvPr>
        </p:nvSpPr>
        <p:spPr bwMode="auto">
          <a:xfrm>
            <a:off x="1066800" y="1981200"/>
            <a:ext cx="7543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s-PE"/>
              <a:t>Haga clic para modificar el estilo de texto del patrón</a:t>
            </a:r>
          </a:p>
          <a:p>
            <a:pPr lvl="1"/>
            <a:r>
              <a:rPr lang="es-ES" altLang="es-PE"/>
              <a:t>Segundo nivel</a:t>
            </a:r>
          </a:p>
          <a:p>
            <a:pPr lvl="2"/>
            <a:r>
              <a:rPr lang="es-ES" altLang="es-PE"/>
              <a:t>Tercer nivel</a:t>
            </a:r>
          </a:p>
          <a:p>
            <a:pPr lvl="3"/>
            <a:r>
              <a:rPr lang="es-ES" altLang="es-PE"/>
              <a:t>Cuarto nivel</a:t>
            </a:r>
          </a:p>
          <a:p>
            <a:pPr lvl="4"/>
            <a:r>
              <a:rPr lang="es-ES" altLang="es-PE"/>
              <a:t>Quinto nivel</a:t>
            </a:r>
          </a:p>
        </p:txBody>
      </p:sp>
      <p:sp>
        <p:nvSpPr>
          <p:cNvPr id="249873" name="Rectangle 17"/>
          <p:cNvSpPr>
            <a:spLocks noGrp="1" noChangeArrowheads="1"/>
          </p:cNvSpPr>
          <p:nvPr>
            <p:ph type="dt" sz="half" idx="2"/>
          </p:nvPr>
        </p:nvSpPr>
        <p:spPr bwMode="auto">
          <a:xfrm>
            <a:off x="1066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sz="1000">
                <a:effectLst>
                  <a:outerShdw blurRad="38100" dist="38100" dir="2700000" algn="tl">
                    <a:srgbClr val="000000"/>
                  </a:outerShdw>
                </a:effectLst>
              </a:defRPr>
            </a:lvl1pPr>
          </a:lstStyle>
          <a:p>
            <a:pPr>
              <a:defRPr/>
            </a:pPr>
            <a:fld id="{09694AB4-EC45-4943-A422-3A73F675F875}" type="datetime1">
              <a:rPr lang="es-ES" altLang="es-PE" smtClean="0"/>
              <a:t>07/03/2022</a:t>
            </a:fld>
            <a:endParaRPr lang="es-ES" altLang="es-PE"/>
          </a:p>
        </p:txBody>
      </p:sp>
      <p:sp>
        <p:nvSpPr>
          <p:cNvPr id="249874" name="Rectangle 18"/>
          <p:cNvSpPr>
            <a:spLocks noGrp="1" noChangeArrowheads="1"/>
          </p:cNvSpPr>
          <p:nvPr>
            <p:ph type="ftr" sz="quarter" idx="3"/>
          </p:nvPr>
        </p:nvSpPr>
        <p:spPr bwMode="auto">
          <a:xfrm>
            <a:off x="34290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lnSpc>
                <a:spcPct val="100000"/>
              </a:lnSpc>
              <a:spcBef>
                <a:spcPct val="0"/>
              </a:spcBef>
              <a:buClrTx/>
              <a:buSzTx/>
              <a:buFontTx/>
              <a:buNone/>
              <a:defRPr sz="1000">
                <a:effectLst>
                  <a:outerShdw blurRad="38100" dist="38100" dir="2700000" algn="tl">
                    <a:srgbClr val="000000"/>
                  </a:outerShdw>
                </a:effectLst>
              </a:defRPr>
            </a:lvl1pPr>
          </a:lstStyle>
          <a:p>
            <a:pPr>
              <a:defRPr/>
            </a:pPr>
            <a:endParaRPr lang="es-ES" altLang="es-PE"/>
          </a:p>
        </p:txBody>
      </p:sp>
      <p:sp>
        <p:nvSpPr>
          <p:cNvPr id="249875" name="Rectangle 19"/>
          <p:cNvSpPr>
            <a:spLocks noGrp="1" noChangeArrowheads="1"/>
          </p:cNvSpPr>
          <p:nvPr>
            <p:ph type="sldNum" sz="quarter" idx="4"/>
          </p:nvPr>
        </p:nvSpPr>
        <p:spPr bwMode="auto">
          <a:xfrm>
            <a:off x="67056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000">
                <a:effectLst>
                  <a:outerShdw blurRad="38100" dist="38100" dir="2700000" algn="tl">
                    <a:srgbClr val="000000"/>
                  </a:outerShdw>
                </a:effectLst>
              </a:defRPr>
            </a:lvl1pPr>
          </a:lstStyle>
          <a:p>
            <a:pPr>
              <a:defRPr/>
            </a:pPr>
            <a:fld id="{CF8F93F8-ED94-4B7F-AC54-7B19BD4ED72B}" type="slidenum">
              <a:rPr lang="es-ES" altLang="es-PE"/>
              <a:pPr>
                <a:defRPr/>
              </a:pPr>
              <a:t>‹Nº›</a:t>
            </a:fld>
            <a:endParaRPr lang="es-ES" altLang="es-PE"/>
          </a:p>
        </p:txBody>
      </p:sp>
    </p:spTree>
  </p:cSld>
  <p:clrMap bg1="dk2" tx1="lt1" bg2="dk1" tx2="lt2" accent1="accent1" accent2="accent2" accent3="accent3" accent4="accent4" accent5="accent5" accent6="accent6" hlink="hlink" folHlink="folHlink"/>
  <p:sldLayoutIdLst>
    <p:sldLayoutId id="2147483894" r:id="rId1"/>
    <p:sldLayoutId id="2147483836" r:id="rId2"/>
    <p:sldLayoutId id="2147483837" r:id="rId3"/>
    <p:sldLayoutId id="2147483838" r:id="rId4"/>
    <p:sldLayoutId id="2147483839" r:id="rId5"/>
    <p:sldLayoutId id="2147483840" r:id="rId6"/>
    <p:sldLayoutId id="2147483841" r:id="rId7"/>
    <p:sldLayoutId id="2147483842" r:id="rId8"/>
    <p:sldLayoutId id="2147483843" r:id="rId9"/>
    <p:sldLayoutId id="2147483844" r:id="rId10"/>
    <p:sldLayoutId id="2147483845" r:id="rId11"/>
    <p:sldLayoutId id="2147483846" r:id="rId12"/>
    <p:sldLayoutId id="2147483847" r:id="rId13"/>
  </p:sldLayoutIdLst>
  <p:hf hdr="0" ftr="0"/>
  <p:txStyles>
    <p:titleStyle>
      <a:lvl1pPr algn="l" rtl="0" eaLnBrk="0" fontAlgn="base" hangingPunct="0">
        <a:spcBef>
          <a:spcPct val="0"/>
        </a:spcBef>
        <a:spcAft>
          <a:spcPct val="0"/>
        </a:spcAft>
        <a:defRPr sz="4400" b="1" kern="12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panose="020B0604030504040204" pitchFamily="34"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chemeClr val="hlink"/>
        </a:buClr>
        <a:buSzPct val="70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lr>
          <a:schemeClr val="tx1"/>
        </a:buClr>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18900000" scaled="1"/>
        </a:gra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9140825" cy="6851650"/>
            <a:chOff x="0" y="0"/>
            <a:chExt cx="5758" cy="4316"/>
          </a:xfrm>
        </p:grpSpPr>
        <p:sp>
          <p:nvSpPr>
            <p:cNvPr id="2056" name="Freeform 3"/>
            <p:cNvSpPr>
              <a:spLocks/>
            </p:cNvSpPr>
            <p:nvPr/>
          </p:nvSpPr>
          <p:spPr bwMode="hidden">
            <a:xfrm>
              <a:off x="1812" y="2811"/>
              <a:ext cx="3946" cy="1505"/>
            </a:xfrm>
            <a:custGeom>
              <a:avLst/>
              <a:gdLst>
                <a:gd name="T0" fmla="*/ 149 w 3934"/>
                <a:gd name="T1" fmla="*/ 1505 h 1505"/>
                <a:gd name="T2" fmla="*/ 691 w 3934"/>
                <a:gd name="T3" fmla="*/ 1331 h 1505"/>
                <a:gd name="T4" fmla="*/ 1221 w 3934"/>
                <a:gd name="T5" fmla="*/ 1157 h 1505"/>
                <a:gd name="T6" fmla="*/ 1738 w 3934"/>
                <a:gd name="T7" fmla="*/ 977 h 1505"/>
                <a:gd name="T8" fmla="*/ 2232 w 3934"/>
                <a:gd name="T9" fmla="*/ 792 h 1505"/>
                <a:gd name="T10" fmla="*/ 2472 w 3934"/>
                <a:gd name="T11" fmla="*/ 696 h 1505"/>
                <a:gd name="T12" fmla="*/ 2706 w 3934"/>
                <a:gd name="T13" fmla="*/ 606 h 1505"/>
                <a:gd name="T14" fmla="*/ 2936 w 3934"/>
                <a:gd name="T15" fmla="*/ 510 h 1505"/>
                <a:gd name="T16" fmla="*/ 3159 w 3934"/>
                <a:gd name="T17" fmla="*/ 420 h 1505"/>
                <a:gd name="T18" fmla="*/ 3368 w 3934"/>
                <a:gd name="T19" fmla="*/ 324 h 1505"/>
                <a:gd name="T20" fmla="*/ 3573 w 3934"/>
                <a:gd name="T21" fmla="*/ 234 h 1505"/>
                <a:gd name="T22" fmla="*/ 3771 w 3934"/>
                <a:gd name="T23" fmla="*/ 138 h 1505"/>
                <a:gd name="T24" fmla="*/ 3958 w 3934"/>
                <a:gd name="T25" fmla="*/ 48 h 1505"/>
                <a:gd name="T26" fmla="*/ 3958 w 3934"/>
                <a:gd name="T27" fmla="*/ 0 h 1505"/>
                <a:gd name="T28" fmla="*/ 3765 w 3934"/>
                <a:gd name="T29" fmla="*/ 96 h 1505"/>
                <a:gd name="T30" fmla="*/ 3561 w 3934"/>
                <a:gd name="T31" fmla="*/ 192 h 1505"/>
                <a:gd name="T32" fmla="*/ 3350 w 3934"/>
                <a:gd name="T33" fmla="*/ 288 h 1505"/>
                <a:gd name="T34" fmla="*/ 3135 w 3934"/>
                <a:gd name="T35" fmla="*/ 384 h 1505"/>
                <a:gd name="T36" fmla="*/ 2906 w 3934"/>
                <a:gd name="T37" fmla="*/ 480 h 1505"/>
                <a:gd name="T38" fmla="*/ 2670 w 3934"/>
                <a:gd name="T39" fmla="*/ 576 h 1505"/>
                <a:gd name="T40" fmla="*/ 2423 w 3934"/>
                <a:gd name="T41" fmla="*/ 672 h 1505"/>
                <a:gd name="T42" fmla="*/ 2178 w 3934"/>
                <a:gd name="T43" fmla="*/ 768 h 1505"/>
                <a:gd name="T44" fmla="*/ 1919 w 3934"/>
                <a:gd name="T45" fmla="*/ 864 h 1505"/>
                <a:gd name="T46" fmla="*/ 1660 w 3934"/>
                <a:gd name="T47" fmla="*/ 960 h 1505"/>
                <a:gd name="T48" fmla="*/ 1118 w 3934"/>
                <a:gd name="T49" fmla="*/ 1145 h 1505"/>
                <a:gd name="T50" fmla="*/ 566 w 3934"/>
                <a:gd name="T51" fmla="*/ 1331 h 1505"/>
                <a:gd name="T52" fmla="*/ 0 w 3934"/>
                <a:gd name="T53" fmla="*/ 1505 h 1505"/>
                <a:gd name="T54" fmla="*/ 149 w 3934"/>
                <a:gd name="T55" fmla="*/ 1505 h 1505"/>
                <a:gd name="T56" fmla="*/ 149 w 3934"/>
                <a:gd name="T57" fmla="*/ 1505 h 1505"/>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3934" h="1505">
                  <a:moveTo>
                    <a:pt x="149" y="1505"/>
                  </a:moveTo>
                  <a:lnTo>
                    <a:pt x="687" y="1331"/>
                  </a:lnTo>
                  <a:lnTo>
                    <a:pt x="1213" y="1157"/>
                  </a:lnTo>
                  <a:lnTo>
                    <a:pt x="1728" y="977"/>
                  </a:lnTo>
                  <a:lnTo>
                    <a:pt x="2218" y="792"/>
                  </a:lnTo>
                  <a:lnTo>
                    <a:pt x="2457" y="696"/>
                  </a:lnTo>
                  <a:lnTo>
                    <a:pt x="2690" y="606"/>
                  </a:lnTo>
                  <a:lnTo>
                    <a:pt x="2918" y="510"/>
                  </a:lnTo>
                  <a:lnTo>
                    <a:pt x="3139" y="420"/>
                  </a:lnTo>
                  <a:lnTo>
                    <a:pt x="3348" y="324"/>
                  </a:lnTo>
                  <a:lnTo>
                    <a:pt x="3551" y="234"/>
                  </a:lnTo>
                  <a:lnTo>
                    <a:pt x="3749" y="138"/>
                  </a:lnTo>
                  <a:lnTo>
                    <a:pt x="3934" y="48"/>
                  </a:lnTo>
                  <a:lnTo>
                    <a:pt x="3934" y="0"/>
                  </a:lnTo>
                  <a:lnTo>
                    <a:pt x="3743" y="96"/>
                  </a:lnTo>
                  <a:lnTo>
                    <a:pt x="3539" y="192"/>
                  </a:lnTo>
                  <a:lnTo>
                    <a:pt x="3330" y="288"/>
                  </a:lnTo>
                  <a:lnTo>
                    <a:pt x="3115" y="384"/>
                  </a:lnTo>
                  <a:lnTo>
                    <a:pt x="2888" y="480"/>
                  </a:lnTo>
                  <a:lnTo>
                    <a:pt x="2654" y="576"/>
                  </a:lnTo>
                  <a:lnTo>
                    <a:pt x="2409" y="672"/>
                  </a:lnTo>
                  <a:lnTo>
                    <a:pt x="2164" y="768"/>
                  </a:lnTo>
                  <a:lnTo>
                    <a:pt x="1907" y="864"/>
                  </a:lnTo>
                  <a:lnTo>
                    <a:pt x="1650" y="960"/>
                  </a:lnTo>
                  <a:lnTo>
                    <a:pt x="1112" y="1145"/>
                  </a:lnTo>
                  <a:lnTo>
                    <a:pt x="562" y="1331"/>
                  </a:lnTo>
                  <a:lnTo>
                    <a:pt x="0" y="1505"/>
                  </a:lnTo>
                  <a:lnTo>
                    <a:pt x="149" y="1505"/>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57" name="Freeform 4"/>
            <p:cNvSpPr>
              <a:spLocks/>
            </p:cNvSpPr>
            <p:nvPr/>
          </p:nvSpPr>
          <p:spPr bwMode="hidden">
            <a:xfrm>
              <a:off x="4025" y="3627"/>
              <a:ext cx="1733" cy="689"/>
            </a:xfrm>
            <a:custGeom>
              <a:avLst/>
              <a:gdLst>
                <a:gd name="T0" fmla="*/ 132 w 1728"/>
                <a:gd name="T1" fmla="*/ 689 h 689"/>
                <a:gd name="T2" fmla="*/ 554 w 1728"/>
                <a:gd name="T3" fmla="*/ 527 h 689"/>
                <a:gd name="T4" fmla="*/ 969 w 1728"/>
                <a:gd name="T5" fmla="*/ 365 h 689"/>
                <a:gd name="T6" fmla="*/ 1166 w 1728"/>
                <a:gd name="T7" fmla="*/ 287 h 689"/>
                <a:gd name="T8" fmla="*/ 1365 w 1728"/>
                <a:gd name="T9" fmla="*/ 203 h 689"/>
                <a:gd name="T10" fmla="*/ 1557 w 1728"/>
                <a:gd name="T11" fmla="*/ 126 h 689"/>
                <a:gd name="T12" fmla="*/ 1738 w 1728"/>
                <a:gd name="T13" fmla="*/ 48 h 689"/>
                <a:gd name="T14" fmla="*/ 1738 w 1728"/>
                <a:gd name="T15" fmla="*/ 0 h 689"/>
                <a:gd name="T16" fmla="*/ 1539 w 1728"/>
                <a:gd name="T17" fmla="*/ 84 h 689"/>
                <a:gd name="T18" fmla="*/ 1335 w 1728"/>
                <a:gd name="T19" fmla="*/ 167 h 689"/>
                <a:gd name="T20" fmla="*/ 1124 w 1728"/>
                <a:gd name="T21" fmla="*/ 257 h 689"/>
                <a:gd name="T22" fmla="*/ 909 w 1728"/>
                <a:gd name="T23" fmla="*/ 341 h 689"/>
                <a:gd name="T24" fmla="*/ 456 w 1728"/>
                <a:gd name="T25" fmla="*/ 515 h 689"/>
                <a:gd name="T26" fmla="*/ 0 w 1728"/>
                <a:gd name="T27" fmla="*/ 689 h 689"/>
                <a:gd name="T28" fmla="*/ 132 w 1728"/>
                <a:gd name="T29" fmla="*/ 689 h 689"/>
                <a:gd name="T30" fmla="*/ 132 w 1728"/>
                <a:gd name="T31" fmla="*/ 689 h 68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728" h="689">
                  <a:moveTo>
                    <a:pt x="132" y="689"/>
                  </a:moveTo>
                  <a:lnTo>
                    <a:pt x="550" y="527"/>
                  </a:lnTo>
                  <a:lnTo>
                    <a:pt x="963" y="365"/>
                  </a:lnTo>
                  <a:lnTo>
                    <a:pt x="1160" y="287"/>
                  </a:lnTo>
                  <a:lnTo>
                    <a:pt x="1357" y="203"/>
                  </a:lnTo>
                  <a:lnTo>
                    <a:pt x="1549" y="126"/>
                  </a:lnTo>
                  <a:lnTo>
                    <a:pt x="1728" y="48"/>
                  </a:lnTo>
                  <a:lnTo>
                    <a:pt x="1728" y="0"/>
                  </a:lnTo>
                  <a:lnTo>
                    <a:pt x="1531" y="84"/>
                  </a:lnTo>
                  <a:lnTo>
                    <a:pt x="1327" y="167"/>
                  </a:lnTo>
                  <a:lnTo>
                    <a:pt x="1118" y="257"/>
                  </a:lnTo>
                  <a:lnTo>
                    <a:pt x="903" y="341"/>
                  </a:lnTo>
                  <a:lnTo>
                    <a:pt x="454" y="515"/>
                  </a:lnTo>
                  <a:lnTo>
                    <a:pt x="0" y="689"/>
                  </a:lnTo>
                  <a:lnTo>
                    <a:pt x="132" y="689"/>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58" name="Freeform 5"/>
            <p:cNvSpPr>
              <a:spLocks/>
            </p:cNvSpPr>
            <p:nvPr/>
          </p:nvSpPr>
          <p:spPr bwMode="hidden">
            <a:xfrm>
              <a:off x="0" y="0"/>
              <a:ext cx="5578" cy="3447"/>
            </a:xfrm>
            <a:custGeom>
              <a:avLst/>
              <a:gdLst>
                <a:gd name="T0" fmla="*/ 5595 w 5561"/>
                <a:gd name="T1" fmla="*/ 929 h 3447"/>
                <a:gd name="T2" fmla="*/ 5571 w 5561"/>
                <a:gd name="T3" fmla="*/ 773 h 3447"/>
                <a:gd name="T4" fmla="*/ 5487 w 5561"/>
                <a:gd name="T5" fmla="*/ 629 h 3447"/>
                <a:gd name="T6" fmla="*/ 5359 w 5561"/>
                <a:gd name="T7" fmla="*/ 492 h 3447"/>
                <a:gd name="T8" fmla="*/ 5180 w 5561"/>
                <a:gd name="T9" fmla="*/ 366 h 3447"/>
                <a:gd name="T10" fmla="*/ 4951 w 5561"/>
                <a:gd name="T11" fmla="*/ 252 h 3447"/>
                <a:gd name="T12" fmla="*/ 4680 w 5561"/>
                <a:gd name="T13" fmla="*/ 144 h 3447"/>
                <a:gd name="T14" fmla="*/ 4367 w 5561"/>
                <a:gd name="T15" fmla="*/ 48 h 3447"/>
                <a:gd name="T16" fmla="*/ 4024 w 5561"/>
                <a:gd name="T17" fmla="*/ 0 h 3447"/>
                <a:gd name="T18" fmla="*/ 4385 w 5561"/>
                <a:gd name="T19" fmla="*/ 90 h 3447"/>
                <a:gd name="T20" fmla="*/ 4698 w 5561"/>
                <a:gd name="T21" fmla="*/ 192 h 3447"/>
                <a:gd name="T22" fmla="*/ 4963 w 5561"/>
                <a:gd name="T23" fmla="*/ 306 h 3447"/>
                <a:gd name="T24" fmla="*/ 5180 w 5561"/>
                <a:gd name="T25" fmla="*/ 426 h 3447"/>
                <a:gd name="T26" fmla="*/ 5347 w 5561"/>
                <a:gd name="T27" fmla="*/ 557 h 3447"/>
                <a:gd name="T28" fmla="*/ 5463 w 5561"/>
                <a:gd name="T29" fmla="*/ 701 h 3447"/>
                <a:gd name="T30" fmla="*/ 5523 w 5561"/>
                <a:gd name="T31" fmla="*/ 851 h 3447"/>
                <a:gd name="T32" fmla="*/ 5523 w 5561"/>
                <a:gd name="T33" fmla="*/ 1013 h 3447"/>
                <a:gd name="T34" fmla="*/ 5475 w 5561"/>
                <a:gd name="T35" fmla="*/ 1163 h 3447"/>
                <a:gd name="T36" fmla="*/ 5377 w 5561"/>
                <a:gd name="T37" fmla="*/ 1319 h 3447"/>
                <a:gd name="T38" fmla="*/ 5234 w 5561"/>
                <a:gd name="T39" fmla="*/ 1475 h 3447"/>
                <a:gd name="T40" fmla="*/ 5047 w 5561"/>
                <a:gd name="T41" fmla="*/ 1630 h 3447"/>
                <a:gd name="T42" fmla="*/ 4819 w 5561"/>
                <a:gd name="T43" fmla="*/ 1786 h 3447"/>
                <a:gd name="T44" fmla="*/ 4554 w 5561"/>
                <a:gd name="T45" fmla="*/ 1948 h 3447"/>
                <a:gd name="T46" fmla="*/ 4241 w 5561"/>
                <a:gd name="T47" fmla="*/ 2104 h 3447"/>
                <a:gd name="T48" fmla="*/ 3899 w 5561"/>
                <a:gd name="T49" fmla="*/ 2260 h 3447"/>
                <a:gd name="T50" fmla="*/ 3520 w 5561"/>
                <a:gd name="T51" fmla="*/ 2416 h 3447"/>
                <a:gd name="T52" fmla="*/ 3103 w 5561"/>
                <a:gd name="T53" fmla="*/ 2566 h 3447"/>
                <a:gd name="T54" fmla="*/ 2659 w 5561"/>
                <a:gd name="T55" fmla="*/ 2715 h 3447"/>
                <a:gd name="T56" fmla="*/ 2178 w 5561"/>
                <a:gd name="T57" fmla="*/ 2865 h 3447"/>
                <a:gd name="T58" fmla="*/ 1672 w 5561"/>
                <a:gd name="T59" fmla="*/ 3009 h 3447"/>
                <a:gd name="T60" fmla="*/ 1142 w 5561"/>
                <a:gd name="T61" fmla="*/ 3147 h 3447"/>
                <a:gd name="T62" fmla="*/ 584 w 5561"/>
                <a:gd name="T63" fmla="*/ 3279 h 3447"/>
                <a:gd name="T64" fmla="*/ 0 w 5561"/>
                <a:gd name="T65" fmla="*/ 3447 h 3447"/>
                <a:gd name="T66" fmla="*/ 873 w 5561"/>
                <a:gd name="T67" fmla="*/ 3249 h 3447"/>
                <a:gd name="T68" fmla="*/ 1425 w 5561"/>
                <a:gd name="T69" fmla="*/ 3105 h 3447"/>
                <a:gd name="T70" fmla="*/ 1949 w 5561"/>
                <a:gd name="T71" fmla="*/ 2961 h 3447"/>
                <a:gd name="T72" fmla="*/ 2448 w 5561"/>
                <a:gd name="T73" fmla="*/ 2817 h 3447"/>
                <a:gd name="T74" fmla="*/ 2918 w 5561"/>
                <a:gd name="T75" fmla="*/ 2668 h 3447"/>
                <a:gd name="T76" fmla="*/ 3350 w 5561"/>
                <a:gd name="T77" fmla="*/ 2512 h 3447"/>
                <a:gd name="T78" fmla="*/ 3753 w 5561"/>
                <a:gd name="T79" fmla="*/ 2356 h 3447"/>
                <a:gd name="T80" fmla="*/ 4122 w 5561"/>
                <a:gd name="T81" fmla="*/ 2200 h 3447"/>
                <a:gd name="T82" fmla="*/ 4453 w 5561"/>
                <a:gd name="T83" fmla="*/ 2038 h 3447"/>
                <a:gd name="T84" fmla="*/ 4746 w 5561"/>
                <a:gd name="T85" fmla="*/ 1876 h 3447"/>
                <a:gd name="T86" fmla="*/ 4999 w 5561"/>
                <a:gd name="T87" fmla="*/ 1720 h 3447"/>
                <a:gd name="T88" fmla="*/ 5210 w 5561"/>
                <a:gd name="T89" fmla="*/ 1559 h 3447"/>
                <a:gd name="T90" fmla="*/ 5371 w 5561"/>
                <a:gd name="T91" fmla="*/ 1397 h 3447"/>
                <a:gd name="T92" fmla="*/ 5493 w 5561"/>
                <a:gd name="T93" fmla="*/ 1241 h 3447"/>
                <a:gd name="T94" fmla="*/ 5571 w 5561"/>
                <a:gd name="T95" fmla="*/ 1085 h 3447"/>
                <a:gd name="T96" fmla="*/ 5589 w 5561"/>
                <a:gd name="T97" fmla="*/ 1007 h 344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5561" h="3447">
                  <a:moveTo>
                    <a:pt x="5555" y="1007"/>
                  </a:moveTo>
                  <a:lnTo>
                    <a:pt x="5561" y="929"/>
                  </a:lnTo>
                  <a:lnTo>
                    <a:pt x="5555" y="851"/>
                  </a:lnTo>
                  <a:lnTo>
                    <a:pt x="5537" y="773"/>
                  </a:lnTo>
                  <a:lnTo>
                    <a:pt x="5501" y="701"/>
                  </a:lnTo>
                  <a:lnTo>
                    <a:pt x="5453" y="629"/>
                  </a:lnTo>
                  <a:lnTo>
                    <a:pt x="5399" y="563"/>
                  </a:lnTo>
                  <a:lnTo>
                    <a:pt x="5327" y="492"/>
                  </a:lnTo>
                  <a:lnTo>
                    <a:pt x="5244" y="432"/>
                  </a:lnTo>
                  <a:lnTo>
                    <a:pt x="5148" y="366"/>
                  </a:lnTo>
                  <a:lnTo>
                    <a:pt x="5040" y="306"/>
                  </a:lnTo>
                  <a:lnTo>
                    <a:pt x="4921" y="252"/>
                  </a:lnTo>
                  <a:lnTo>
                    <a:pt x="4795" y="198"/>
                  </a:lnTo>
                  <a:lnTo>
                    <a:pt x="4652" y="144"/>
                  </a:lnTo>
                  <a:lnTo>
                    <a:pt x="4502" y="90"/>
                  </a:lnTo>
                  <a:lnTo>
                    <a:pt x="4341" y="48"/>
                  </a:lnTo>
                  <a:lnTo>
                    <a:pt x="4167" y="0"/>
                  </a:lnTo>
                  <a:lnTo>
                    <a:pt x="4000" y="0"/>
                  </a:lnTo>
                  <a:lnTo>
                    <a:pt x="4185" y="42"/>
                  </a:lnTo>
                  <a:lnTo>
                    <a:pt x="4359" y="90"/>
                  </a:lnTo>
                  <a:lnTo>
                    <a:pt x="4520" y="138"/>
                  </a:lnTo>
                  <a:lnTo>
                    <a:pt x="4670" y="192"/>
                  </a:lnTo>
                  <a:lnTo>
                    <a:pt x="4807" y="246"/>
                  </a:lnTo>
                  <a:lnTo>
                    <a:pt x="4933" y="306"/>
                  </a:lnTo>
                  <a:lnTo>
                    <a:pt x="5046" y="366"/>
                  </a:lnTo>
                  <a:lnTo>
                    <a:pt x="5148" y="426"/>
                  </a:lnTo>
                  <a:lnTo>
                    <a:pt x="5238" y="492"/>
                  </a:lnTo>
                  <a:lnTo>
                    <a:pt x="5315" y="557"/>
                  </a:lnTo>
                  <a:lnTo>
                    <a:pt x="5381" y="629"/>
                  </a:lnTo>
                  <a:lnTo>
                    <a:pt x="5429" y="701"/>
                  </a:lnTo>
                  <a:lnTo>
                    <a:pt x="5465" y="779"/>
                  </a:lnTo>
                  <a:lnTo>
                    <a:pt x="5489" y="851"/>
                  </a:lnTo>
                  <a:lnTo>
                    <a:pt x="5495" y="935"/>
                  </a:lnTo>
                  <a:lnTo>
                    <a:pt x="5489" y="1013"/>
                  </a:lnTo>
                  <a:lnTo>
                    <a:pt x="5471" y="1091"/>
                  </a:lnTo>
                  <a:lnTo>
                    <a:pt x="5441" y="1163"/>
                  </a:lnTo>
                  <a:lnTo>
                    <a:pt x="5399" y="1241"/>
                  </a:lnTo>
                  <a:lnTo>
                    <a:pt x="5345" y="1319"/>
                  </a:lnTo>
                  <a:lnTo>
                    <a:pt x="5280" y="1397"/>
                  </a:lnTo>
                  <a:lnTo>
                    <a:pt x="5202" y="1475"/>
                  </a:lnTo>
                  <a:lnTo>
                    <a:pt x="5118" y="1553"/>
                  </a:lnTo>
                  <a:lnTo>
                    <a:pt x="5017" y="1630"/>
                  </a:lnTo>
                  <a:lnTo>
                    <a:pt x="4909" y="1708"/>
                  </a:lnTo>
                  <a:lnTo>
                    <a:pt x="4789" y="1786"/>
                  </a:lnTo>
                  <a:lnTo>
                    <a:pt x="4664" y="1870"/>
                  </a:lnTo>
                  <a:lnTo>
                    <a:pt x="4526" y="1948"/>
                  </a:lnTo>
                  <a:lnTo>
                    <a:pt x="4377" y="2026"/>
                  </a:lnTo>
                  <a:lnTo>
                    <a:pt x="4215" y="2104"/>
                  </a:lnTo>
                  <a:lnTo>
                    <a:pt x="4048" y="2182"/>
                  </a:lnTo>
                  <a:lnTo>
                    <a:pt x="3875" y="2260"/>
                  </a:lnTo>
                  <a:lnTo>
                    <a:pt x="3689" y="2338"/>
                  </a:lnTo>
                  <a:lnTo>
                    <a:pt x="3498" y="2416"/>
                  </a:lnTo>
                  <a:lnTo>
                    <a:pt x="3295" y="2488"/>
                  </a:lnTo>
                  <a:lnTo>
                    <a:pt x="3085" y="2566"/>
                  </a:lnTo>
                  <a:lnTo>
                    <a:pt x="2864" y="2644"/>
                  </a:lnTo>
                  <a:lnTo>
                    <a:pt x="2643" y="2715"/>
                  </a:lnTo>
                  <a:lnTo>
                    <a:pt x="2410" y="2793"/>
                  </a:lnTo>
                  <a:lnTo>
                    <a:pt x="2164" y="2865"/>
                  </a:lnTo>
                  <a:lnTo>
                    <a:pt x="1919" y="2937"/>
                  </a:lnTo>
                  <a:lnTo>
                    <a:pt x="1662" y="3009"/>
                  </a:lnTo>
                  <a:lnTo>
                    <a:pt x="1399" y="3075"/>
                  </a:lnTo>
                  <a:lnTo>
                    <a:pt x="1136" y="3147"/>
                  </a:lnTo>
                  <a:lnTo>
                    <a:pt x="861" y="3213"/>
                  </a:lnTo>
                  <a:lnTo>
                    <a:pt x="580" y="3279"/>
                  </a:lnTo>
                  <a:lnTo>
                    <a:pt x="0" y="3411"/>
                  </a:lnTo>
                  <a:lnTo>
                    <a:pt x="0" y="3447"/>
                  </a:lnTo>
                  <a:lnTo>
                    <a:pt x="586" y="3315"/>
                  </a:lnTo>
                  <a:lnTo>
                    <a:pt x="867" y="3249"/>
                  </a:lnTo>
                  <a:lnTo>
                    <a:pt x="1148" y="3177"/>
                  </a:lnTo>
                  <a:lnTo>
                    <a:pt x="1417" y="3105"/>
                  </a:lnTo>
                  <a:lnTo>
                    <a:pt x="1680" y="3039"/>
                  </a:lnTo>
                  <a:lnTo>
                    <a:pt x="1937" y="2961"/>
                  </a:lnTo>
                  <a:lnTo>
                    <a:pt x="2188" y="2889"/>
                  </a:lnTo>
                  <a:lnTo>
                    <a:pt x="2434" y="2817"/>
                  </a:lnTo>
                  <a:lnTo>
                    <a:pt x="2673" y="2739"/>
                  </a:lnTo>
                  <a:lnTo>
                    <a:pt x="2900" y="2668"/>
                  </a:lnTo>
                  <a:lnTo>
                    <a:pt x="3121" y="2590"/>
                  </a:lnTo>
                  <a:lnTo>
                    <a:pt x="3330" y="2512"/>
                  </a:lnTo>
                  <a:lnTo>
                    <a:pt x="3534" y="2434"/>
                  </a:lnTo>
                  <a:lnTo>
                    <a:pt x="3731" y="2356"/>
                  </a:lnTo>
                  <a:lnTo>
                    <a:pt x="3916" y="2278"/>
                  </a:lnTo>
                  <a:lnTo>
                    <a:pt x="4096" y="2200"/>
                  </a:lnTo>
                  <a:lnTo>
                    <a:pt x="4263" y="2116"/>
                  </a:lnTo>
                  <a:lnTo>
                    <a:pt x="4425" y="2038"/>
                  </a:lnTo>
                  <a:lnTo>
                    <a:pt x="4574" y="1960"/>
                  </a:lnTo>
                  <a:lnTo>
                    <a:pt x="4718" y="1876"/>
                  </a:lnTo>
                  <a:lnTo>
                    <a:pt x="4849" y="1798"/>
                  </a:lnTo>
                  <a:lnTo>
                    <a:pt x="4969" y="1720"/>
                  </a:lnTo>
                  <a:lnTo>
                    <a:pt x="5076" y="1636"/>
                  </a:lnTo>
                  <a:lnTo>
                    <a:pt x="5178" y="1559"/>
                  </a:lnTo>
                  <a:lnTo>
                    <a:pt x="5262" y="1481"/>
                  </a:lnTo>
                  <a:lnTo>
                    <a:pt x="5339" y="1397"/>
                  </a:lnTo>
                  <a:lnTo>
                    <a:pt x="5405" y="1319"/>
                  </a:lnTo>
                  <a:lnTo>
                    <a:pt x="5459" y="1241"/>
                  </a:lnTo>
                  <a:lnTo>
                    <a:pt x="5507" y="1163"/>
                  </a:lnTo>
                  <a:lnTo>
                    <a:pt x="5537" y="1085"/>
                  </a:lnTo>
                  <a:lnTo>
                    <a:pt x="5555" y="1007"/>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57030" name="Freeform 6"/>
            <p:cNvSpPr>
              <a:spLocks/>
            </p:cNvSpPr>
            <p:nvPr/>
          </p:nvSpPr>
          <p:spPr bwMode="hidden">
            <a:xfrm>
              <a:off x="4942" y="0"/>
              <a:ext cx="816" cy="276"/>
            </a:xfrm>
            <a:custGeom>
              <a:avLst/>
              <a:gdLst>
                <a:gd name="T0" fmla="*/ 813 w 813"/>
                <a:gd name="T1" fmla="*/ 222 h 276"/>
                <a:gd name="T2" fmla="*/ 670 w 813"/>
                <a:gd name="T3" fmla="*/ 162 h 276"/>
                <a:gd name="T4" fmla="*/ 514 w 813"/>
                <a:gd name="T5" fmla="*/ 108 h 276"/>
                <a:gd name="T6" fmla="*/ 347 w 813"/>
                <a:gd name="T7" fmla="*/ 54 h 276"/>
                <a:gd name="T8" fmla="*/ 167 w 813"/>
                <a:gd name="T9" fmla="*/ 0 h 276"/>
                <a:gd name="T10" fmla="*/ 0 w 813"/>
                <a:gd name="T11" fmla="*/ 0 h 276"/>
                <a:gd name="T12" fmla="*/ 227 w 813"/>
                <a:gd name="T13" fmla="*/ 60 h 276"/>
                <a:gd name="T14" fmla="*/ 442 w 813"/>
                <a:gd name="T15" fmla="*/ 132 h 276"/>
                <a:gd name="T16" fmla="*/ 634 w 813"/>
                <a:gd name="T17" fmla="*/ 204 h 276"/>
                <a:gd name="T18" fmla="*/ 813 w 813"/>
                <a:gd name="T19" fmla="*/ 276 h 276"/>
                <a:gd name="T20" fmla="*/ 813 w 813"/>
                <a:gd name="T21" fmla="*/ 222 h 276"/>
                <a:gd name="T22" fmla="*/ 813 w 813"/>
                <a:gd name="T23" fmla="*/ 222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13" h="276">
                  <a:moveTo>
                    <a:pt x="813" y="222"/>
                  </a:moveTo>
                  <a:lnTo>
                    <a:pt x="670" y="162"/>
                  </a:lnTo>
                  <a:lnTo>
                    <a:pt x="514" y="108"/>
                  </a:lnTo>
                  <a:lnTo>
                    <a:pt x="347" y="54"/>
                  </a:lnTo>
                  <a:lnTo>
                    <a:pt x="167" y="0"/>
                  </a:lnTo>
                  <a:lnTo>
                    <a:pt x="0" y="0"/>
                  </a:lnTo>
                  <a:lnTo>
                    <a:pt x="227" y="60"/>
                  </a:lnTo>
                  <a:lnTo>
                    <a:pt x="442" y="132"/>
                  </a:lnTo>
                  <a:lnTo>
                    <a:pt x="634" y="204"/>
                  </a:lnTo>
                  <a:lnTo>
                    <a:pt x="813" y="276"/>
                  </a:lnTo>
                  <a:lnTo>
                    <a:pt x="813" y="222"/>
                  </a:lnTo>
                  <a:lnTo>
                    <a:pt x="813" y="222"/>
                  </a:lnTo>
                  <a:close/>
                </a:path>
              </a:pathLst>
            </a:custGeom>
            <a:gradFill rotWithShape="1">
              <a:gsLst>
                <a:gs pos="0">
                  <a:schemeClr val="bg2"/>
                </a:gs>
                <a:gs pos="50000">
                  <a:schemeClr val="bg2">
                    <a:gamma/>
                    <a:tint val="81961"/>
                    <a:invGamma/>
                  </a:schemeClr>
                </a:gs>
                <a:gs pos="100000">
                  <a:schemeClr val="bg2"/>
                </a:gs>
              </a:gsLst>
              <a:lin ang="0" scaled="1"/>
            </a:gradFill>
            <a:ln>
              <a:noFill/>
            </a:ln>
            <a:extLst>
              <a:ext uri="{91240B29-F687-4F45-9708-019B960494DF}">
                <a14:hiddenLine xmlns:a14="http://schemas.microsoft.com/office/drawing/2010/main" w="0" cmpd="sng">
                  <a:solidFill>
                    <a:srgbClr val="003399"/>
                  </a:solidFill>
                  <a:round/>
                  <a:headEnd/>
                  <a:tailEnd/>
                </a14:hiddenLine>
              </a:ext>
            </a:extLst>
          </p:spPr>
          <p:txBody>
            <a:bodyPr/>
            <a:lstStyle/>
            <a:p>
              <a:pPr eaLnBrk="1" hangingPunct="1">
                <a:lnSpc>
                  <a:spcPct val="80000"/>
                </a:lnSpc>
                <a:spcBef>
                  <a:spcPct val="20000"/>
                </a:spcBef>
                <a:buClr>
                  <a:schemeClr val="folHlink"/>
                </a:buClr>
                <a:buSzPct val="80000"/>
                <a:buFont typeface="Wingdings" panose="05000000000000000000" pitchFamily="2" charset="2"/>
                <a:buChar char="l"/>
                <a:defRPr/>
              </a:pPr>
              <a:endParaRPr lang="es-PE"/>
            </a:p>
          </p:txBody>
        </p:sp>
        <p:sp>
          <p:nvSpPr>
            <p:cNvPr id="2060" name="Freeform 7"/>
            <p:cNvSpPr>
              <a:spLocks/>
            </p:cNvSpPr>
            <p:nvPr/>
          </p:nvSpPr>
          <p:spPr bwMode="hidden">
            <a:xfrm>
              <a:off x="0" y="1984"/>
              <a:ext cx="5758" cy="2098"/>
            </a:xfrm>
            <a:custGeom>
              <a:avLst/>
              <a:gdLst>
                <a:gd name="T0" fmla="*/ 5776 w 5740"/>
                <a:gd name="T1" fmla="*/ 0 h 2098"/>
                <a:gd name="T2" fmla="*/ 5674 w 5740"/>
                <a:gd name="T3" fmla="*/ 72 h 2098"/>
                <a:gd name="T4" fmla="*/ 5571 w 5740"/>
                <a:gd name="T5" fmla="*/ 138 h 2098"/>
                <a:gd name="T6" fmla="*/ 5457 w 5740"/>
                <a:gd name="T7" fmla="*/ 210 h 2098"/>
                <a:gd name="T8" fmla="*/ 5338 w 5740"/>
                <a:gd name="T9" fmla="*/ 276 h 2098"/>
                <a:gd name="T10" fmla="*/ 5084 w 5740"/>
                <a:gd name="T11" fmla="*/ 414 h 2098"/>
                <a:gd name="T12" fmla="*/ 4807 w 5740"/>
                <a:gd name="T13" fmla="*/ 552 h 2098"/>
                <a:gd name="T14" fmla="*/ 4506 w 5740"/>
                <a:gd name="T15" fmla="*/ 690 h 2098"/>
                <a:gd name="T16" fmla="*/ 4188 w 5740"/>
                <a:gd name="T17" fmla="*/ 827 h 2098"/>
                <a:gd name="T18" fmla="*/ 3851 w 5740"/>
                <a:gd name="T19" fmla="*/ 959 h 2098"/>
                <a:gd name="T20" fmla="*/ 3490 w 5740"/>
                <a:gd name="T21" fmla="*/ 1091 h 2098"/>
                <a:gd name="T22" fmla="*/ 3111 w 5740"/>
                <a:gd name="T23" fmla="*/ 1223 h 2098"/>
                <a:gd name="T24" fmla="*/ 2713 w 5740"/>
                <a:gd name="T25" fmla="*/ 1355 h 2098"/>
                <a:gd name="T26" fmla="*/ 2298 w 5740"/>
                <a:gd name="T27" fmla="*/ 1481 h 2098"/>
                <a:gd name="T28" fmla="*/ 1872 w 5740"/>
                <a:gd name="T29" fmla="*/ 1601 h 2098"/>
                <a:gd name="T30" fmla="*/ 1425 w 5740"/>
                <a:gd name="T31" fmla="*/ 1721 h 2098"/>
                <a:gd name="T32" fmla="*/ 963 w 5740"/>
                <a:gd name="T33" fmla="*/ 1834 h 2098"/>
                <a:gd name="T34" fmla="*/ 488 w 5740"/>
                <a:gd name="T35" fmla="*/ 1948 h 2098"/>
                <a:gd name="T36" fmla="*/ 0 w 5740"/>
                <a:gd name="T37" fmla="*/ 2056 h 2098"/>
                <a:gd name="T38" fmla="*/ 0 w 5740"/>
                <a:gd name="T39" fmla="*/ 2098 h 2098"/>
                <a:gd name="T40" fmla="*/ 481 w 5740"/>
                <a:gd name="T41" fmla="*/ 1990 h 2098"/>
                <a:gd name="T42" fmla="*/ 957 w 5740"/>
                <a:gd name="T43" fmla="*/ 1882 h 2098"/>
                <a:gd name="T44" fmla="*/ 1413 w 5740"/>
                <a:gd name="T45" fmla="*/ 1763 h 2098"/>
                <a:gd name="T46" fmla="*/ 1854 w 5740"/>
                <a:gd name="T47" fmla="*/ 1649 h 2098"/>
                <a:gd name="T48" fmla="*/ 2280 w 5740"/>
                <a:gd name="T49" fmla="*/ 1523 h 2098"/>
                <a:gd name="T50" fmla="*/ 2695 w 5740"/>
                <a:gd name="T51" fmla="*/ 1397 h 2098"/>
                <a:gd name="T52" fmla="*/ 3087 w 5740"/>
                <a:gd name="T53" fmla="*/ 1271 h 2098"/>
                <a:gd name="T54" fmla="*/ 3466 w 5740"/>
                <a:gd name="T55" fmla="*/ 1139 h 2098"/>
                <a:gd name="T56" fmla="*/ 3827 w 5740"/>
                <a:gd name="T57" fmla="*/ 1007 h 2098"/>
                <a:gd name="T58" fmla="*/ 4164 w 5740"/>
                <a:gd name="T59" fmla="*/ 875 h 2098"/>
                <a:gd name="T60" fmla="*/ 4488 w 5740"/>
                <a:gd name="T61" fmla="*/ 737 h 2098"/>
                <a:gd name="T62" fmla="*/ 4789 w 5740"/>
                <a:gd name="T63" fmla="*/ 600 h 2098"/>
                <a:gd name="T64" fmla="*/ 5072 w 5740"/>
                <a:gd name="T65" fmla="*/ 462 h 2098"/>
                <a:gd name="T66" fmla="*/ 5326 w 5740"/>
                <a:gd name="T67" fmla="*/ 324 h 2098"/>
                <a:gd name="T68" fmla="*/ 5565 w 5740"/>
                <a:gd name="T69" fmla="*/ 186 h 2098"/>
                <a:gd name="T70" fmla="*/ 5776 w 5740"/>
                <a:gd name="T71" fmla="*/ 48 h 2098"/>
                <a:gd name="T72" fmla="*/ 5776 w 5740"/>
                <a:gd name="T73" fmla="*/ 0 h 2098"/>
                <a:gd name="T74" fmla="*/ 5776 w 5740"/>
                <a:gd name="T75" fmla="*/ 0 h 209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5740" h="2098">
                  <a:moveTo>
                    <a:pt x="5740" y="0"/>
                  </a:moveTo>
                  <a:lnTo>
                    <a:pt x="5638" y="72"/>
                  </a:lnTo>
                  <a:lnTo>
                    <a:pt x="5537" y="138"/>
                  </a:lnTo>
                  <a:lnTo>
                    <a:pt x="5423" y="210"/>
                  </a:lnTo>
                  <a:lnTo>
                    <a:pt x="5304" y="276"/>
                  </a:lnTo>
                  <a:lnTo>
                    <a:pt x="5052" y="414"/>
                  </a:lnTo>
                  <a:lnTo>
                    <a:pt x="4777" y="552"/>
                  </a:lnTo>
                  <a:lnTo>
                    <a:pt x="4478" y="690"/>
                  </a:lnTo>
                  <a:lnTo>
                    <a:pt x="4162" y="827"/>
                  </a:lnTo>
                  <a:lnTo>
                    <a:pt x="3827" y="959"/>
                  </a:lnTo>
                  <a:lnTo>
                    <a:pt x="3468" y="1091"/>
                  </a:lnTo>
                  <a:lnTo>
                    <a:pt x="3091" y="1223"/>
                  </a:lnTo>
                  <a:lnTo>
                    <a:pt x="2697" y="1355"/>
                  </a:lnTo>
                  <a:lnTo>
                    <a:pt x="2284" y="1481"/>
                  </a:lnTo>
                  <a:lnTo>
                    <a:pt x="1860" y="1601"/>
                  </a:lnTo>
                  <a:lnTo>
                    <a:pt x="1417" y="1721"/>
                  </a:lnTo>
                  <a:lnTo>
                    <a:pt x="957" y="1834"/>
                  </a:lnTo>
                  <a:lnTo>
                    <a:pt x="484" y="1948"/>
                  </a:lnTo>
                  <a:lnTo>
                    <a:pt x="0" y="2056"/>
                  </a:lnTo>
                  <a:lnTo>
                    <a:pt x="0" y="2098"/>
                  </a:lnTo>
                  <a:lnTo>
                    <a:pt x="478" y="1990"/>
                  </a:lnTo>
                  <a:lnTo>
                    <a:pt x="951" y="1882"/>
                  </a:lnTo>
                  <a:lnTo>
                    <a:pt x="1405" y="1763"/>
                  </a:lnTo>
                  <a:lnTo>
                    <a:pt x="1842" y="1649"/>
                  </a:lnTo>
                  <a:lnTo>
                    <a:pt x="2266" y="1523"/>
                  </a:lnTo>
                  <a:lnTo>
                    <a:pt x="2679" y="1397"/>
                  </a:lnTo>
                  <a:lnTo>
                    <a:pt x="3067" y="1271"/>
                  </a:lnTo>
                  <a:lnTo>
                    <a:pt x="3444" y="1139"/>
                  </a:lnTo>
                  <a:lnTo>
                    <a:pt x="3803" y="1007"/>
                  </a:lnTo>
                  <a:lnTo>
                    <a:pt x="4138" y="875"/>
                  </a:lnTo>
                  <a:lnTo>
                    <a:pt x="4460" y="737"/>
                  </a:lnTo>
                  <a:lnTo>
                    <a:pt x="4759" y="600"/>
                  </a:lnTo>
                  <a:lnTo>
                    <a:pt x="5040" y="462"/>
                  </a:lnTo>
                  <a:lnTo>
                    <a:pt x="5292" y="324"/>
                  </a:lnTo>
                  <a:lnTo>
                    <a:pt x="5531" y="186"/>
                  </a:lnTo>
                  <a:lnTo>
                    <a:pt x="5740" y="48"/>
                  </a:lnTo>
                  <a:lnTo>
                    <a:pt x="5740"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61" name="Freeform 8"/>
            <p:cNvSpPr>
              <a:spLocks/>
            </p:cNvSpPr>
            <p:nvPr/>
          </p:nvSpPr>
          <p:spPr bwMode="hidden">
            <a:xfrm>
              <a:off x="0" y="102"/>
              <a:ext cx="1961" cy="1265"/>
            </a:xfrm>
            <a:custGeom>
              <a:avLst/>
              <a:gdLst>
                <a:gd name="T0" fmla="*/ 1967 w 1955"/>
                <a:gd name="T1" fmla="*/ 485 h 1265"/>
                <a:gd name="T2" fmla="*/ 1913 w 1955"/>
                <a:gd name="T3" fmla="*/ 390 h 1265"/>
                <a:gd name="T4" fmla="*/ 1780 w 1955"/>
                <a:gd name="T5" fmla="*/ 306 h 1265"/>
                <a:gd name="T6" fmla="*/ 1589 w 1955"/>
                <a:gd name="T7" fmla="*/ 228 h 1265"/>
                <a:gd name="T8" fmla="*/ 1335 w 1955"/>
                <a:gd name="T9" fmla="*/ 162 h 1265"/>
                <a:gd name="T10" fmla="*/ 1016 w 1955"/>
                <a:gd name="T11" fmla="*/ 102 h 1265"/>
                <a:gd name="T12" fmla="*/ 650 w 1955"/>
                <a:gd name="T13" fmla="*/ 54 h 1265"/>
                <a:gd name="T14" fmla="*/ 229 w 1955"/>
                <a:gd name="T15" fmla="*/ 18 h 1265"/>
                <a:gd name="T16" fmla="*/ 0 w 1955"/>
                <a:gd name="T17" fmla="*/ 12 h 1265"/>
                <a:gd name="T18" fmla="*/ 433 w 1955"/>
                <a:gd name="T19" fmla="*/ 48 h 1265"/>
                <a:gd name="T20" fmla="*/ 818 w 1955"/>
                <a:gd name="T21" fmla="*/ 90 h 1265"/>
                <a:gd name="T22" fmla="*/ 1156 w 1955"/>
                <a:gd name="T23" fmla="*/ 144 h 1265"/>
                <a:gd name="T24" fmla="*/ 1431 w 1955"/>
                <a:gd name="T25" fmla="*/ 204 h 1265"/>
                <a:gd name="T26" fmla="*/ 1648 w 1955"/>
                <a:gd name="T27" fmla="*/ 276 h 1265"/>
                <a:gd name="T28" fmla="*/ 1806 w 1955"/>
                <a:gd name="T29" fmla="*/ 360 h 1265"/>
                <a:gd name="T30" fmla="*/ 1895 w 1955"/>
                <a:gd name="T31" fmla="*/ 443 h 1265"/>
                <a:gd name="T32" fmla="*/ 1913 w 1955"/>
                <a:gd name="T33" fmla="*/ 539 h 1265"/>
                <a:gd name="T34" fmla="*/ 1866 w 1955"/>
                <a:gd name="T35" fmla="*/ 629 h 1265"/>
                <a:gd name="T36" fmla="*/ 1756 w 1955"/>
                <a:gd name="T37" fmla="*/ 719 h 1265"/>
                <a:gd name="T38" fmla="*/ 1589 w 1955"/>
                <a:gd name="T39" fmla="*/ 809 h 1265"/>
                <a:gd name="T40" fmla="*/ 1365 w 1955"/>
                <a:gd name="T41" fmla="*/ 899 h 1265"/>
                <a:gd name="T42" fmla="*/ 1094 w 1955"/>
                <a:gd name="T43" fmla="*/ 989 h 1265"/>
                <a:gd name="T44" fmla="*/ 769 w 1955"/>
                <a:gd name="T45" fmla="*/ 1073 h 1265"/>
                <a:gd name="T46" fmla="*/ 409 w 1955"/>
                <a:gd name="T47" fmla="*/ 1157 h 1265"/>
                <a:gd name="T48" fmla="*/ 0 w 1955"/>
                <a:gd name="T49" fmla="*/ 1241 h 1265"/>
                <a:gd name="T50" fmla="*/ 217 w 1955"/>
                <a:gd name="T51" fmla="*/ 1223 h 1265"/>
                <a:gd name="T52" fmla="*/ 614 w 1955"/>
                <a:gd name="T53" fmla="*/ 1139 h 1265"/>
                <a:gd name="T54" fmla="*/ 963 w 1955"/>
                <a:gd name="T55" fmla="*/ 1049 h 1265"/>
                <a:gd name="T56" fmla="*/ 1270 w 1955"/>
                <a:gd name="T57" fmla="*/ 959 h 1265"/>
                <a:gd name="T58" fmla="*/ 1523 w 1955"/>
                <a:gd name="T59" fmla="*/ 863 h 1265"/>
                <a:gd name="T60" fmla="*/ 1726 w 1955"/>
                <a:gd name="T61" fmla="*/ 767 h 1265"/>
                <a:gd name="T62" fmla="*/ 1872 w 1955"/>
                <a:gd name="T63" fmla="*/ 677 h 1265"/>
                <a:gd name="T64" fmla="*/ 1949 w 1955"/>
                <a:gd name="T65" fmla="*/ 581 h 1265"/>
                <a:gd name="T66" fmla="*/ 1967 w 1955"/>
                <a:gd name="T67" fmla="*/ 533 h 1265"/>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955" h="1265">
                  <a:moveTo>
                    <a:pt x="1955" y="533"/>
                  </a:moveTo>
                  <a:lnTo>
                    <a:pt x="1955" y="485"/>
                  </a:lnTo>
                  <a:lnTo>
                    <a:pt x="1937" y="438"/>
                  </a:lnTo>
                  <a:lnTo>
                    <a:pt x="1901" y="390"/>
                  </a:lnTo>
                  <a:lnTo>
                    <a:pt x="1842" y="348"/>
                  </a:lnTo>
                  <a:lnTo>
                    <a:pt x="1770" y="306"/>
                  </a:lnTo>
                  <a:lnTo>
                    <a:pt x="1686" y="270"/>
                  </a:lnTo>
                  <a:lnTo>
                    <a:pt x="1579" y="228"/>
                  </a:lnTo>
                  <a:lnTo>
                    <a:pt x="1459" y="198"/>
                  </a:lnTo>
                  <a:lnTo>
                    <a:pt x="1327" y="162"/>
                  </a:lnTo>
                  <a:lnTo>
                    <a:pt x="1178" y="132"/>
                  </a:lnTo>
                  <a:lnTo>
                    <a:pt x="1010" y="102"/>
                  </a:lnTo>
                  <a:lnTo>
                    <a:pt x="837" y="78"/>
                  </a:lnTo>
                  <a:lnTo>
                    <a:pt x="646" y="54"/>
                  </a:lnTo>
                  <a:lnTo>
                    <a:pt x="442" y="36"/>
                  </a:lnTo>
                  <a:lnTo>
                    <a:pt x="227" y="18"/>
                  </a:lnTo>
                  <a:lnTo>
                    <a:pt x="0" y="0"/>
                  </a:lnTo>
                  <a:lnTo>
                    <a:pt x="0" y="12"/>
                  </a:lnTo>
                  <a:lnTo>
                    <a:pt x="221" y="30"/>
                  </a:lnTo>
                  <a:lnTo>
                    <a:pt x="431" y="48"/>
                  </a:lnTo>
                  <a:lnTo>
                    <a:pt x="628" y="66"/>
                  </a:lnTo>
                  <a:lnTo>
                    <a:pt x="813" y="90"/>
                  </a:lnTo>
                  <a:lnTo>
                    <a:pt x="987" y="114"/>
                  </a:lnTo>
                  <a:lnTo>
                    <a:pt x="1148" y="144"/>
                  </a:lnTo>
                  <a:lnTo>
                    <a:pt x="1292" y="174"/>
                  </a:lnTo>
                  <a:lnTo>
                    <a:pt x="1423" y="204"/>
                  </a:lnTo>
                  <a:lnTo>
                    <a:pt x="1537" y="240"/>
                  </a:lnTo>
                  <a:lnTo>
                    <a:pt x="1638" y="276"/>
                  </a:lnTo>
                  <a:lnTo>
                    <a:pt x="1728" y="318"/>
                  </a:lnTo>
                  <a:lnTo>
                    <a:pt x="1794" y="360"/>
                  </a:lnTo>
                  <a:lnTo>
                    <a:pt x="1848" y="402"/>
                  </a:lnTo>
                  <a:lnTo>
                    <a:pt x="1883" y="443"/>
                  </a:lnTo>
                  <a:lnTo>
                    <a:pt x="1901" y="491"/>
                  </a:lnTo>
                  <a:lnTo>
                    <a:pt x="1901" y="539"/>
                  </a:lnTo>
                  <a:lnTo>
                    <a:pt x="1883" y="587"/>
                  </a:lnTo>
                  <a:lnTo>
                    <a:pt x="1854" y="629"/>
                  </a:lnTo>
                  <a:lnTo>
                    <a:pt x="1806" y="677"/>
                  </a:lnTo>
                  <a:lnTo>
                    <a:pt x="1746" y="719"/>
                  </a:lnTo>
                  <a:lnTo>
                    <a:pt x="1668" y="767"/>
                  </a:lnTo>
                  <a:lnTo>
                    <a:pt x="1579" y="809"/>
                  </a:lnTo>
                  <a:lnTo>
                    <a:pt x="1471" y="857"/>
                  </a:lnTo>
                  <a:lnTo>
                    <a:pt x="1357" y="899"/>
                  </a:lnTo>
                  <a:lnTo>
                    <a:pt x="1226" y="941"/>
                  </a:lnTo>
                  <a:lnTo>
                    <a:pt x="1088" y="989"/>
                  </a:lnTo>
                  <a:lnTo>
                    <a:pt x="933" y="1031"/>
                  </a:lnTo>
                  <a:lnTo>
                    <a:pt x="765" y="1073"/>
                  </a:lnTo>
                  <a:lnTo>
                    <a:pt x="592" y="1115"/>
                  </a:lnTo>
                  <a:lnTo>
                    <a:pt x="407" y="1157"/>
                  </a:lnTo>
                  <a:lnTo>
                    <a:pt x="209" y="1199"/>
                  </a:lnTo>
                  <a:lnTo>
                    <a:pt x="0" y="1241"/>
                  </a:lnTo>
                  <a:lnTo>
                    <a:pt x="0" y="1265"/>
                  </a:lnTo>
                  <a:lnTo>
                    <a:pt x="215" y="1223"/>
                  </a:lnTo>
                  <a:lnTo>
                    <a:pt x="413" y="1181"/>
                  </a:lnTo>
                  <a:lnTo>
                    <a:pt x="610" y="1139"/>
                  </a:lnTo>
                  <a:lnTo>
                    <a:pt x="789" y="1091"/>
                  </a:lnTo>
                  <a:lnTo>
                    <a:pt x="957" y="1049"/>
                  </a:lnTo>
                  <a:lnTo>
                    <a:pt x="1118" y="1001"/>
                  </a:lnTo>
                  <a:lnTo>
                    <a:pt x="1262" y="959"/>
                  </a:lnTo>
                  <a:lnTo>
                    <a:pt x="1393" y="911"/>
                  </a:lnTo>
                  <a:lnTo>
                    <a:pt x="1513" y="863"/>
                  </a:lnTo>
                  <a:lnTo>
                    <a:pt x="1620" y="815"/>
                  </a:lnTo>
                  <a:lnTo>
                    <a:pt x="1716" y="767"/>
                  </a:lnTo>
                  <a:lnTo>
                    <a:pt x="1794" y="725"/>
                  </a:lnTo>
                  <a:lnTo>
                    <a:pt x="1860" y="677"/>
                  </a:lnTo>
                  <a:lnTo>
                    <a:pt x="1907" y="629"/>
                  </a:lnTo>
                  <a:lnTo>
                    <a:pt x="1937" y="581"/>
                  </a:lnTo>
                  <a:lnTo>
                    <a:pt x="1955" y="533"/>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62" name="Freeform 9"/>
            <p:cNvSpPr>
              <a:spLocks/>
            </p:cNvSpPr>
            <p:nvPr/>
          </p:nvSpPr>
          <p:spPr bwMode="hidden">
            <a:xfrm>
              <a:off x="0" y="0"/>
              <a:ext cx="4709" cy="2901"/>
            </a:xfrm>
            <a:custGeom>
              <a:avLst/>
              <a:gdLst>
                <a:gd name="T0" fmla="*/ 4724 w 4694"/>
                <a:gd name="T1" fmla="*/ 797 h 2901"/>
                <a:gd name="T2" fmla="*/ 4694 w 4694"/>
                <a:gd name="T3" fmla="*/ 665 h 2901"/>
                <a:gd name="T4" fmla="*/ 4616 w 4694"/>
                <a:gd name="T5" fmla="*/ 540 h 2901"/>
                <a:gd name="T6" fmla="*/ 4494 w 4694"/>
                <a:gd name="T7" fmla="*/ 426 h 2901"/>
                <a:gd name="T8" fmla="*/ 4327 w 4694"/>
                <a:gd name="T9" fmla="*/ 312 h 2901"/>
                <a:gd name="T10" fmla="*/ 4110 w 4694"/>
                <a:gd name="T11" fmla="*/ 216 h 2901"/>
                <a:gd name="T12" fmla="*/ 3857 w 4694"/>
                <a:gd name="T13" fmla="*/ 120 h 2901"/>
                <a:gd name="T14" fmla="*/ 3562 w 4694"/>
                <a:gd name="T15" fmla="*/ 36 h 2901"/>
                <a:gd name="T16" fmla="*/ 3225 w 4694"/>
                <a:gd name="T17" fmla="*/ 0 h 2901"/>
                <a:gd name="T18" fmla="*/ 3562 w 4694"/>
                <a:gd name="T19" fmla="*/ 78 h 2901"/>
                <a:gd name="T20" fmla="*/ 3857 w 4694"/>
                <a:gd name="T21" fmla="*/ 162 h 2901"/>
                <a:gd name="T22" fmla="*/ 4110 w 4694"/>
                <a:gd name="T23" fmla="*/ 258 h 2901"/>
                <a:gd name="T24" fmla="*/ 4315 w 4694"/>
                <a:gd name="T25" fmla="*/ 366 h 2901"/>
                <a:gd name="T26" fmla="*/ 4471 w 4694"/>
                <a:gd name="T27" fmla="*/ 480 h 2901"/>
                <a:gd name="T28" fmla="*/ 4580 w 4694"/>
                <a:gd name="T29" fmla="*/ 605 h 2901"/>
                <a:gd name="T30" fmla="*/ 4640 w 4694"/>
                <a:gd name="T31" fmla="*/ 737 h 2901"/>
                <a:gd name="T32" fmla="*/ 4640 w 4694"/>
                <a:gd name="T33" fmla="*/ 875 h 2901"/>
                <a:gd name="T34" fmla="*/ 4598 w 4694"/>
                <a:gd name="T35" fmla="*/ 1001 h 2901"/>
                <a:gd name="T36" fmla="*/ 4518 w 4694"/>
                <a:gd name="T37" fmla="*/ 1127 h 2901"/>
                <a:gd name="T38" fmla="*/ 4399 w 4694"/>
                <a:gd name="T39" fmla="*/ 1259 h 2901"/>
                <a:gd name="T40" fmla="*/ 4242 w 4694"/>
                <a:gd name="T41" fmla="*/ 1385 h 2901"/>
                <a:gd name="T42" fmla="*/ 4050 w 4694"/>
                <a:gd name="T43" fmla="*/ 1517 h 2901"/>
                <a:gd name="T44" fmla="*/ 3827 w 4694"/>
                <a:gd name="T45" fmla="*/ 1648 h 2901"/>
                <a:gd name="T46" fmla="*/ 3568 w 4694"/>
                <a:gd name="T47" fmla="*/ 1774 h 2901"/>
                <a:gd name="T48" fmla="*/ 3279 w 4694"/>
                <a:gd name="T49" fmla="*/ 1906 h 2901"/>
                <a:gd name="T50" fmla="*/ 2960 w 4694"/>
                <a:gd name="T51" fmla="*/ 2032 h 2901"/>
                <a:gd name="T52" fmla="*/ 2611 w 4694"/>
                <a:gd name="T53" fmla="*/ 2164 h 2901"/>
                <a:gd name="T54" fmla="*/ 2238 w 4694"/>
                <a:gd name="T55" fmla="*/ 2284 h 2901"/>
                <a:gd name="T56" fmla="*/ 1836 w 4694"/>
                <a:gd name="T57" fmla="*/ 2410 h 2901"/>
                <a:gd name="T58" fmla="*/ 1407 w 4694"/>
                <a:gd name="T59" fmla="*/ 2530 h 2901"/>
                <a:gd name="T60" fmla="*/ 488 w 4694"/>
                <a:gd name="T61" fmla="*/ 2757 h 2901"/>
                <a:gd name="T62" fmla="*/ 0 w 4694"/>
                <a:gd name="T63" fmla="*/ 2901 h 2901"/>
                <a:gd name="T64" fmla="*/ 975 w 4694"/>
                <a:gd name="T65" fmla="*/ 2674 h 2901"/>
                <a:gd name="T66" fmla="*/ 1648 w 4694"/>
                <a:gd name="T67" fmla="*/ 2494 h 2901"/>
                <a:gd name="T68" fmla="*/ 2071 w 4694"/>
                <a:gd name="T69" fmla="*/ 2374 h 2901"/>
                <a:gd name="T70" fmla="*/ 2467 w 4694"/>
                <a:gd name="T71" fmla="*/ 2248 h 2901"/>
                <a:gd name="T72" fmla="*/ 2834 w 4694"/>
                <a:gd name="T73" fmla="*/ 2116 h 2901"/>
                <a:gd name="T74" fmla="*/ 3171 w 4694"/>
                <a:gd name="T75" fmla="*/ 1984 h 2901"/>
                <a:gd name="T76" fmla="*/ 3484 w 4694"/>
                <a:gd name="T77" fmla="*/ 1858 h 2901"/>
                <a:gd name="T78" fmla="*/ 3761 w 4694"/>
                <a:gd name="T79" fmla="*/ 1720 h 2901"/>
                <a:gd name="T80" fmla="*/ 4008 w 4694"/>
                <a:gd name="T81" fmla="*/ 1589 h 2901"/>
                <a:gd name="T82" fmla="*/ 4217 w 4694"/>
                <a:gd name="T83" fmla="*/ 1457 h 2901"/>
                <a:gd name="T84" fmla="*/ 4399 w 4694"/>
                <a:gd name="T85" fmla="*/ 1325 h 2901"/>
                <a:gd name="T86" fmla="*/ 4536 w 4694"/>
                <a:gd name="T87" fmla="*/ 1193 h 2901"/>
                <a:gd name="T88" fmla="*/ 4640 w 4694"/>
                <a:gd name="T89" fmla="*/ 1061 h 2901"/>
                <a:gd name="T90" fmla="*/ 4700 w 4694"/>
                <a:gd name="T91" fmla="*/ 935 h 2901"/>
                <a:gd name="T92" fmla="*/ 4718 w 4694"/>
                <a:gd name="T93" fmla="*/ 869 h 290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4694" h="2901">
                  <a:moveTo>
                    <a:pt x="4688" y="869"/>
                  </a:moveTo>
                  <a:lnTo>
                    <a:pt x="4694" y="797"/>
                  </a:lnTo>
                  <a:lnTo>
                    <a:pt x="4688" y="731"/>
                  </a:lnTo>
                  <a:lnTo>
                    <a:pt x="4664" y="665"/>
                  </a:lnTo>
                  <a:lnTo>
                    <a:pt x="4634" y="599"/>
                  </a:lnTo>
                  <a:lnTo>
                    <a:pt x="4586" y="540"/>
                  </a:lnTo>
                  <a:lnTo>
                    <a:pt x="4532" y="480"/>
                  </a:lnTo>
                  <a:lnTo>
                    <a:pt x="4466" y="426"/>
                  </a:lnTo>
                  <a:lnTo>
                    <a:pt x="4389" y="366"/>
                  </a:lnTo>
                  <a:lnTo>
                    <a:pt x="4299" y="312"/>
                  </a:lnTo>
                  <a:lnTo>
                    <a:pt x="4197" y="264"/>
                  </a:lnTo>
                  <a:lnTo>
                    <a:pt x="4084" y="216"/>
                  </a:lnTo>
                  <a:lnTo>
                    <a:pt x="3964" y="168"/>
                  </a:lnTo>
                  <a:lnTo>
                    <a:pt x="3833" y="120"/>
                  </a:lnTo>
                  <a:lnTo>
                    <a:pt x="3689" y="78"/>
                  </a:lnTo>
                  <a:lnTo>
                    <a:pt x="3540" y="36"/>
                  </a:lnTo>
                  <a:lnTo>
                    <a:pt x="3378" y="0"/>
                  </a:lnTo>
                  <a:lnTo>
                    <a:pt x="3205" y="0"/>
                  </a:lnTo>
                  <a:lnTo>
                    <a:pt x="3378" y="36"/>
                  </a:lnTo>
                  <a:lnTo>
                    <a:pt x="3540" y="78"/>
                  </a:lnTo>
                  <a:lnTo>
                    <a:pt x="3689" y="120"/>
                  </a:lnTo>
                  <a:lnTo>
                    <a:pt x="3833" y="162"/>
                  </a:lnTo>
                  <a:lnTo>
                    <a:pt x="3964" y="210"/>
                  </a:lnTo>
                  <a:lnTo>
                    <a:pt x="4084" y="258"/>
                  </a:lnTo>
                  <a:lnTo>
                    <a:pt x="4191" y="312"/>
                  </a:lnTo>
                  <a:lnTo>
                    <a:pt x="4287" y="366"/>
                  </a:lnTo>
                  <a:lnTo>
                    <a:pt x="4371" y="420"/>
                  </a:lnTo>
                  <a:lnTo>
                    <a:pt x="4443" y="480"/>
                  </a:lnTo>
                  <a:lnTo>
                    <a:pt x="4502" y="540"/>
                  </a:lnTo>
                  <a:lnTo>
                    <a:pt x="4550" y="605"/>
                  </a:lnTo>
                  <a:lnTo>
                    <a:pt x="4586" y="671"/>
                  </a:lnTo>
                  <a:lnTo>
                    <a:pt x="4610" y="737"/>
                  </a:lnTo>
                  <a:lnTo>
                    <a:pt x="4616" y="803"/>
                  </a:lnTo>
                  <a:lnTo>
                    <a:pt x="4610" y="875"/>
                  </a:lnTo>
                  <a:lnTo>
                    <a:pt x="4592" y="935"/>
                  </a:lnTo>
                  <a:lnTo>
                    <a:pt x="4568" y="1001"/>
                  </a:lnTo>
                  <a:lnTo>
                    <a:pt x="4532" y="1067"/>
                  </a:lnTo>
                  <a:lnTo>
                    <a:pt x="4490" y="1127"/>
                  </a:lnTo>
                  <a:lnTo>
                    <a:pt x="4437" y="1193"/>
                  </a:lnTo>
                  <a:lnTo>
                    <a:pt x="4371" y="1259"/>
                  </a:lnTo>
                  <a:lnTo>
                    <a:pt x="4299" y="1325"/>
                  </a:lnTo>
                  <a:lnTo>
                    <a:pt x="4215" y="1385"/>
                  </a:lnTo>
                  <a:lnTo>
                    <a:pt x="4126" y="1451"/>
                  </a:lnTo>
                  <a:lnTo>
                    <a:pt x="4024" y="1517"/>
                  </a:lnTo>
                  <a:lnTo>
                    <a:pt x="3916" y="1583"/>
                  </a:lnTo>
                  <a:lnTo>
                    <a:pt x="3803" y="1648"/>
                  </a:lnTo>
                  <a:lnTo>
                    <a:pt x="3677" y="1714"/>
                  </a:lnTo>
                  <a:lnTo>
                    <a:pt x="3546" y="1774"/>
                  </a:lnTo>
                  <a:lnTo>
                    <a:pt x="3408" y="1840"/>
                  </a:lnTo>
                  <a:lnTo>
                    <a:pt x="3259" y="1906"/>
                  </a:lnTo>
                  <a:lnTo>
                    <a:pt x="3103" y="1972"/>
                  </a:lnTo>
                  <a:lnTo>
                    <a:pt x="2942" y="2032"/>
                  </a:lnTo>
                  <a:lnTo>
                    <a:pt x="2768" y="2098"/>
                  </a:lnTo>
                  <a:lnTo>
                    <a:pt x="2595" y="2164"/>
                  </a:lnTo>
                  <a:lnTo>
                    <a:pt x="2410" y="2224"/>
                  </a:lnTo>
                  <a:lnTo>
                    <a:pt x="2224" y="2284"/>
                  </a:lnTo>
                  <a:lnTo>
                    <a:pt x="2027" y="2350"/>
                  </a:lnTo>
                  <a:lnTo>
                    <a:pt x="1824" y="2410"/>
                  </a:lnTo>
                  <a:lnTo>
                    <a:pt x="1614" y="2470"/>
                  </a:lnTo>
                  <a:lnTo>
                    <a:pt x="1399" y="2530"/>
                  </a:lnTo>
                  <a:lnTo>
                    <a:pt x="957" y="2644"/>
                  </a:lnTo>
                  <a:lnTo>
                    <a:pt x="484" y="2757"/>
                  </a:lnTo>
                  <a:lnTo>
                    <a:pt x="0" y="2865"/>
                  </a:lnTo>
                  <a:lnTo>
                    <a:pt x="0" y="2901"/>
                  </a:lnTo>
                  <a:lnTo>
                    <a:pt x="496" y="2787"/>
                  </a:lnTo>
                  <a:lnTo>
                    <a:pt x="969" y="2674"/>
                  </a:lnTo>
                  <a:lnTo>
                    <a:pt x="1423" y="2554"/>
                  </a:lnTo>
                  <a:lnTo>
                    <a:pt x="1638" y="2494"/>
                  </a:lnTo>
                  <a:lnTo>
                    <a:pt x="1854" y="2434"/>
                  </a:lnTo>
                  <a:lnTo>
                    <a:pt x="2057" y="2374"/>
                  </a:lnTo>
                  <a:lnTo>
                    <a:pt x="2254" y="2308"/>
                  </a:lnTo>
                  <a:lnTo>
                    <a:pt x="2451" y="2248"/>
                  </a:lnTo>
                  <a:lnTo>
                    <a:pt x="2637" y="2182"/>
                  </a:lnTo>
                  <a:lnTo>
                    <a:pt x="2816" y="2116"/>
                  </a:lnTo>
                  <a:lnTo>
                    <a:pt x="2990" y="2050"/>
                  </a:lnTo>
                  <a:lnTo>
                    <a:pt x="3151" y="1984"/>
                  </a:lnTo>
                  <a:lnTo>
                    <a:pt x="3312" y="1924"/>
                  </a:lnTo>
                  <a:lnTo>
                    <a:pt x="3462" y="1858"/>
                  </a:lnTo>
                  <a:lnTo>
                    <a:pt x="3605" y="1792"/>
                  </a:lnTo>
                  <a:lnTo>
                    <a:pt x="3737" y="1720"/>
                  </a:lnTo>
                  <a:lnTo>
                    <a:pt x="3863" y="1654"/>
                  </a:lnTo>
                  <a:lnTo>
                    <a:pt x="3982" y="1589"/>
                  </a:lnTo>
                  <a:lnTo>
                    <a:pt x="4090" y="1523"/>
                  </a:lnTo>
                  <a:lnTo>
                    <a:pt x="4191" y="1457"/>
                  </a:lnTo>
                  <a:lnTo>
                    <a:pt x="4287" y="1391"/>
                  </a:lnTo>
                  <a:lnTo>
                    <a:pt x="4371" y="1325"/>
                  </a:lnTo>
                  <a:lnTo>
                    <a:pt x="4443" y="1259"/>
                  </a:lnTo>
                  <a:lnTo>
                    <a:pt x="4508" y="1193"/>
                  </a:lnTo>
                  <a:lnTo>
                    <a:pt x="4562" y="1127"/>
                  </a:lnTo>
                  <a:lnTo>
                    <a:pt x="4610" y="1061"/>
                  </a:lnTo>
                  <a:lnTo>
                    <a:pt x="4646" y="995"/>
                  </a:lnTo>
                  <a:lnTo>
                    <a:pt x="4670" y="935"/>
                  </a:lnTo>
                  <a:lnTo>
                    <a:pt x="4688" y="869"/>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63" name="Freeform 10"/>
            <p:cNvSpPr>
              <a:spLocks/>
            </p:cNvSpPr>
            <p:nvPr/>
          </p:nvSpPr>
          <p:spPr bwMode="hidden">
            <a:xfrm>
              <a:off x="0" y="0"/>
              <a:ext cx="3773" cy="2356"/>
            </a:xfrm>
            <a:custGeom>
              <a:avLst/>
              <a:gdLst>
                <a:gd name="T0" fmla="*/ 3785 w 3761"/>
                <a:gd name="T1" fmla="*/ 719 h 2356"/>
                <a:gd name="T2" fmla="*/ 3755 w 3761"/>
                <a:gd name="T3" fmla="*/ 599 h 2356"/>
                <a:gd name="T4" fmla="*/ 3677 w 3761"/>
                <a:gd name="T5" fmla="*/ 486 h 2356"/>
                <a:gd name="T6" fmla="*/ 3544 w 3761"/>
                <a:gd name="T7" fmla="*/ 378 h 2356"/>
                <a:gd name="T8" fmla="*/ 3370 w 3761"/>
                <a:gd name="T9" fmla="*/ 282 h 2356"/>
                <a:gd name="T10" fmla="*/ 3147 w 3761"/>
                <a:gd name="T11" fmla="*/ 192 h 2356"/>
                <a:gd name="T12" fmla="*/ 2882 w 3761"/>
                <a:gd name="T13" fmla="*/ 108 h 2356"/>
                <a:gd name="T14" fmla="*/ 2575 w 3761"/>
                <a:gd name="T15" fmla="*/ 36 h 2356"/>
                <a:gd name="T16" fmla="*/ 2244 w 3761"/>
                <a:gd name="T17" fmla="*/ 0 h 2356"/>
                <a:gd name="T18" fmla="*/ 2593 w 3761"/>
                <a:gd name="T19" fmla="*/ 72 h 2356"/>
                <a:gd name="T20" fmla="*/ 2894 w 3761"/>
                <a:gd name="T21" fmla="*/ 150 h 2356"/>
                <a:gd name="T22" fmla="*/ 3159 w 3761"/>
                <a:gd name="T23" fmla="*/ 234 h 2356"/>
                <a:gd name="T24" fmla="*/ 3370 w 3761"/>
                <a:gd name="T25" fmla="*/ 330 h 2356"/>
                <a:gd name="T26" fmla="*/ 3538 w 3761"/>
                <a:gd name="T27" fmla="*/ 432 h 2356"/>
                <a:gd name="T28" fmla="*/ 3647 w 3761"/>
                <a:gd name="T29" fmla="*/ 545 h 2356"/>
                <a:gd name="T30" fmla="*/ 3707 w 3761"/>
                <a:gd name="T31" fmla="*/ 665 h 2356"/>
                <a:gd name="T32" fmla="*/ 3713 w 3761"/>
                <a:gd name="T33" fmla="*/ 791 h 2356"/>
                <a:gd name="T34" fmla="*/ 3677 w 3761"/>
                <a:gd name="T35" fmla="*/ 887 h 2356"/>
                <a:gd name="T36" fmla="*/ 3615 w 3761"/>
                <a:gd name="T37" fmla="*/ 989 h 2356"/>
                <a:gd name="T38" fmla="*/ 3520 w 3761"/>
                <a:gd name="T39" fmla="*/ 1091 h 2356"/>
                <a:gd name="T40" fmla="*/ 3394 w 3761"/>
                <a:gd name="T41" fmla="*/ 1187 h 2356"/>
                <a:gd name="T42" fmla="*/ 3243 w 3761"/>
                <a:gd name="T43" fmla="*/ 1289 h 2356"/>
                <a:gd name="T44" fmla="*/ 3063 w 3761"/>
                <a:gd name="T45" fmla="*/ 1391 h 2356"/>
                <a:gd name="T46" fmla="*/ 2852 w 3761"/>
                <a:gd name="T47" fmla="*/ 1493 h 2356"/>
                <a:gd name="T48" fmla="*/ 2623 w 3761"/>
                <a:gd name="T49" fmla="*/ 1589 h 2356"/>
                <a:gd name="T50" fmla="*/ 2089 w 3761"/>
                <a:gd name="T51" fmla="*/ 1786 h 2356"/>
                <a:gd name="T52" fmla="*/ 1469 w 3761"/>
                <a:gd name="T53" fmla="*/ 1972 h 2356"/>
                <a:gd name="T54" fmla="*/ 769 w 3761"/>
                <a:gd name="T55" fmla="*/ 2158 h 2356"/>
                <a:gd name="T56" fmla="*/ 0 w 3761"/>
                <a:gd name="T57" fmla="*/ 2326 h 2356"/>
                <a:gd name="T58" fmla="*/ 403 w 3761"/>
                <a:gd name="T59" fmla="*/ 2272 h 2356"/>
                <a:gd name="T60" fmla="*/ 1150 w 3761"/>
                <a:gd name="T61" fmla="*/ 2092 h 2356"/>
                <a:gd name="T62" fmla="*/ 1824 w 3761"/>
                <a:gd name="T63" fmla="*/ 1900 h 2356"/>
                <a:gd name="T64" fmla="*/ 2408 w 3761"/>
                <a:gd name="T65" fmla="*/ 1702 h 2356"/>
                <a:gd name="T66" fmla="*/ 2665 w 3761"/>
                <a:gd name="T67" fmla="*/ 1607 h 2356"/>
                <a:gd name="T68" fmla="*/ 2900 w 3761"/>
                <a:gd name="T69" fmla="*/ 1505 h 2356"/>
                <a:gd name="T70" fmla="*/ 3111 w 3761"/>
                <a:gd name="T71" fmla="*/ 1403 h 2356"/>
                <a:gd name="T72" fmla="*/ 3297 w 3761"/>
                <a:gd name="T73" fmla="*/ 1301 h 2356"/>
                <a:gd name="T74" fmla="*/ 3454 w 3761"/>
                <a:gd name="T75" fmla="*/ 1193 h 2356"/>
                <a:gd name="T76" fmla="*/ 3580 w 3761"/>
                <a:gd name="T77" fmla="*/ 1091 h 2356"/>
                <a:gd name="T78" fmla="*/ 3677 w 3761"/>
                <a:gd name="T79" fmla="*/ 989 h 2356"/>
                <a:gd name="T80" fmla="*/ 3743 w 3761"/>
                <a:gd name="T81" fmla="*/ 887 h 2356"/>
                <a:gd name="T82" fmla="*/ 3779 w 3761"/>
                <a:gd name="T83" fmla="*/ 785 h 235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3761" h="2356">
                  <a:moveTo>
                    <a:pt x="3755" y="785"/>
                  </a:moveTo>
                  <a:lnTo>
                    <a:pt x="3761" y="719"/>
                  </a:lnTo>
                  <a:lnTo>
                    <a:pt x="3755" y="659"/>
                  </a:lnTo>
                  <a:lnTo>
                    <a:pt x="3731" y="599"/>
                  </a:lnTo>
                  <a:lnTo>
                    <a:pt x="3701" y="545"/>
                  </a:lnTo>
                  <a:lnTo>
                    <a:pt x="3653" y="486"/>
                  </a:lnTo>
                  <a:lnTo>
                    <a:pt x="3593" y="432"/>
                  </a:lnTo>
                  <a:lnTo>
                    <a:pt x="3522" y="378"/>
                  </a:lnTo>
                  <a:lnTo>
                    <a:pt x="3444" y="330"/>
                  </a:lnTo>
                  <a:lnTo>
                    <a:pt x="3348" y="282"/>
                  </a:lnTo>
                  <a:lnTo>
                    <a:pt x="3241" y="234"/>
                  </a:lnTo>
                  <a:lnTo>
                    <a:pt x="3127" y="192"/>
                  </a:lnTo>
                  <a:lnTo>
                    <a:pt x="3002" y="150"/>
                  </a:lnTo>
                  <a:lnTo>
                    <a:pt x="2864" y="108"/>
                  </a:lnTo>
                  <a:lnTo>
                    <a:pt x="2715" y="72"/>
                  </a:lnTo>
                  <a:lnTo>
                    <a:pt x="2559" y="36"/>
                  </a:lnTo>
                  <a:lnTo>
                    <a:pt x="2392" y="0"/>
                  </a:lnTo>
                  <a:lnTo>
                    <a:pt x="2230" y="0"/>
                  </a:lnTo>
                  <a:lnTo>
                    <a:pt x="2410" y="36"/>
                  </a:lnTo>
                  <a:lnTo>
                    <a:pt x="2577" y="72"/>
                  </a:lnTo>
                  <a:lnTo>
                    <a:pt x="2732" y="108"/>
                  </a:lnTo>
                  <a:lnTo>
                    <a:pt x="2876" y="150"/>
                  </a:lnTo>
                  <a:lnTo>
                    <a:pt x="3014" y="192"/>
                  </a:lnTo>
                  <a:lnTo>
                    <a:pt x="3139" y="234"/>
                  </a:lnTo>
                  <a:lnTo>
                    <a:pt x="3253" y="282"/>
                  </a:lnTo>
                  <a:lnTo>
                    <a:pt x="3348" y="330"/>
                  </a:lnTo>
                  <a:lnTo>
                    <a:pt x="3438" y="384"/>
                  </a:lnTo>
                  <a:lnTo>
                    <a:pt x="3516" y="432"/>
                  </a:lnTo>
                  <a:lnTo>
                    <a:pt x="3576" y="492"/>
                  </a:lnTo>
                  <a:lnTo>
                    <a:pt x="3623" y="545"/>
                  </a:lnTo>
                  <a:lnTo>
                    <a:pt x="3665" y="605"/>
                  </a:lnTo>
                  <a:lnTo>
                    <a:pt x="3683" y="665"/>
                  </a:lnTo>
                  <a:lnTo>
                    <a:pt x="3695" y="725"/>
                  </a:lnTo>
                  <a:lnTo>
                    <a:pt x="3689" y="791"/>
                  </a:lnTo>
                  <a:lnTo>
                    <a:pt x="3677" y="839"/>
                  </a:lnTo>
                  <a:lnTo>
                    <a:pt x="3653" y="887"/>
                  </a:lnTo>
                  <a:lnTo>
                    <a:pt x="3629" y="941"/>
                  </a:lnTo>
                  <a:lnTo>
                    <a:pt x="3593" y="989"/>
                  </a:lnTo>
                  <a:lnTo>
                    <a:pt x="3546" y="1037"/>
                  </a:lnTo>
                  <a:lnTo>
                    <a:pt x="3498" y="1091"/>
                  </a:lnTo>
                  <a:lnTo>
                    <a:pt x="3438" y="1139"/>
                  </a:lnTo>
                  <a:lnTo>
                    <a:pt x="3372" y="1187"/>
                  </a:lnTo>
                  <a:lnTo>
                    <a:pt x="3301" y="1241"/>
                  </a:lnTo>
                  <a:lnTo>
                    <a:pt x="3223" y="1289"/>
                  </a:lnTo>
                  <a:lnTo>
                    <a:pt x="3133" y="1343"/>
                  </a:lnTo>
                  <a:lnTo>
                    <a:pt x="3043" y="1391"/>
                  </a:lnTo>
                  <a:lnTo>
                    <a:pt x="2942" y="1439"/>
                  </a:lnTo>
                  <a:lnTo>
                    <a:pt x="2834" y="1493"/>
                  </a:lnTo>
                  <a:lnTo>
                    <a:pt x="2727" y="1541"/>
                  </a:lnTo>
                  <a:lnTo>
                    <a:pt x="2607" y="1589"/>
                  </a:lnTo>
                  <a:lnTo>
                    <a:pt x="2356" y="1690"/>
                  </a:lnTo>
                  <a:lnTo>
                    <a:pt x="2075" y="1786"/>
                  </a:lnTo>
                  <a:lnTo>
                    <a:pt x="1782" y="1882"/>
                  </a:lnTo>
                  <a:lnTo>
                    <a:pt x="1459" y="1972"/>
                  </a:lnTo>
                  <a:lnTo>
                    <a:pt x="1124" y="2068"/>
                  </a:lnTo>
                  <a:lnTo>
                    <a:pt x="765" y="2158"/>
                  </a:lnTo>
                  <a:lnTo>
                    <a:pt x="389" y="2242"/>
                  </a:lnTo>
                  <a:lnTo>
                    <a:pt x="0" y="2326"/>
                  </a:lnTo>
                  <a:lnTo>
                    <a:pt x="0" y="2356"/>
                  </a:lnTo>
                  <a:lnTo>
                    <a:pt x="401" y="2272"/>
                  </a:lnTo>
                  <a:lnTo>
                    <a:pt x="777" y="2182"/>
                  </a:lnTo>
                  <a:lnTo>
                    <a:pt x="1142" y="2092"/>
                  </a:lnTo>
                  <a:lnTo>
                    <a:pt x="1483" y="1996"/>
                  </a:lnTo>
                  <a:lnTo>
                    <a:pt x="1812" y="1900"/>
                  </a:lnTo>
                  <a:lnTo>
                    <a:pt x="2111" y="1804"/>
                  </a:lnTo>
                  <a:lnTo>
                    <a:pt x="2392" y="1702"/>
                  </a:lnTo>
                  <a:lnTo>
                    <a:pt x="2523" y="1654"/>
                  </a:lnTo>
                  <a:lnTo>
                    <a:pt x="2649" y="1607"/>
                  </a:lnTo>
                  <a:lnTo>
                    <a:pt x="2768" y="1553"/>
                  </a:lnTo>
                  <a:lnTo>
                    <a:pt x="2882" y="1505"/>
                  </a:lnTo>
                  <a:lnTo>
                    <a:pt x="2990" y="1451"/>
                  </a:lnTo>
                  <a:lnTo>
                    <a:pt x="3091" y="1403"/>
                  </a:lnTo>
                  <a:lnTo>
                    <a:pt x="3187" y="1349"/>
                  </a:lnTo>
                  <a:lnTo>
                    <a:pt x="3277" y="1301"/>
                  </a:lnTo>
                  <a:lnTo>
                    <a:pt x="3354" y="1247"/>
                  </a:lnTo>
                  <a:lnTo>
                    <a:pt x="3432" y="1193"/>
                  </a:lnTo>
                  <a:lnTo>
                    <a:pt x="3498" y="1145"/>
                  </a:lnTo>
                  <a:lnTo>
                    <a:pt x="3558" y="1091"/>
                  </a:lnTo>
                  <a:lnTo>
                    <a:pt x="3611" y="1043"/>
                  </a:lnTo>
                  <a:lnTo>
                    <a:pt x="3653" y="989"/>
                  </a:lnTo>
                  <a:lnTo>
                    <a:pt x="3689" y="941"/>
                  </a:lnTo>
                  <a:lnTo>
                    <a:pt x="3719" y="887"/>
                  </a:lnTo>
                  <a:lnTo>
                    <a:pt x="3743" y="833"/>
                  </a:lnTo>
                  <a:lnTo>
                    <a:pt x="3755" y="785"/>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64" name="Freeform 11"/>
            <p:cNvSpPr>
              <a:spLocks/>
            </p:cNvSpPr>
            <p:nvPr/>
          </p:nvSpPr>
          <p:spPr bwMode="hidden">
            <a:xfrm>
              <a:off x="0" y="0"/>
              <a:ext cx="2933" cy="1846"/>
            </a:xfrm>
            <a:custGeom>
              <a:avLst/>
              <a:gdLst>
                <a:gd name="T0" fmla="*/ 2942 w 2924"/>
                <a:gd name="T1" fmla="*/ 647 h 1846"/>
                <a:gd name="T2" fmla="*/ 2894 w 2924"/>
                <a:gd name="T3" fmla="*/ 528 h 1846"/>
                <a:gd name="T4" fmla="*/ 2766 w 2924"/>
                <a:gd name="T5" fmla="*/ 414 h 1846"/>
                <a:gd name="T6" fmla="*/ 2575 w 2924"/>
                <a:gd name="T7" fmla="*/ 318 h 1846"/>
                <a:gd name="T8" fmla="*/ 2316 w 2924"/>
                <a:gd name="T9" fmla="*/ 228 h 1846"/>
                <a:gd name="T10" fmla="*/ 1997 w 2924"/>
                <a:gd name="T11" fmla="*/ 150 h 1846"/>
                <a:gd name="T12" fmla="*/ 1618 w 2924"/>
                <a:gd name="T13" fmla="*/ 78 h 1846"/>
                <a:gd name="T14" fmla="*/ 1186 w 2924"/>
                <a:gd name="T15" fmla="*/ 24 h 1846"/>
                <a:gd name="T16" fmla="*/ 698 w 2924"/>
                <a:gd name="T17" fmla="*/ 0 h 1846"/>
                <a:gd name="T18" fmla="*/ 1198 w 2924"/>
                <a:gd name="T19" fmla="*/ 48 h 1846"/>
                <a:gd name="T20" fmla="*/ 1636 w 2924"/>
                <a:gd name="T21" fmla="*/ 108 h 1846"/>
                <a:gd name="T22" fmla="*/ 2021 w 2924"/>
                <a:gd name="T23" fmla="*/ 180 h 1846"/>
                <a:gd name="T24" fmla="*/ 2340 w 2924"/>
                <a:gd name="T25" fmla="*/ 264 h 1846"/>
                <a:gd name="T26" fmla="*/ 2587 w 2924"/>
                <a:gd name="T27" fmla="*/ 360 h 1846"/>
                <a:gd name="T28" fmla="*/ 2766 w 2924"/>
                <a:gd name="T29" fmla="*/ 468 h 1846"/>
                <a:gd name="T30" fmla="*/ 2864 w 2924"/>
                <a:gd name="T31" fmla="*/ 587 h 1846"/>
                <a:gd name="T32" fmla="*/ 2882 w 2924"/>
                <a:gd name="T33" fmla="*/ 713 h 1846"/>
                <a:gd name="T34" fmla="*/ 2858 w 2924"/>
                <a:gd name="T35" fmla="*/ 785 h 1846"/>
                <a:gd name="T36" fmla="*/ 2810 w 2924"/>
                <a:gd name="T37" fmla="*/ 857 h 1846"/>
                <a:gd name="T38" fmla="*/ 2641 w 2924"/>
                <a:gd name="T39" fmla="*/ 1001 h 1846"/>
                <a:gd name="T40" fmla="*/ 2382 w 2924"/>
                <a:gd name="T41" fmla="*/ 1145 h 1846"/>
                <a:gd name="T42" fmla="*/ 2045 w 2924"/>
                <a:gd name="T43" fmla="*/ 1289 h 1846"/>
                <a:gd name="T44" fmla="*/ 1636 w 2924"/>
                <a:gd name="T45" fmla="*/ 1433 h 1846"/>
                <a:gd name="T46" fmla="*/ 1150 w 2924"/>
                <a:gd name="T47" fmla="*/ 1571 h 1846"/>
                <a:gd name="T48" fmla="*/ 608 w 2924"/>
                <a:gd name="T49" fmla="*/ 1702 h 1846"/>
                <a:gd name="T50" fmla="*/ 0 w 2924"/>
                <a:gd name="T51" fmla="*/ 1828 h 1846"/>
                <a:gd name="T52" fmla="*/ 313 w 2924"/>
                <a:gd name="T53" fmla="*/ 1780 h 1846"/>
                <a:gd name="T54" fmla="*/ 903 w 2924"/>
                <a:gd name="T55" fmla="*/ 1648 h 1846"/>
                <a:gd name="T56" fmla="*/ 1425 w 2924"/>
                <a:gd name="T57" fmla="*/ 1511 h 1846"/>
                <a:gd name="T58" fmla="*/ 1883 w 2924"/>
                <a:gd name="T59" fmla="*/ 1367 h 1846"/>
                <a:gd name="T60" fmla="*/ 2268 w 2924"/>
                <a:gd name="T61" fmla="*/ 1223 h 1846"/>
                <a:gd name="T62" fmla="*/ 2575 w 2924"/>
                <a:gd name="T63" fmla="*/ 1079 h 1846"/>
                <a:gd name="T64" fmla="*/ 2792 w 2924"/>
                <a:gd name="T65" fmla="*/ 929 h 1846"/>
                <a:gd name="T66" fmla="*/ 2894 w 2924"/>
                <a:gd name="T67" fmla="*/ 815 h 1846"/>
                <a:gd name="T68" fmla="*/ 2930 w 2924"/>
                <a:gd name="T69" fmla="*/ 743 h 1846"/>
                <a:gd name="T70" fmla="*/ 2942 w 2924"/>
                <a:gd name="T71" fmla="*/ 707 h 184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924" h="1846">
                  <a:moveTo>
                    <a:pt x="2924" y="707"/>
                  </a:moveTo>
                  <a:lnTo>
                    <a:pt x="2924" y="647"/>
                  </a:lnTo>
                  <a:lnTo>
                    <a:pt x="2912" y="581"/>
                  </a:lnTo>
                  <a:lnTo>
                    <a:pt x="2876" y="528"/>
                  </a:lnTo>
                  <a:lnTo>
                    <a:pt x="2822" y="468"/>
                  </a:lnTo>
                  <a:lnTo>
                    <a:pt x="2750" y="414"/>
                  </a:lnTo>
                  <a:lnTo>
                    <a:pt x="2667" y="366"/>
                  </a:lnTo>
                  <a:lnTo>
                    <a:pt x="2559" y="318"/>
                  </a:lnTo>
                  <a:lnTo>
                    <a:pt x="2440" y="270"/>
                  </a:lnTo>
                  <a:lnTo>
                    <a:pt x="2302" y="228"/>
                  </a:lnTo>
                  <a:lnTo>
                    <a:pt x="2153" y="186"/>
                  </a:lnTo>
                  <a:lnTo>
                    <a:pt x="1985" y="150"/>
                  </a:lnTo>
                  <a:lnTo>
                    <a:pt x="1806" y="114"/>
                  </a:lnTo>
                  <a:lnTo>
                    <a:pt x="1608" y="78"/>
                  </a:lnTo>
                  <a:lnTo>
                    <a:pt x="1399" y="54"/>
                  </a:lnTo>
                  <a:lnTo>
                    <a:pt x="1178" y="24"/>
                  </a:lnTo>
                  <a:lnTo>
                    <a:pt x="945" y="0"/>
                  </a:lnTo>
                  <a:lnTo>
                    <a:pt x="694" y="0"/>
                  </a:lnTo>
                  <a:lnTo>
                    <a:pt x="945" y="24"/>
                  </a:lnTo>
                  <a:lnTo>
                    <a:pt x="1190" y="48"/>
                  </a:lnTo>
                  <a:lnTo>
                    <a:pt x="1417" y="78"/>
                  </a:lnTo>
                  <a:lnTo>
                    <a:pt x="1626" y="108"/>
                  </a:lnTo>
                  <a:lnTo>
                    <a:pt x="1824" y="144"/>
                  </a:lnTo>
                  <a:lnTo>
                    <a:pt x="2009" y="180"/>
                  </a:lnTo>
                  <a:lnTo>
                    <a:pt x="2176" y="222"/>
                  </a:lnTo>
                  <a:lnTo>
                    <a:pt x="2326" y="264"/>
                  </a:lnTo>
                  <a:lnTo>
                    <a:pt x="2457" y="312"/>
                  </a:lnTo>
                  <a:lnTo>
                    <a:pt x="2571" y="360"/>
                  </a:lnTo>
                  <a:lnTo>
                    <a:pt x="2667" y="414"/>
                  </a:lnTo>
                  <a:lnTo>
                    <a:pt x="2750" y="468"/>
                  </a:lnTo>
                  <a:lnTo>
                    <a:pt x="2804" y="528"/>
                  </a:lnTo>
                  <a:lnTo>
                    <a:pt x="2846" y="587"/>
                  </a:lnTo>
                  <a:lnTo>
                    <a:pt x="2864" y="647"/>
                  </a:lnTo>
                  <a:lnTo>
                    <a:pt x="2864" y="713"/>
                  </a:lnTo>
                  <a:lnTo>
                    <a:pt x="2852" y="749"/>
                  </a:lnTo>
                  <a:lnTo>
                    <a:pt x="2840" y="785"/>
                  </a:lnTo>
                  <a:lnTo>
                    <a:pt x="2816" y="821"/>
                  </a:lnTo>
                  <a:lnTo>
                    <a:pt x="2792" y="857"/>
                  </a:lnTo>
                  <a:lnTo>
                    <a:pt x="2721" y="929"/>
                  </a:lnTo>
                  <a:lnTo>
                    <a:pt x="2625" y="1001"/>
                  </a:lnTo>
                  <a:lnTo>
                    <a:pt x="2505" y="1073"/>
                  </a:lnTo>
                  <a:lnTo>
                    <a:pt x="2368" y="1145"/>
                  </a:lnTo>
                  <a:lnTo>
                    <a:pt x="2212" y="1217"/>
                  </a:lnTo>
                  <a:lnTo>
                    <a:pt x="2033" y="1289"/>
                  </a:lnTo>
                  <a:lnTo>
                    <a:pt x="1842" y="1361"/>
                  </a:lnTo>
                  <a:lnTo>
                    <a:pt x="1626" y="1433"/>
                  </a:lnTo>
                  <a:lnTo>
                    <a:pt x="1393" y="1499"/>
                  </a:lnTo>
                  <a:lnTo>
                    <a:pt x="1142" y="1571"/>
                  </a:lnTo>
                  <a:lnTo>
                    <a:pt x="879" y="1636"/>
                  </a:lnTo>
                  <a:lnTo>
                    <a:pt x="604" y="1702"/>
                  </a:lnTo>
                  <a:lnTo>
                    <a:pt x="305" y="1768"/>
                  </a:lnTo>
                  <a:lnTo>
                    <a:pt x="0" y="1828"/>
                  </a:lnTo>
                  <a:lnTo>
                    <a:pt x="0" y="1846"/>
                  </a:lnTo>
                  <a:lnTo>
                    <a:pt x="311" y="1780"/>
                  </a:lnTo>
                  <a:lnTo>
                    <a:pt x="610" y="1714"/>
                  </a:lnTo>
                  <a:lnTo>
                    <a:pt x="897" y="1648"/>
                  </a:lnTo>
                  <a:lnTo>
                    <a:pt x="1166" y="1583"/>
                  </a:lnTo>
                  <a:lnTo>
                    <a:pt x="1417" y="1511"/>
                  </a:lnTo>
                  <a:lnTo>
                    <a:pt x="1656" y="1439"/>
                  </a:lnTo>
                  <a:lnTo>
                    <a:pt x="1871" y="1367"/>
                  </a:lnTo>
                  <a:lnTo>
                    <a:pt x="2075" y="1295"/>
                  </a:lnTo>
                  <a:lnTo>
                    <a:pt x="2254" y="1223"/>
                  </a:lnTo>
                  <a:lnTo>
                    <a:pt x="2416" y="1151"/>
                  </a:lnTo>
                  <a:lnTo>
                    <a:pt x="2559" y="1079"/>
                  </a:lnTo>
                  <a:lnTo>
                    <a:pt x="2679" y="1001"/>
                  </a:lnTo>
                  <a:lnTo>
                    <a:pt x="2774" y="929"/>
                  </a:lnTo>
                  <a:lnTo>
                    <a:pt x="2846" y="857"/>
                  </a:lnTo>
                  <a:lnTo>
                    <a:pt x="2876" y="815"/>
                  </a:lnTo>
                  <a:lnTo>
                    <a:pt x="2900" y="779"/>
                  </a:lnTo>
                  <a:lnTo>
                    <a:pt x="2912" y="743"/>
                  </a:lnTo>
                  <a:lnTo>
                    <a:pt x="2924" y="707"/>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65" name="Freeform 12"/>
            <p:cNvSpPr>
              <a:spLocks/>
            </p:cNvSpPr>
            <p:nvPr/>
          </p:nvSpPr>
          <p:spPr bwMode="hidden">
            <a:xfrm>
              <a:off x="114" y="2847"/>
              <a:ext cx="1493" cy="204"/>
            </a:xfrm>
            <a:custGeom>
              <a:avLst/>
              <a:gdLst>
                <a:gd name="T0" fmla="*/ 1409 w 1488"/>
                <a:gd name="T1" fmla="*/ 204 h 204"/>
                <a:gd name="T2" fmla="*/ 0 w 1488"/>
                <a:gd name="T3" fmla="*/ 18 h 204"/>
                <a:gd name="T4" fmla="*/ 77 w 1488"/>
                <a:gd name="T5" fmla="*/ 0 h 204"/>
                <a:gd name="T6" fmla="*/ 1498 w 1488"/>
                <a:gd name="T7" fmla="*/ 186 h 204"/>
                <a:gd name="T8" fmla="*/ 1409 w 1488"/>
                <a:gd name="T9" fmla="*/ 204 h 204"/>
                <a:gd name="T10" fmla="*/ 1409 w 1488"/>
                <a:gd name="T11" fmla="*/ 204 h 20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88" h="204">
                  <a:moveTo>
                    <a:pt x="1399" y="204"/>
                  </a:moveTo>
                  <a:lnTo>
                    <a:pt x="0" y="18"/>
                  </a:lnTo>
                  <a:lnTo>
                    <a:pt x="77" y="0"/>
                  </a:lnTo>
                  <a:lnTo>
                    <a:pt x="1488" y="186"/>
                  </a:lnTo>
                  <a:lnTo>
                    <a:pt x="1399" y="20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66" name="Rectangle 13"/>
            <p:cNvSpPr>
              <a:spLocks noChangeArrowheads="1"/>
            </p:cNvSpPr>
            <p:nvPr/>
          </p:nvSpPr>
          <p:spPr bwMode="hidden">
            <a:xfrm>
              <a:off x="473" y="3105"/>
              <a:ext cx="1" cy="1"/>
            </a:xfrm>
            <a:prstGeom prst="rect">
              <a:avLst/>
            </a:prstGeom>
            <a:solidFill>
              <a:srgbClr val="14148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2067" name="Rectangle 14"/>
            <p:cNvSpPr>
              <a:spLocks noChangeArrowheads="1"/>
            </p:cNvSpPr>
            <p:nvPr/>
          </p:nvSpPr>
          <p:spPr bwMode="hidden">
            <a:xfrm>
              <a:off x="473" y="3105"/>
              <a:ext cx="1" cy="1"/>
            </a:xfrm>
            <a:prstGeom prst="rect">
              <a:avLst/>
            </a:prstGeom>
            <a:solidFill>
              <a:srgbClr val="14148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grpSp>
          <p:nvGrpSpPr>
            <p:cNvPr id="2068" name="Group 15"/>
            <p:cNvGrpSpPr>
              <a:grpSpLocks/>
            </p:cNvGrpSpPr>
            <p:nvPr/>
          </p:nvGrpSpPr>
          <p:grpSpPr bwMode="auto">
            <a:xfrm>
              <a:off x="192" y="2284"/>
              <a:ext cx="1254" cy="923"/>
              <a:chOff x="192" y="2284"/>
              <a:chExt cx="1254" cy="923"/>
            </a:xfrm>
          </p:grpSpPr>
          <p:sp>
            <p:nvSpPr>
              <p:cNvPr id="2069" name="Freeform 16"/>
              <p:cNvSpPr>
                <a:spLocks/>
              </p:cNvSpPr>
              <p:nvPr/>
            </p:nvSpPr>
            <p:spPr bwMode="hidden">
              <a:xfrm>
                <a:off x="408" y="3009"/>
                <a:ext cx="47" cy="6"/>
              </a:xfrm>
              <a:custGeom>
                <a:avLst/>
                <a:gdLst>
                  <a:gd name="T0" fmla="*/ 47 w 47"/>
                  <a:gd name="T1" fmla="*/ 6 h 6"/>
                  <a:gd name="T2" fmla="*/ 0 w 47"/>
                  <a:gd name="T3" fmla="*/ 0 h 6"/>
                  <a:gd name="T4" fmla="*/ 0 w 47"/>
                  <a:gd name="T5" fmla="*/ 0 h 6"/>
                  <a:gd name="T6" fmla="*/ 47 w 47"/>
                  <a:gd name="T7" fmla="*/ 6 h 6"/>
                  <a:gd name="T8" fmla="*/ 47 w 47"/>
                  <a:gd name="T9" fmla="*/ 6 h 6"/>
                  <a:gd name="T10" fmla="*/ 47 w 47"/>
                  <a:gd name="T11" fmla="*/ 6 h 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 h="6">
                    <a:moveTo>
                      <a:pt x="47" y="6"/>
                    </a:moveTo>
                    <a:lnTo>
                      <a:pt x="0" y="0"/>
                    </a:lnTo>
                    <a:lnTo>
                      <a:pt x="47" y="6"/>
                    </a:lnTo>
                    <a:close/>
                  </a:path>
                </a:pathLst>
              </a:custGeom>
              <a:solidFill>
                <a:srgbClr val="14148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70" name="Freeform 17"/>
              <p:cNvSpPr>
                <a:spLocks/>
              </p:cNvSpPr>
              <p:nvPr/>
            </p:nvSpPr>
            <p:spPr bwMode="hidden">
              <a:xfrm>
                <a:off x="912" y="2284"/>
                <a:ext cx="324" cy="162"/>
              </a:xfrm>
              <a:custGeom>
                <a:avLst/>
                <a:gdLst>
                  <a:gd name="T0" fmla="*/ 0 w 323"/>
                  <a:gd name="T1" fmla="*/ 24 h 162"/>
                  <a:gd name="T2" fmla="*/ 6 w 323"/>
                  <a:gd name="T3" fmla="*/ 24 h 162"/>
                  <a:gd name="T4" fmla="*/ 12 w 323"/>
                  <a:gd name="T5" fmla="*/ 18 h 162"/>
                  <a:gd name="T6" fmla="*/ 48 w 323"/>
                  <a:gd name="T7" fmla="*/ 6 h 162"/>
                  <a:gd name="T8" fmla="*/ 101 w 323"/>
                  <a:gd name="T9" fmla="*/ 0 h 162"/>
                  <a:gd name="T10" fmla="*/ 137 w 323"/>
                  <a:gd name="T11" fmla="*/ 6 h 162"/>
                  <a:gd name="T12" fmla="*/ 175 w 323"/>
                  <a:gd name="T13" fmla="*/ 18 h 162"/>
                  <a:gd name="T14" fmla="*/ 241 w 323"/>
                  <a:gd name="T15" fmla="*/ 54 h 162"/>
                  <a:gd name="T16" fmla="*/ 289 w 323"/>
                  <a:gd name="T17" fmla="*/ 90 h 162"/>
                  <a:gd name="T18" fmla="*/ 319 w 323"/>
                  <a:gd name="T19" fmla="*/ 114 h 162"/>
                  <a:gd name="T20" fmla="*/ 325 w 323"/>
                  <a:gd name="T21" fmla="*/ 126 h 162"/>
                  <a:gd name="T22" fmla="*/ 325 w 323"/>
                  <a:gd name="T23" fmla="*/ 126 h 162"/>
                  <a:gd name="T24" fmla="*/ 223 w 323"/>
                  <a:gd name="T25" fmla="*/ 162 h 162"/>
                  <a:gd name="T26" fmla="*/ 0 w 323"/>
                  <a:gd name="T27" fmla="*/ 24 h 162"/>
                  <a:gd name="T28" fmla="*/ 0 w 323"/>
                  <a:gd name="T29" fmla="*/ 24 h 16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23" h="162">
                    <a:moveTo>
                      <a:pt x="0" y="24"/>
                    </a:moveTo>
                    <a:lnTo>
                      <a:pt x="6" y="24"/>
                    </a:lnTo>
                    <a:lnTo>
                      <a:pt x="12" y="18"/>
                    </a:lnTo>
                    <a:lnTo>
                      <a:pt x="48" y="6"/>
                    </a:lnTo>
                    <a:lnTo>
                      <a:pt x="101" y="0"/>
                    </a:lnTo>
                    <a:lnTo>
                      <a:pt x="137" y="6"/>
                    </a:lnTo>
                    <a:lnTo>
                      <a:pt x="173" y="18"/>
                    </a:lnTo>
                    <a:lnTo>
                      <a:pt x="239" y="54"/>
                    </a:lnTo>
                    <a:lnTo>
                      <a:pt x="287" y="90"/>
                    </a:lnTo>
                    <a:lnTo>
                      <a:pt x="317" y="114"/>
                    </a:lnTo>
                    <a:lnTo>
                      <a:pt x="323" y="126"/>
                    </a:lnTo>
                    <a:lnTo>
                      <a:pt x="221" y="162"/>
                    </a:lnTo>
                    <a:lnTo>
                      <a:pt x="0" y="24"/>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71" name="Freeform 18"/>
              <p:cNvSpPr>
                <a:spLocks noEditPoints="1"/>
              </p:cNvSpPr>
              <p:nvPr/>
            </p:nvSpPr>
            <p:spPr bwMode="hidden">
              <a:xfrm>
                <a:off x="192" y="2284"/>
                <a:ext cx="1254" cy="923"/>
              </a:xfrm>
              <a:custGeom>
                <a:avLst/>
                <a:gdLst>
                  <a:gd name="T0" fmla="*/ 1174 w 1250"/>
                  <a:gd name="T1" fmla="*/ 641 h 923"/>
                  <a:gd name="T2" fmla="*/ 1174 w 1250"/>
                  <a:gd name="T3" fmla="*/ 473 h 923"/>
                  <a:gd name="T4" fmla="*/ 1144 w 1250"/>
                  <a:gd name="T5" fmla="*/ 384 h 923"/>
                  <a:gd name="T6" fmla="*/ 1120 w 1250"/>
                  <a:gd name="T7" fmla="*/ 288 h 923"/>
                  <a:gd name="T8" fmla="*/ 1059 w 1250"/>
                  <a:gd name="T9" fmla="*/ 174 h 923"/>
                  <a:gd name="T10" fmla="*/ 987 w 1250"/>
                  <a:gd name="T11" fmla="*/ 96 h 923"/>
                  <a:gd name="T12" fmla="*/ 969 w 1250"/>
                  <a:gd name="T13" fmla="*/ 72 h 923"/>
                  <a:gd name="T14" fmla="*/ 897 w 1250"/>
                  <a:gd name="T15" fmla="*/ 18 h 923"/>
                  <a:gd name="T16" fmla="*/ 825 w 1250"/>
                  <a:gd name="T17" fmla="*/ 6 h 923"/>
                  <a:gd name="T18" fmla="*/ 716 w 1250"/>
                  <a:gd name="T19" fmla="*/ 24 h 923"/>
                  <a:gd name="T20" fmla="*/ 668 w 1250"/>
                  <a:gd name="T21" fmla="*/ 42 h 923"/>
                  <a:gd name="T22" fmla="*/ 572 w 1250"/>
                  <a:gd name="T23" fmla="*/ 120 h 923"/>
                  <a:gd name="T24" fmla="*/ 536 w 1250"/>
                  <a:gd name="T25" fmla="*/ 228 h 923"/>
                  <a:gd name="T26" fmla="*/ 513 w 1250"/>
                  <a:gd name="T27" fmla="*/ 348 h 923"/>
                  <a:gd name="T28" fmla="*/ 433 w 1250"/>
                  <a:gd name="T29" fmla="*/ 479 h 923"/>
                  <a:gd name="T30" fmla="*/ 415 w 1250"/>
                  <a:gd name="T31" fmla="*/ 539 h 923"/>
                  <a:gd name="T32" fmla="*/ 355 w 1250"/>
                  <a:gd name="T33" fmla="*/ 599 h 923"/>
                  <a:gd name="T34" fmla="*/ 307 w 1250"/>
                  <a:gd name="T35" fmla="*/ 629 h 923"/>
                  <a:gd name="T36" fmla="*/ 295 w 1250"/>
                  <a:gd name="T37" fmla="*/ 635 h 923"/>
                  <a:gd name="T38" fmla="*/ 259 w 1250"/>
                  <a:gd name="T39" fmla="*/ 677 h 923"/>
                  <a:gd name="T40" fmla="*/ 150 w 1250"/>
                  <a:gd name="T41" fmla="*/ 797 h 923"/>
                  <a:gd name="T42" fmla="*/ 54 w 1250"/>
                  <a:gd name="T43" fmla="*/ 839 h 923"/>
                  <a:gd name="T44" fmla="*/ 156 w 1250"/>
                  <a:gd name="T45" fmla="*/ 905 h 923"/>
                  <a:gd name="T46" fmla="*/ 242 w 1250"/>
                  <a:gd name="T47" fmla="*/ 869 h 923"/>
                  <a:gd name="T48" fmla="*/ 644 w 1250"/>
                  <a:gd name="T49" fmla="*/ 827 h 923"/>
                  <a:gd name="T50" fmla="*/ 704 w 1250"/>
                  <a:gd name="T51" fmla="*/ 725 h 923"/>
                  <a:gd name="T52" fmla="*/ 698 w 1250"/>
                  <a:gd name="T53" fmla="*/ 611 h 923"/>
                  <a:gd name="T54" fmla="*/ 782 w 1250"/>
                  <a:gd name="T55" fmla="*/ 551 h 923"/>
                  <a:gd name="T56" fmla="*/ 885 w 1250"/>
                  <a:gd name="T57" fmla="*/ 449 h 923"/>
                  <a:gd name="T58" fmla="*/ 915 w 1250"/>
                  <a:gd name="T59" fmla="*/ 414 h 923"/>
                  <a:gd name="T60" fmla="*/ 981 w 1250"/>
                  <a:gd name="T61" fmla="*/ 318 h 923"/>
                  <a:gd name="T62" fmla="*/ 1029 w 1250"/>
                  <a:gd name="T63" fmla="*/ 336 h 923"/>
                  <a:gd name="T64" fmla="*/ 1126 w 1250"/>
                  <a:gd name="T65" fmla="*/ 617 h 923"/>
                  <a:gd name="T66" fmla="*/ 1120 w 1250"/>
                  <a:gd name="T67" fmla="*/ 689 h 923"/>
                  <a:gd name="T68" fmla="*/ 1156 w 1250"/>
                  <a:gd name="T69" fmla="*/ 749 h 923"/>
                  <a:gd name="T70" fmla="*/ 1210 w 1250"/>
                  <a:gd name="T71" fmla="*/ 713 h 923"/>
                  <a:gd name="T72" fmla="*/ 1246 w 1250"/>
                  <a:gd name="T73" fmla="*/ 749 h 923"/>
                  <a:gd name="T74" fmla="*/ 1258 w 1250"/>
                  <a:gd name="T75" fmla="*/ 743 h 923"/>
                  <a:gd name="T76" fmla="*/ 698 w 1250"/>
                  <a:gd name="T77" fmla="*/ 264 h 923"/>
                  <a:gd name="T78" fmla="*/ 790 w 1250"/>
                  <a:gd name="T79" fmla="*/ 372 h 923"/>
                  <a:gd name="T80" fmla="*/ 770 w 1250"/>
                  <a:gd name="T81" fmla="*/ 443 h 923"/>
                  <a:gd name="T82" fmla="*/ 710 w 1250"/>
                  <a:gd name="T83" fmla="*/ 515 h 923"/>
                  <a:gd name="T84" fmla="*/ 662 w 1250"/>
                  <a:gd name="T85" fmla="*/ 569 h 923"/>
                  <a:gd name="T86" fmla="*/ 620 w 1250"/>
                  <a:gd name="T87" fmla="*/ 593 h 923"/>
                  <a:gd name="T88" fmla="*/ 578 w 1250"/>
                  <a:gd name="T89" fmla="*/ 617 h 923"/>
                  <a:gd name="T90" fmla="*/ 566 w 1250"/>
                  <a:gd name="T91" fmla="*/ 707 h 923"/>
                  <a:gd name="T92" fmla="*/ 355 w 1250"/>
                  <a:gd name="T93" fmla="*/ 755 h 923"/>
                  <a:gd name="T94" fmla="*/ 391 w 1250"/>
                  <a:gd name="T95" fmla="*/ 641 h 923"/>
                  <a:gd name="T96" fmla="*/ 427 w 1250"/>
                  <a:gd name="T97" fmla="*/ 647 h 923"/>
                  <a:gd name="T98" fmla="*/ 445 w 1250"/>
                  <a:gd name="T99" fmla="*/ 617 h 923"/>
                  <a:gd name="T100" fmla="*/ 572 w 1250"/>
                  <a:gd name="T101" fmla="*/ 515 h 923"/>
                  <a:gd name="T102" fmla="*/ 620 w 1250"/>
                  <a:gd name="T103" fmla="*/ 473 h 923"/>
                  <a:gd name="T104" fmla="*/ 644 w 1250"/>
                  <a:gd name="T105" fmla="*/ 396 h 923"/>
                  <a:gd name="T106" fmla="*/ 644 w 1250"/>
                  <a:gd name="T107" fmla="*/ 378 h 923"/>
                  <a:gd name="T108" fmla="*/ 668 w 1250"/>
                  <a:gd name="T109" fmla="*/ 270 h 923"/>
                  <a:gd name="T110" fmla="*/ 686 w 1250"/>
                  <a:gd name="T111" fmla="*/ 192 h 923"/>
                  <a:gd name="T112" fmla="*/ 698 w 1250"/>
                  <a:gd name="T113" fmla="*/ 264 h 923"/>
                  <a:gd name="T114" fmla="*/ 536 w 1250"/>
                  <a:gd name="T115" fmla="*/ 455 h 923"/>
                  <a:gd name="T116" fmla="*/ 638 w 1250"/>
                  <a:gd name="T117" fmla="*/ 803 h 923"/>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1250" h="923">
                    <a:moveTo>
                      <a:pt x="1244" y="713"/>
                    </a:moveTo>
                    <a:lnTo>
                      <a:pt x="1214" y="683"/>
                    </a:lnTo>
                    <a:lnTo>
                      <a:pt x="1166" y="653"/>
                    </a:lnTo>
                    <a:lnTo>
                      <a:pt x="1166" y="641"/>
                    </a:lnTo>
                    <a:lnTo>
                      <a:pt x="1172" y="617"/>
                    </a:lnTo>
                    <a:lnTo>
                      <a:pt x="1172" y="581"/>
                    </a:lnTo>
                    <a:lnTo>
                      <a:pt x="1172" y="545"/>
                    </a:lnTo>
                    <a:lnTo>
                      <a:pt x="1172" y="509"/>
                    </a:lnTo>
                    <a:lnTo>
                      <a:pt x="1166" y="473"/>
                    </a:lnTo>
                    <a:lnTo>
                      <a:pt x="1154" y="443"/>
                    </a:lnTo>
                    <a:lnTo>
                      <a:pt x="1148" y="431"/>
                    </a:lnTo>
                    <a:lnTo>
                      <a:pt x="1142" y="425"/>
                    </a:lnTo>
                    <a:lnTo>
                      <a:pt x="1142" y="408"/>
                    </a:lnTo>
                    <a:lnTo>
                      <a:pt x="1136" y="384"/>
                    </a:lnTo>
                    <a:lnTo>
                      <a:pt x="1130" y="354"/>
                    </a:lnTo>
                    <a:lnTo>
                      <a:pt x="1118" y="324"/>
                    </a:lnTo>
                    <a:lnTo>
                      <a:pt x="1106" y="300"/>
                    </a:lnTo>
                    <a:lnTo>
                      <a:pt x="1112" y="294"/>
                    </a:lnTo>
                    <a:lnTo>
                      <a:pt x="1112" y="288"/>
                    </a:lnTo>
                    <a:lnTo>
                      <a:pt x="1112" y="270"/>
                    </a:lnTo>
                    <a:lnTo>
                      <a:pt x="1106" y="252"/>
                    </a:lnTo>
                    <a:lnTo>
                      <a:pt x="1083" y="210"/>
                    </a:lnTo>
                    <a:lnTo>
                      <a:pt x="1059" y="180"/>
                    </a:lnTo>
                    <a:lnTo>
                      <a:pt x="1053" y="174"/>
                    </a:lnTo>
                    <a:lnTo>
                      <a:pt x="1047" y="168"/>
                    </a:lnTo>
                    <a:lnTo>
                      <a:pt x="1041" y="126"/>
                    </a:lnTo>
                    <a:lnTo>
                      <a:pt x="1017" y="114"/>
                    </a:lnTo>
                    <a:lnTo>
                      <a:pt x="987" y="90"/>
                    </a:lnTo>
                    <a:lnTo>
                      <a:pt x="981" y="96"/>
                    </a:lnTo>
                    <a:lnTo>
                      <a:pt x="981" y="102"/>
                    </a:lnTo>
                    <a:lnTo>
                      <a:pt x="975" y="120"/>
                    </a:lnTo>
                    <a:lnTo>
                      <a:pt x="975" y="108"/>
                    </a:lnTo>
                    <a:lnTo>
                      <a:pt x="969" y="90"/>
                    </a:lnTo>
                    <a:lnTo>
                      <a:pt x="963" y="72"/>
                    </a:lnTo>
                    <a:lnTo>
                      <a:pt x="963" y="66"/>
                    </a:lnTo>
                    <a:lnTo>
                      <a:pt x="933" y="42"/>
                    </a:lnTo>
                    <a:lnTo>
                      <a:pt x="921" y="36"/>
                    </a:lnTo>
                    <a:lnTo>
                      <a:pt x="915" y="30"/>
                    </a:lnTo>
                    <a:lnTo>
                      <a:pt x="891" y="18"/>
                    </a:lnTo>
                    <a:lnTo>
                      <a:pt x="885" y="18"/>
                    </a:lnTo>
                    <a:lnTo>
                      <a:pt x="867" y="18"/>
                    </a:lnTo>
                    <a:lnTo>
                      <a:pt x="855" y="18"/>
                    </a:lnTo>
                    <a:lnTo>
                      <a:pt x="849" y="18"/>
                    </a:lnTo>
                    <a:lnTo>
                      <a:pt x="819" y="6"/>
                    </a:lnTo>
                    <a:lnTo>
                      <a:pt x="796" y="0"/>
                    </a:lnTo>
                    <a:lnTo>
                      <a:pt x="772" y="6"/>
                    </a:lnTo>
                    <a:lnTo>
                      <a:pt x="754" y="18"/>
                    </a:lnTo>
                    <a:lnTo>
                      <a:pt x="730" y="18"/>
                    </a:lnTo>
                    <a:lnTo>
                      <a:pt x="712" y="24"/>
                    </a:lnTo>
                    <a:lnTo>
                      <a:pt x="700" y="30"/>
                    </a:lnTo>
                    <a:lnTo>
                      <a:pt x="694" y="30"/>
                    </a:lnTo>
                    <a:lnTo>
                      <a:pt x="688" y="30"/>
                    </a:lnTo>
                    <a:lnTo>
                      <a:pt x="664" y="42"/>
                    </a:lnTo>
                    <a:lnTo>
                      <a:pt x="628" y="60"/>
                    </a:lnTo>
                    <a:lnTo>
                      <a:pt x="586" y="90"/>
                    </a:lnTo>
                    <a:lnTo>
                      <a:pt x="574" y="108"/>
                    </a:lnTo>
                    <a:lnTo>
                      <a:pt x="562" y="120"/>
                    </a:lnTo>
                    <a:lnTo>
                      <a:pt x="568" y="120"/>
                    </a:lnTo>
                    <a:lnTo>
                      <a:pt x="568" y="114"/>
                    </a:lnTo>
                    <a:lnTo>
                      <a:pt x="550" y="150"/>
                    </a:lnTo>
                    <a:lnTo>
                      <a:pt x="538" y="192"/>
                    </a:lnTo>
                    <a:lnTo>
                      <a:pt x="532" y="216"/>
                    </a:lnTo>
                    <a:lnTo>
                      <a:pt x="532" y="228"/>
                    </a:lnTo>
                    <a:lnTo>
                      <a:pt x="527" y="246"/>
                    </a:lnTo>
                    <a:lnTo>
                      <a:pt x="521" y="276"/>
                    </a:lnTo>
                    <a:lnTo>
                      <a:pt x="515" y="312"/>
                    </a:lnTo>
                    <a:lnTo>
                      <a:pt x="509" y="348"/>
                    </a:lnTo>
                    <a:lnTo>
                      <a:pt x="473" y="390"/>
                    </a:lnTo>
                    <a:lnTo>
                      <a:pt x="473" y="396"/>
                    </a:lnTo>
                    <a:lnTo>
                      <a:pt x="467" y="402"/>
                    </a:lnTo>
                    <a:lnTo>
                      <a:pt x="449" y="437"/>
                    </a:lnTo>
                    <a:lnTo>
                      <a:pt x="431" y="479"/>
                    </a:lnTo>
                    <a:lnTo>
                      <a:pt x="419" y="521"/>
                    </a:lnTo>
                    <a:lnTo>
                      <a:pt x="413" y="527"/>
                    </a:lnTo>
                    <a:lnTo>
                      <a:pt x="413" y="533"/>
                    </a:lnTo>
                    <a:lnTo>
                      <a:pt x="413" y="539"/>
                    </a:lnTo>
                    <a:lnTo>
                      <a:pt x="353" y="599"/>
                    </a:lnTo>
                    <a:lnTo>
                      <a:pt x="347" y="599"/>
                    </a:lnTo>
                    <a:lnTo>
                      <a:pt x="341" y="599"/>
                    </a:lnTo>
                    <a:lnTo>
                      <a:pt x="335" y="611"/>
                    </a:lnTo>
                    <a:lnTo>
                      <a:pt x="311" y="629"/>
                    </a:lnTo>
                    <a:lnTo>
                      <a:pt x="305" y="629"/>
                    </a:lnTo>
                    <a:lnTo>
                      <a:pt x="299" y="629"/>
                    </a:lnTo>
                    <a:lnTo>
                      <a:pt x="299" y="635"/>
                    </a:lnTo>
                    <a:lnTo>
                      <a:pt x="293" y="635"/>
                    </a:lnTo>
                    <a:lnTo>
                      <a:pt x="257" y="659"/>
                    </a:lnTo>
                    <a:lnTo>
                      <a:pt x="257" y="665"/>
                    </a:lnTo>
                    <a:lnTo>
                      <a:pt x="257" y="677"/>
                    </a:lnTo>
                    <a:lnTo>
                      <a:pt x="257" y="701"/>
                    </a:lnTo>
                    <a:lnTo>
                      <a:pt x="257" y="719"/>
                    </a:lnTo>
                    <a:lnTo>
                      <a:pt x="257" y="731"/>
                    </a:lnTo>
                    <a:lnTo>
                      <a:pt x="216" y="725"/>
                    </a:lnTo>
                    <a:lnTo>
                      <a:pt x="150" y="797"/>
                    </a:lnTo>
                    <a:lnTo>
                      <a:pt x="150" y="827"/>
                    </a:lnTo>
                    <a:lnTo>
                      <a:pt x="174" y="827"/>
                    </a:lnTo>
                    <a:lnTo>
                      <a:pt x="114" y="845"/>
                    </a:lnTo>
                    <a:lnTo>
                      <a:pt x="108" y="851"/>
                    </a:lnTo>
                    <a:lnTo>
                      <a:pt x="54" y="839"/>
                    </a:lnTo>
                    <a:lnTo>
                      <a:pt x="0" y="857"/>
                    </a:lnTo>
                    <a:lnTo>
                      <a:pt x="0" y="875"/>
                    </a:lnTo>
                    <a:lnTo>
                      <a:pt x="102" y="893"/>
                    </a:lnTo>
                    <a:lnTo>
                      <a:pt x="96" y="893"/>
                    </a:lnTo>
                    <a:lnTo>
                      <a:pt x="156" y="905"/>
                    </a:lnTo>
                    <a:lnTo>
                      <a:pt x="168" y="899"/>
                    </a:lnTo>
                    <a:lnTo>
                      <a:pt x="311" y="923"/>
                    </a:lnTo>
                    <a:lnTo>
                      <a:pt x="365" y="911"/>
                    </a:lnTo>
                    <a:lnTo>
                      <a:pt x="371" y="887"/>
                    </a:lnTo>
                    <a:lnTo>
                      <a:pt x="240" y="869"/>
                    </a:lnTo>
                    <a:lnTo>
                      <a:pt x="240" y="863"/>
                    </a:lnTo>
                    <a:lnTo>
                      <a:pt x="497" y="791"/>
                    </a:lnTo>
                    <a:lnTo>
                      <a:pt x="503" y="809"/>
                    </a:lnTo>
                    <a:lnTo>
                      <a:pt x="640" y="827"/>
                    </a:lnTo>
                    <a:lnTo>
                      <a:pt x="700" y="725"/>
                    </a:lnTo>
                    <a:lnTo>
                      <a:pt x="658" y="719"/>
                    </a:lnTo>
                    <a:lnTo>
                      <a:pt x="664" y="653"/>
                    </a:lnTo>
                    <a:lnTo>
                      <a:pt x="670" y="623"/>
                    </a:lnTo>
                    <a:lnTo>
                      <a:pt x="694" y="611"/>
                    </a:lnTo>
                    <a:lnTo>
                      <a:pt x="694" y="605"/>
                    </a:lnTo>
                    <a:lnTo>
                      <a:pt x="718" y="587"/>
                    </a:lnTo>
                    <a:lnTo>
                      <a:pt x="748" y="569"/>
                    </a:lnTo>
                    <a:lnTo>
                      <a:pt x="778" y="551"/>
                    </a:lnTo>
                    <a:lnTo>
                      <a:pt x="796" y="533"/>
                    </a:lnTo>
                    <a:lnTo>
                      <a:pt x="819" y="515"/>
                    </a:lnTo>
                    <a:lnTo>
                      <a:pt x="843" y="497"/>
                    </a:lnTo>
                    <a:lnTo>
                      <a:pt x="867" y="467"/>
                    </a:lnTo>
                    <a:lnTo>
                      <a:pt x="879" y="449"/>
                    </a:lnTo>
                    <a:lnTo>
                      <a:pt x="879" y="443"/>
                    </a:lnTo>
                    <a:lnTo>
                      <a:pt x="885" y="443"/>
                    </a:lnTo>
                    <a:lnTo>
                      <a:pt x="891" y="431"/>
                    </a:lnTo>
                    <a:lnTo>
                      <a:pt x="903" y="425"/>
                    </a:lnTo>
                    <a:lnTo>
                      <a:pt x="909" y="414"/>
                    </a:lnTo>
                    <a:lnTo>
                      <a:pt x="909" y="390"/>
                    </a:lnTo>
                    <a:lnTo>
                      <a:pt x="903" y="360"/>
                    </a:lnTo>
                    <a:lnTo>
                      <a:pt x="927" y="348"/>
                    </a:lnTo>
                    <a:lnTo>
                      <a:pt x="951" y="330"/>
                    </a:lnTo>
                    <a:lnTo>
                      <a:pt x="975" y="318"/>
                    </a:lnTo>
                    <a:lnTo>
                      <a:pt x="993" y="300"/>
                    </a:lnTo>
                    <a:lnTo>
                      <a:pt x="999" y="306"/>
                    </a:lnTo>
                    <a:lnTo>
                      <a:pt x="1011" y="306"/>
                    </a:lnTo>
                    <a:lnTo>
                      <a:pt x="1023" y="336"/>
                    </a:lnTo>
                    <a:lnTo>
                      <a:pt x="1071" y="449"/>
                    </a:lnTo>
                    <a:lnTo>
                      <a:pt x="1071" y="467"/>
                    </a:lnTo>
                    <a:lnTo>
                      <a:pt x="1077" y="497"/>
                    </a:lnTo>
                    <a:lnTo>
                      <a:pt x="1101" y="563"/>
                    </a:lnTo>
                    <a:lnTo>
                      <a:pt x="1118" y="617"/>
                    </a:lnTo>
                    <a:lnTo>
                      <a:pt x="1124" y="641"/>
                    </a:lnTo>
                    <a:lnTo>
                      <a:pt x="1124" y="653"/>
                    </a:lnTo>
                    <a:lnTo>
                      <a:pt x="1118" y="659"/>
                    </a:lnTo>
                    <a:lnTo>
                      <a:pt x="1112" y="671"/>
                    </a:lnTo>
                    <a:lnTo>
                      <a:pt x="1112" y="689"/>
                    </a:lnTo>
                    <a:lnTo>
                      <a:pt x="1118" y="701"/>
                    </a:lnTo>
                    <a:lnTo>
                      <a:pt x="1124" y="719"/>
                    </a:lnTo>
                    <a:lnTo>
                      <a:pt x="1130" y="737"/>
                    </a:lnTo>
                    <a:lnTo>
                      <a:pt x="1136" y="749"/>
                    </a:lnTo>
                    <a:lnTo>
                      <a:pt x="1148" y="749"/>
                    </a:lnTo>
                    <a:lnTo>
                      <a:pt x="1154" y="743"/>
                    </a:lnTo>
                    <a:lnTo>
                      <a:pt x="1154" y="725"/>
                    </a:lnTo>
                    <a:lnTo>
                      <a:pt x="1148" y="707"/>
                    </a:lnTo>
                    <a:lnTo>
                      <a:pt x="1148" y="701"/>
                    </a:lnTo>
                    <a:lnTo>
                      <a:pt x="1202" y="713"/>
                    </a:lnTo>
                    <a:lnTo>
                      <a:pt x="1208" y="719"/>
                    </a:lnTo>
                    <a:lnTo>
                      <a:pt x="1214" y="737"/>
                    </a:lnTo>
                    <a:lnTo>
                      <a:pt x="1220" y="749"/>
                    </a:lnTo>
                    <a:lnTo>
                      <a:pt x="1232" y="755"/>
                    </a:lnTo>
                    <a:lnTo>
                      <a:pt x="1238" y="749"/>
                    </a:lnTo>
                    <a:lnTo>
                      <a:pt x="1232" y="737"/>
                    </a:lnTo>
                    <a:lnTo>
                      <a:pt x="1238" y="749"/>
                    </a:lnTo>
                    <a:lnTo>
                      <a:pt x="1244" y="755"/>
                    </a:lnTo>
                    <a:lnTo>
                      <a:pt x="1250" y="749"/>
                    </a:lnTo>
                    <a:lnTo>
                      <a:pt x="1250" y="743"/>
                    </a:lnTo>
                    <a:lnTo>
                      <a:pt x="1250" y="731"/>
                    </a:lnTo>
                    <a:lnTo>
                      <a:pt x="1244" y="719"/>
                    </a:lnTo>
                    <a:lnTo>
                      <a:pt x="1244" y="713"/>
                    </a:lnTo>
                    <a:close/>
                    <a:moveTo>
                      <a:pt x="694" y="264"/>
                    </a:moveTo>
                    <a:lnTo>
                      <a:pt x="700" y="276"/>
                    </a:lnTo>
                    <a:lnTo>
                      <a:pt x="712" y="288"/>
                    </a:lnTo>
                    <a:lnTo>
                      <a:pt x="742" y="330"/>
                    </a:lnTo>
                    <a:lnTo>
                      <a:pt x="778" y="360"/>
                    </a:lnTo>
                    <a:lnTo>
                      <a:pt x="784" y="372"/>
                    </a:lnTo>
                    <a:lnTo>
                      <a:pt x="790" y="378"/>
                    </a:lnTo>
                    <a:lnTo>
                      <a:pt x="796" y="384"/>
                    </a:lnTo>
                    <a:lnTo>
                      <a:pt x="790" y="431"/>
                    </a:lnTo>
                    <a:lnTo>
                      <a:pt x="766" y="443"/>
                    </a:lnTo>
                    <a:lnTo>
                      <a:pt x="748" y="461"/>
                    </a:lnTo>
                    <a:lnTo>
                      <a:pt x="724" y="485"/>
                    </a:lnTo>
                    <a:lnTo>
                      <a:pt x="712" y="503"/>
                    </a:lnTo>
                    <a:lnTo>
                      <a:pt x="712" y="509"/>
                    </a:lnTo>
                    <a:lnTo>
                      <a:pt x="706" y="515"/>
                    </a:lnTo>
                    <a:lnTo>
                      <a:pt x="688" y="533"/>
                    </a:lnTo>
                    <a:lnTo>
                      <a:pt x="670" y="551"/>
                    </a:lnTo>
                    <a:lnTo>
                      <a:pt x="658" y="563"/>
                    </a:lnTo>
                    <a:lnTo>
                      <a:pt x="658" y="569"/>
                    </a:lnTo>
                    <a:lnTo>
                      <a:pt x="652" y="569"/>
                    </a:lnTo>
                    <a:lnTo>
                      <a:pt x="652" y="575"/>
                    </a:lnTo>
                    <a:lnTo>
                      <a:pt x="640" y="581"/>
                    </a:lnTo>
                    <a:lnTo>
                      <a:pt x="616" y="593"/>
                    </a:lnTo>
                    <a:lnTo>
                      <a:pt x="604" y="599"/>
                    </a:lnTo>
                    <a:lnTo>
                      <a:pt x="592" y="605"/>
                    </a:lnTo>
                    <a:lnTo>
                      <a:pt x="586" y="611"/>
                    </a:lnTo>
                    <a:lnTo>
                      <a:pt x="574" y="617"/>
                    </a:lnTo>
                    <a:lnTo>
                      <a:pt x="562" y="629"/>
                    </a:lnTo>
                    <a:lnTo>
                      <a:pt x="550" y="635"/>
                    </a:lnTo>
                    <a:lnTo>
                      <a:pt x="550" y="653"/>
                    </a:lnTo>
                    <a:lnTo>
                      <a:pt x="556" y="677"/>
                    </a:lnTo>
                    <a:lnTo>
                      <a:pt x="562" y="707"/>
                    </a:lnTo>
                    <a:lnTo>
                      <a:pt x="538" y="737"/>
                    </a:lnTo>
                    <a:lnTo>
                      <a:pt x="377" y="785"/>
                    </a:lnTo>
                    <a:lnTo>
                      <a:pt x="365" y="761"/>
                    </a:lnTo>
                    <a:lnTo>
                      <a:pt x="359" y="755"/>
                    </a:lnTo>
                    <a:lnTo>
                      <a:pt x="353" y="755"/>
                    </a:lnTo>
                    <a:lnTo>
                      <a:pt x="359" y="683"/>
                    </a:lnTo>
                    <a:lnTo>
                      <a:pt x="365" y="671"/>
                    </a:lnTo>
                    <a:lnTo>
                      <a:pt x="371" y="665"/>
                    </a:lnTo>
                    <a:lnTo>
                      <a:pt x="389" y="641"/>
                    </a:lnTo>
                    <a:lnTo>
                      <a:pt x="413" y="629"/>
                    </a:lnTo>
                    <a:lnTo>
                      <a:pt x="431" y="611"/>
                    </a:lnTo>
                    <a:lnTo>
                      <a:pt x="419" y="623"/>
                    </a:lnTo>
                    <a:lnTo>
                      <a:pt x="419" y="629"/>
                    </a:lnTo>
                    <a:lnTo>
                      <a:pt x="425" y="647"/>
                    </a:lnTo>
                    <a:lnTo>
                      <a:pt x="425" y="659"/>
                    </a:lnTo>
                    <a:lnTo>
                      <a:pt x="431" y="665"/>
                    </a:lnTo>
                    <a:lnTo>
                      <a:pt x="437" y="659"/>
                    </a:lnTo>
                    <a:lnTo>
                      <a:pt x="443" y="635"/>
                    </a:lnTo>
                    <a:lnTo>
                      <a:pt x="443" y="617"/>
                    </a:lnTo>
                    <a:lnTo>
                      <a:pt x="443" y="605"/>
                    </a:lnTo>
                    <a:lnTo>
                      <a:pt x="491" y="575"/>
                    </a:lnTo>
                    <a:lnTo>
                      <a:pt x="527" y="545"/>
                    </a:lnTo>
                    <a:lnTo>
                      <a:pt x="550" y="527"/>
                    </a:lnTo>
                    <a:lnTo>
                      <a:pt x="568" y="515"/>
                    </a:lnTo>
                    <a:lnTo>
                      <a:pt x="586" y="503"/>
                    </a:lnTo>
                    <a:lnTo>
                      <a:pt x="598" y="497"/>
                    </a:lnTo>
                    <a:lnTo>
                      <a:pt x="610" y="485"/>
                    </a:lnTo>
                    <a:lnTo>
                      <a:pt x="616" y="479"/>
                    </a:lnTo>
                    <a:lnTo>
                      <a:pt x="616" y="473"/>
                    </a:lnTo>
                    <a:lnTo>
                      <a:pt x="628" y="455"/>
                    </a:lnTo>
                    <a:lnTo>
                      <a:pt x="634" y="431"/>
                    </a:lnTo>
                    <a:lnTo>
                      <a:pt x="640" y="408"/>
                    </a:lnTo>
                    <a:lnTo>
                      <a:pt x="640" y="402"/>
                    </a:lnTo>
                    <a:lnTo>
                      <a:pt x="640" y="396"/>
                    </a:lnTo>
                    <a:lnTo>
                      <a:pt x="628" y="396"/>
                    </a:lnTo>
                    <a:lnTo>
                      <a:pt x="634" y="396"/>
                    </a:lnTo>
                    <a:lnTo>
                      <a:pt x="634" y="390"/>
                    </a:lnTo>
                    <a:lnTo>
                      <a:pt x="640" y="378"/>
                    </a:lnTo>
                    <a:lnTo>
                      <a:pt x="652" y="336"/>
                    </a:lnTo>
                    <a:lnTo>
                      <a:pt x="664" y="300"/>
                    </a:lnTo>
                    <a:lnTo>
                      <a:pt x="664" y="282"/>
                    </a:lnTo>
                    <a:lnTo>
                      <a:pt x="670" y="276"/>
                    </a:lnTo>
                    <a:lnTo>
                      <a:pt x="664" y="270"/>
                    </a:lnTo>
                    <a:lnTo>
                      <a:pt x="658" y="258"/>
                    </a:lnTo>
                    <a:lnTo>
                      <a:pt x="646" y="246"/>
                    </a:lnTo>
                    <a:lnTo>
                      <a:pt x="640" y="240"/>
                    </a:lnTo>
                    <a:lnTo>
                      <a:pt x="676" y="258"/>
                    </a:lnTo>
                    <a:lnTo>
                      <a:pt x="682" y="192"/>
                    </a:lnTo>
                    <a:lnTo>
                      <a:pt x="682" y="198"/>
                    </a:lnTo>
                    <a:lnTo>
                      <a:pt x="682" y="222"/>
                    </a:lnTo>
                    <a:lnTo>
                      <a:pt x="688" y="246"/>
                    </a:lnTo>
                    <a:lnTo>
                      <a:pt x="694" y="264"/>
                    </a:lnTo>
                    <a:close/>
                    <a:moveTo>
                      <a:pt x="532" y="455"/>
                    </a:moveTo>
                    <a:lnTo>
                      <a:pt x="527" y="461"/>
                    </a:lnTo>
                    <a:lnTo>
                      <a:pt x="532" y="449"/>
                    </a:lnTo>
                    <a:lnTo>
                      <a:pt x="532" y="455"/>
                    </a:lnTo>
                    <a:close/>
                    <a:moveTo>
                      <a:pt x="634" y="803"/>
                    </a:moveTo>
                    <a:lnTo>
                      <a:pt x="634" y="803"/>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72" name="Freeform 19"/>
              <p:cNvSpPr>
                <a:spLocks/>
              </p:cNvSpPr>
              <p:nvPr/>
            </p:nvSpPr>
            <p:spPr bwMode="hidden">
              <a:xfrm>
                <a:off x="684" y="2709"/>
                <a:ext cx="47" cy="78"/>
              </a:xfrm>
              <a:custGeom>
                <a:avLst/>
                <a:gdLst>
                  <a:gd name="T0" fmla="*/ 12 w 47"/>
                  <a:gd name="T1" fmla="*/ 72 h 78"/>
                  <a:gd name="T2" fmla="*/ 18 w 47"/>
                  <a:gd name="T3" fmla="*/ 60 h 78"/>
                  <a:gd name="T4" fmla="*/ 24 w 47"/>
                  <a:gd name="T5" fmla="*/ 54 h 78"/>
                  <a:gd name="T6" fmla="*/ 47 w 47"/>
                  <a:gd name="T7" fmla="*/ 0 h 78"/>
                  <a:gd name="T8" fmla="*/ 0 w 47"/>
                  <a:gd name="T9" fmla="*/ 78 h 78"/>
                  <a:gd name="T10" fmla="*/ 12 w 47"/>
                  <a:gd name="T11" fmla="*/ 72 h 78"/>
                  <a:gd name="T12" fmla="*/ 12 w 47"/>
                  <a:gd name="T13" fmla="*/ 72 h 7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7" h="78">
                    <a:moveTo>
                      <a:pt x="12" y="72"/>
                    </a:moveTo>
                    <a:lnTo>
                      <a:pt x="18" y="60"/>
                    </a:lnTo>
                    <a:lnTo>
                      <a:pt x="24" y="54"/>
                    </a:lnTo>
                    <a:lnTo>
                      <a:pt x="47" y="0"/>
                    </a:lnTo>
                    <a:lnTo>
                      <a:pt x="0" y="78"/>
                    </a:lnTo>
                    <a:lnTo>
                      <a:pt x="12" y="72"/>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73" name="Freeform 20"/>
              <p:cNvSpPr>
                <a:spLocks/>
              </p:cNvSpPr>
              <p:nvPr/>
            </p:nvSpPr>
            <p:spPr bwMode="hidden">
              <a:xfrm>
                <a:off x="1284" y="2572"/>
                <a:ext cx="149" cy="419"/>
              </a:xfrm>
              <a:custGeom>
                <a:avLst/>
                <a:gdLst>
                  <a:gd name="T0" fmla="*/ 29 w 149"/>
                  <a:gd name="T1" fmla="*/ 96 h 419"/>
                  <a:gd name="T2" fmla="*/ 41 w 149"/>
                  <a:gd name="T3" fmla="*/ 126 h 419"/>
                  <a:gd name="T4" fmla="*/ 29 w 149"/>
                  <a:gd name="T5" fmla="*/ 161 h 419"/>
                  <a:gd name="T6" fmla="*/ 47 w 149"/>
                  <a:gd name="T7" fmla="*/ 149 h 419"/>
                  <a:gd name="T8" fmla="*/ 53 w 149"/>
                  <a:gd name="T9" fmla="*/ 347 h 419"/>
                  <a:gd name="T10" fmla="*/ 65 w 149"/>
                  <a:gd name="T11" fmla="*/ 371 h 419"/>
                  <a:gd name="T12" fmla="*/ 65 w 149"/>
                  <a:gd name="T13" fmla="*/ 377 h 419"/>
                  <a:gd name="T14" fmla="*/ 65 w 149"/>
                  <a:gd name="T15" fmla="*/ 389 h 419"/>
                  <a:gd name="T16" fmla="*/ 77 w 149"/>
                  <a:gd name="T17" fmla="*/ 395 h 419"/>
                  <a:gd name="T18" fmla="*/ 101 w 149"/>
                  <a:gd name="T19" fmla="*/ 407 h 419"/>
                  <a:gd name="T20" fmla="*/ 125 w 149"/>
                  <a:gd name="T21" fmla="*/ 413 h 419"/>
                  <a:gd name="T22" fmla="*/ 149 w 149"/>
                  <a:gd name="T23" fmla="*/ 419 h 419"/>
                  <a:gd name="T24" fmla="*/ 125 w 149"/>
                  <a:gd name="T25" fmla="*/ 395 h 419"/>
                  <a:gd name="T26" fmla="*/ 77 w 149"/>
                  <a:gd name="T27" fmla="*/ 365 h 419"/>
                  <a:gd name="T28" fmla="*/ 77 w 149"/>
                  <a:gd name="T29" fmla="*/ 365 h 419"/>
                  <a:gd name="T30" fmla="*/ 77 w 149"/>
                  <a:gd name="T31" fmla="*/ 353 h 419"/>
                  <a:gd name="T32" fmla="*/ 83 w 149"/>
                  <a:gd name="T33" fmla="*/ 329 h 419"/>
                  <a:gd name="T34" fmla="*/ 83 w 149"/>
                  <a:gd name="T35" fmla="*/ 293 h 419"/>
                  <a:gd name="T36" fmla="*/ 83 w 149"/>
                  <a:gd name="T37" fmla="*/ 257 h 419"/>
                  <a:gd name="T38" fmla="*/ 83 w 149"/>
                  <a:gd name="T39" fmla="*/ 221 h 419"/>
                  <a:gd name="T40" fmla="*/ 77 w 149"/>
                  <a:gd name="T41" fmla="*/ 185 h 419"/>
                  <a:gd name="T42" fmla="*/ 65 w 149"/>
                  <a:gd name="T43" fmla="*/ 155 h 419"/>
                  <a:gd name="T44" fmla="*/ 59 w 149"/>
                  <a:gd name="T45" fmla="*/ 143 h 419"/>
                  <a:gd name="T46" fmla="*/ 53 w 149"/>
                  <a:gd name="T47" fmla="*/ 137 h 419"/>
                  <a:gd name="T48" fmla="*/ 53 w 149"/>
                  <a:gd name="T49" fmla="*/ 120 h 419"/>
                  <a:gd name="T50" fmla="*/ 53 w 149"/>
                  <a:gd name="T51" fmla="*/ 108 h 419"/>
                  <a:gd name="T52" fmla="*/ 47 w 149"/>
                  <a:gd name="T53" fmla="*/ 90 h 419"/>
                  <a:gd name="T54" fmla="*/ 35 w 149"/>
                  <a:gd name="T55" fmla="*/ 54 h 419"/>
                  <a:gd name="T56" fmla="*/ 23 w 149"/>
                  <a:gd name="T57" fmla="*/ 18 h 419"/>
                  <a:gd name="T58" fmla="*/ 17 w 149"/>
                  <a:gd name="T59" fmla="*/ 6 h 419"/>
                  <a:gd name="T60" fmla="*/ 17 w 149"/>
                  <a:gd name="T61" fmla="*/ 0 h 419"/>
                  <a:gd name="T62" fmla="*/ 0 w 149"/>
                  <a:gd name="T63" fmla="*/ 6 h 419"/>
                  <a:gd name="T64" fmla="*/ 6 w 149"/>
                  <a:gd name="T65" fmla="*/ 114 h 419"/>
                  <a:gd name="T66" fmla="*/ 29 w 149"/>
                  <a:gd name="T67" fmla="*/ 96 h 419"/>
                  <a:gd name="T68" fmla="*/ 29 w 149"/>
                  <a:gd name="T69" fmla="*/ 96 h 41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49" h="419">
                    <a:moveTo>
                      <a:pt x="29" y="96"/>
                    </a:moveTo>
                    <a:lnTo>
                      <a:pt x="41" y="126"/>
                    </a:lnTo>
                    <a:lnTo>
                      <a:pt x="29" y="161"/>
                    </a:lnTo>
                    <a:lnTo>
                      <a:pt x="47" y="149"/>
                    </a:lnTo>
                    <a:lnTo>
                      <a:pt x="53" y="347"/>
                    </a:lnTo>
                    <a:lnTo>
                      <a:pt x="65" y="371"/>
                    </a:lnTo>
                    <a:lnTo>
                      <a:pt x="65" y="377"/>
                    </a:lnTo>
                    <a:lnTo>
                      <a:pt x="65" y="389"/>
                    </a:lnTo>
                    <a:lnTo>
                      <a:pt x="77" y="395"/>
                    </a:lnTo>
                    <a:lnTo>
                      <a:pt x="101" y="407"/>
                    </a:lnTo>
                    <a:lnTo>
                      <a:pt x="125" y="413"/>
                    </a:lnTo>
                    <a:lnTo>
                      <a:pt x="149" y="419"/>
                    </a:lnTo>
                    <a:lnTo>
                      <a:pt x="125" y="395"/>
                    </a:lnTo>
                    <a:lnTo>
                      <a:pt x="77" y="365"/>
                    </a:lnTo>
                    <a:lnTo>
                      <a:pt x="77" y="353"/>
                    </a:lnTo>
                    <a:lnTo>
                      <a:pt x="83" y="329"/>
                    </a:lnTo>
                    <a:lnTo>
                      <a:pt x="83" y="293"/>
                    </a:lnTo>
                    <a:lnTo>
                      <a:pt x="83" y="257"/>
                    </a:lnTo>
                    <a:lnTo>
                      <a:pt x="83" y="221"/>
                    </a:lnTo>
                    <a:lnTo>
                      <a:pt x="77" y="185"/>
                    </a:lnTo>
                    <a:lnTo>
                      <a:pt x="65" y="155"/>
                    </a:lnTo>
                    <a:lnTo>
                      <a:pt x="59" y="143"/>
                    </a:lnTo>
                    <a:lnTo>
                      <a:pt x="53" y="137"/>
                    </a:lnTo>
                    <a:lnTo>
                      <a:pt x="53" y="120"/>
                    </a:lnTo>
                    <a:lnTo>
                      <a:pt x="53" y="108"/>
                    </a:lnTo>
                    <a:lnTo>
                      <a:pt x="47" y="90"/>
                    </a:lnTo>
                    <a:lnTo>
                      <a:pt x="35" y="54"/>
                    </a:lnTo>
                    <a:lnTo>
                      <a:pt x="23" y="18"/>
                    </a:lnTo>
                    <a:lnTo>
                      <a:pt x="17" y="6"/>
                    </a:lnTo>
                    <a:lnTo>
                      <a:pt x="17" y="0"/>
                    </a:lnTo>
                    <a:lnTo>
                      <a:pt x="0" y="6"/>
                    </a:lnTo>
                    <a:lnTo>
                      <a:pt x="6" y="114"/>
                    </a:lnTo>
                    <a:lnTo>
                      <a:pt x="29" y="9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74" name="Freeform 21"/>
              <p:cNvSpPr>
                <a:spLocks/>
              </p:cNvSpPr>
              <p:nvPr/>
            </p:nvSpPr>
            <p:spPr bwMode="hidden">
              <a:xfrm>
                <a:off x="1140" y="2434"/>
                <a:ext cx="167" cy="138"/>
              </a:xfrm>
              <a:custGeom>
                <a:avLst/>
                <a:gdLst>
                  <a:gd name="T0" fmla="*/ 102 w 167"/>
                  <a:gd name="T1" fmla="*/ 18 h 138"/>
                  <a:gd name="T2" fmla="*/ 96 w 167"/>
                  <a:gd name="T3" fmla="*/ 12 h 138"/>
                  <a:gd name="T4" fmla="*/ 90 w 167"/>
                  <a:gd name="T5" fmla="*/ 0 h 138"/>
                  <a:gd name="T6" fmla="*/ 78 w 167"/>
                  <a:gd name="T7" fmla="*/ 0 h 138"/>
                  <a:gd name="T8" fmla="*/ 66 w 167"/>
                  <a:gd name="T9" fmla="*/ 0 h 138"/>
                  <a:gd name="T10" fmla="*/ 60 w 167"/>
                  <a:gd name="T11" fmla="*/ 0 h 138"/>
                  <a:gd name="T12" fmla="*/ 48 w 167"/>
                  <a:gd name="T13" fmla="*/ 6 h 138"/>
                  <a:gd name="T14" fmla="*/ 36 w 167"/>
                  <a:gd name="T15" fmla="*/ 12 h 138"/>
                  <a:gd name="T16" fmla="*/ 30 w 167"/>
                  <a:gd name="T17" fmla="*/ 12 h 138"/>
                  <a:gd name="T18" fmla="*/ 24 w 167"/>
                  <a:gd name="T19" fmla="*/ 24 h 138"/>
                  <a:gd name="T20" fmla="*/ 18 w 167"/>
                  <a:gd name="T21" fmla="*/ 42 h 138"/>
                  <a:gd name="T22" fmla="*/ 6 w 167"/>
                  <a:gd name="T23" fmla="*/ 66 h 138"/>
                  <a:gd name="T24" fmla="*/ 0 w 167"/>
                  <a:gd name="T25" fmla="*/ 72 h 138"/>
                  <a:gd name="T26" fmla="*/ 42 w 167"/>
                  <a:gd name="T27" fmla="*/ 30 h 138"/>
                  <a:gd name="T28" fmla="*/ 30 w 167"/>
                  <a:gd name="T29" fmla="*/ 66 h 138"/>
                  <a:gd name="T30" fmla="*/ 96 w 167"/>
                  <a:gd name="T31" fmla="*/ 36 h 138"/>
                  <a:gd name="T32" fmla="*/ 120 w 167"/>
                  <a:gd name="T33" fmla="*/ 78 h 138"/>
                  <a:gd name="T34" fmla="*/ 120 w 167"/>
                  <a:gd name="T35" fmla="*/ 54 h 138"/>
                  <a:gd name="T36" fmla="*/ 167 w 167"/>
                  <a:gd name="T37" fmla="*/ 138 h 138"/>
                  <a:gd name="T38" fmla="*/ 167 w 167"/>
                  <a:gd name="T39" fmla="*/ 120 h 138"/>
                  <a:gd name="T40" fmla="*/ 161 w 167"/>
                  <a:gd name="T41" fmla="*/ 102 h 138"/>
                  <a:gd name="T42" fmla="*/ 138 w 167"/>
                  <a:gd name="T43" fmla="*/ 60 h 138"/>
                  <a:gd name="T44" fmla="*/ 114 w 167"/>
                  <a:gd name="T45" fmla="*/ 30 h 138"/>
                  <a:gd name="T46" fmla="*/ 108 w 167"/>
                  <a:gd name="T47" fmla="*/ 24 h 138"/>
                  <a:gd name="T48" fmla="*/ 102 w 167"/>
                  <a:gd name="T49" fmla="*/ 18 h 138"/>
                  <a:gd name="T50" fmla="*/ 102 w 167"/>
                  <a:gd name="T51" fmla="*/ 18 h 13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167" h="138">
                    <a:moveTo>
                      <a:pt x="102" y="18"/>
                    </a:moveTo>
                    <a:lnTo>
                      <a:pt x="96" y="12"/>
                    </a:lnTo>
                    <a:lnTo>
                      <a:pt x="90" y="0"/>
                    </a:lnTo>
                    <a:lnTo>
                      <a:pt x="78" y="0"/>
                    </a:lnTo>
                    <a:lnTo>
                      <a:pt x="66" y="0"/>
                    </a:lnTo>
                    <a:lnTo>
                      <a:pt x="60" y="0"/>
                    </a:lnTo>
                    <a:lnTo>
                      <a:pt x="48" y="6"/>
                    </a:lnTo>
                    <a:lnTo>
                      <a:pt x="36" y="12"/>
                    </a:lnTo>
                    <a:lnTo>
                      <a:pt x="30" y="12"/>
                    </a:lnTo>
                    <a:lnTo>
                      <a:pt x="24" y="24"/>
                    </a:lnTo>
                    <a:lnTo>
                      <a:pt x="18" y="42"/>
                    </a:lnTo>
                    <a:lnTo>
                      <a:pt x="6" y="66"/>
                    </a:lnTo>
                    <a:lnTo>
                      <a:pt x="0" y="72"/>
                    </a:lnTo>
                    <a:lnTo>
                      <a:pt x="42" y="30"/>
                    </a:lnTo>
                    <a:lnTo>
                      <a:pt x="30" y="66"/>
                    </a:lnTo>
                    <a:lnTo>
                      <a:pt x="96" y="36"/>
                    </a:lnTo>
                    <a:lnTo>
                      <a:pt x="120" y="78"/>
                    </a:lnTo>
                    <a:lnTo>
                      <a:pt x="120" y="54"/>
                    </a:lnTo>
                    <a:lnTo>
                      <a:pt x="167" y="138"/>
                    </a:lnTo>
                    <a:lnTo>
                      <a:pt x="167" y="120"/>
                    </a:lnTo>
                    <a:lnTo>
                      <a:pt x="161" y="102"/>
                    </a:lnTo>
                    <a:lnTo>
                      <a:pt x="138" y="60"/>
                    </a:lnTo>
                    <a:lnTo>
                      <a:pt x="114" y="30"/>
                    </a:lnTo>
                    <a:lnTo>
                      <a:pt x="108" y="24"/>
                    </a:lnTo>
                    <a:lnTo>
                      <a:pt x="102" y="18"/>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75" name="Freeform 22"/>
              <p:cNvSpPr>
                <a:spLocks/>
              </p:cNvSpPr>
              <p:nvPr/>
            </p:nvSpPr>
            <p:spPr bwMode="hidden">
              <a:xfrm>
                <a:off x="948" y="2314"/>
                <a:ext cx="113" cy="114"/>
              </a:xfrm>
              <a:custGeom>
                <a:avLst/>
                <a:gdLst>
                  <a:gd name="T0" fmla="*/ 0 w 113"/>
                  <a:gd name="T1" fmla="*/ 0 h 114"/>
                  <a:gd name="T2" fmla="*/ 6 w 113"/>
                  <a:gd name="T3" fmla="*/ 0 h 114"/>
                  <a:gd name="T4" fmla="*/ 24 w 113"/>
                  <a:gd name="T5" fmla="*/ 6 h 114"/>
                  <a:gd name="T6" fmla="*/ 48 w 113"/>
                  <a:gd name="T7" fmla="*/ 18 h 114"/>
                  <a:gd name="T8" fmla="*/ 71 w 113"/>
                  <a:gd name="T9" fmla="*/ 36 h 114"/>
                  <a:gd name="T10" fmla="*/ 83 w 113"/>
                  <a:gd name="T11" fmla="*/ 48 h 114"/>
                  <a:gd name="T12" fmla="*/ 95 w 113"/>
                  <a:gd name="T13" fmla="*/ 66 h 114"/>
                  <a:gd name="T14" fmla="*/ 107 w 113"/>
                  <a:gd name="T15" fmla="*/ 90 h 114"/>
                  <a:gd name="T16" fmla="*/ 113 w 113"/>
                  <a:gd name="T17" fmla="*/ 114 h 114"/>
                  <a:gd name="T18" fmla="*/ 83 w 113"/>
                  <a:gd name="T19" fmla="*/ 66 h 114"/>
                  <a:gd name="T20" fmla="*/ 60 w 113"/>
                  <a:gd name="T21" fmla="*/ 78 h 114"/>
                  <a:gd name="T22" fmla="*/ 71 w 113"/>
                  <a:gd name="T23" fmla="*/ 54 h 114"/>
                  <a:gd name="T24" fmla="*/ 12 w 113"/>
                  <a:gd name="T25" fmla="*/ 78 h 114"/>
                  <a:gd name="T26" fmla="*/ 60 w 113"/>
                  <a:gd name="T27" fmla="*/ 48 h 114"/>
                  <a:gd name="T28" fmla="*/ 60 w 113"/>
                  <a:gd name="T29" fmla="*/ 42 h 114"/>
                  <a:gd name="T30" fmla="*/ 54 w 113"/>
                  <a:gd name="T31" fmla="*/ 30 h 114"/>
                  <a:gd name="T32" fmla="*/ 36 w 113"/>
                  <a:gd name="T33" fmla="*/ 18 h 114"/>
                  <a:gd name="T34" fmla="*/ 0 w 113"/>
                  <a:gd name="T35" fmla="*/ 0 h 114"/>
                  <a:gd name="T36" fmla="*/ 0 w 113"/>
                  <a:gd name="T37" fmla="*/ 0 h 114"/>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13" h="114">
                    <a:moveTo>
                      <a:pt x="0" y="0"/>
                    </a:moveTo>
                    <a:lnTo>
                      <a:pt x="6" y="0"/>
                    </a:lnTo>
                    <a:lnTo>
                      <a:pt x="24" y="6"/>
                    </a:lnTo>
                    <a:lnTo>
                      <a:pt x="48" y="18"/>
                    </a:lnTo>
                    <a:lnTo>
                      <a:pt x="71" y="36"/>
                    </a:lnTo>
                    <a:lnTo>
                      <a:pt x="83" y="48"/>
                    </a:lnTo>
                    <a:lnTo>
                      <a:pt x="95" y="66"/>
                    </a:lnTo>
                    <a:lnTo>
                      <a:pt x="107" y="90"/>
                    </a:lnTo>
                    <a:lnTo>
                      <a:pt x="113" y="114"/>
                    </a:lnTo>
                    <a:lnTo>
                      <a:pt x="83" y="66"/>
                    </a:lnTo>
                    <a:lnTo>
                      <a:pt x="60" y="78"/>
                    </a:lnTo>
                    <a:lnTo>
                      <a:pt x="71" y="54"/>
                    </a:lnTo>
                    <a:lnTo>
                      <a:pt x="12" y="78"/>
                    </a:lnTo>
                    <a:lnTo>
                      <a:pt x="60" y="48"/>
                    </a:lnTo>
                    <a:lnTo>
                      <a:pt x="60" y="42"/>
                    </a:lnTo>
                    <a:lnTo>
                      <a:pt x="54" y="30"/>
                    </a:lnTo>
                    <a:lnTo>
                      <a:pt x="36" y="18"/>
                    </a:lnTo>
                    <a:lnTo>
                      <a:pt x="0"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76" name="Freeform 23"/>
              <p:cNvSpPr>
                <a:spLocks/>
              </p:cNvSpPr>
              <p:nvPr/>
            </p:nvSpPr>
            <p:spPr bwMode="hidden">
              <a:xfrm>
                <a:off x="1122" y="2578"/>
                <a:ext cx="66" cy="60"/>
              </a:xfrm>
              <a:custGeom>
                <a:avLst/>
                <a:gdLst>
                  <a:gd name="T0" fmla="*/ 54 w 66"/>
                  <a:gd name="T1" fmla="*/ 0 h 60"/>
                  <a:gd name="T2" fmla="*/ 42 w 66"/>
                  <a:gd name="T3" fmla="*/ 18 h 60"/>
                  <a:gd name="T4" fmla="*/ 36 w 66"/>
                  <a:gd name="T5" fmla="*/ 6 h 60"/>
                  <a:gd name="T6" fmla="*/ 24 w 66"/>
                  <a:gd name="T7" fmla="*/ 30 h 60"/>
                  <a:gd name="T8" fmla="*/ 18 w 66"/>
                  <a:gd name="T9" fmla="*/ 36 h 60"/>
                  <a:gd name="T10" fmla="*/ 6 w 66"/>
                  <a:gd name="T11" fmla="*/ 48 h 60"/>
                  <a:gd name="T12" fmla="*/ 0 w 66"/>
                  <a:gd name="T13" fmla="*/ 60 h 60"/>
                  <a:gd name="T14" fmla="*/ 12 w 66"/>
                  <a:gd name="T15" fmla="*/ 54 h 60"/>
                  <a:gd name="T16" fmla="*/ 30 w 66"/>
                  <a:gd name="T17" fmla="*/ 36 h 60"/>
                  <a:gd name="T18" fmla="*/ 54 w 66"/>
                  <a:gd name="T19" fmla="*/ 18 h 60"/>
                  <a:gd name="T20" fmla="*/ 66 w 66"/>
                  <a:gd name="T21" fmla="*/ 6 h 60"/>
                  <a:gd name="T22" fmla="*/ 54 w 66"/>
                  <a:gd name="T23" fmla="*/ 0 h 60"/>
                  <a:gd name="T24" fmla="*/ 54 w 66"/>
                  <a:gd name="T25" fmla="*/ 0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6" h="60">
                    <a:moveTo>
                      <a:pt x="54" y="0"/>
                    </a:moveTo>
                    <a:lnTo>
                      <a:pt x="42" y="18"/>
                    </a:lnTo>
                    <a:lnTo>
                      <a:pt x="36" y="6"/>
                    </a:lnTo>
                    <a:lnTo>
                      <a:pt x="24" y="30"/>
                    </a:lnTo>
                    <a:lnTo>
                      <a:pt x="18" y="36"/>
                    </a:lnTo>
                    <a:lnTo>
                      <a:pt x="6" y="48"/>
                    </a:lnTo>
                    <a:lnTo>
                      <a:pt x="0" y="60"/>
                    </a:lnTo>
                    <a:lnTo>
                      <a:pt x="12" y="54"/>
                    </a:lnTo>
                    <a:lnTo>
                      <a:pt x="30" y="36"/>
                    </a:lnTo>
                    <a:lnTo>
                      <a:pt x="54" y="18"/>
                    </a:lnTo>
                    <a:lnTo>
                      <a:pt x="66" y="6"/>
                    </a:lnTo>
                    <a:lnTo>
                      <a:pt x="54"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77" name="Freeform 24"/>
              <p:cNvSpPr>
                <a:spLocks/>
              </p:cNvSpPr>
              <p:nvPr/>
            </p:nvSpPr>
            <p:spPr bwMode="hidden">
              <a:xfrm>
                <a:off x="942" y="2674"/>
                <a:ext cx="161" cy="179"/>
              </a:xfrm>
              <a:custGeom>
                <a:avLst/>
                <a:gdLst>
                  <a:gd name="T0" fmla="*/ 131 w 161"/>
                  <a:gd name="T1" fmla="*/ 53 h 179"/>
                  <a:gd name="T2" fmla="*/ 137 w 161"/>
                  <a:gd name="T3" fmla="*/ 53 h 179"/>
                  <a:gd name="T4" fmla="*/ 143 w 161"/>
                  <a:gd name="T5" fmla="*/ 41 h 179"/>
                  <a:gd name="T6" fmla="*/ 155 w 161"/>
                  <a:gd name="T7" fmla="*/ 35 h 179"/>
                  <a:gd name="T8" fmla="*/ 161 w 161"/>
                  <a:gd name="T9" fmla="*/ 24 h 179"/>
                  <a:gd name="T10" fmla="*/ 161 w 161"/>
                  <a:gd name="T11" fmla="*/ 12 h 179"/>
                  <a:gd name="T12" fmla="*/ 161 w 161"/>
                  <a:gd name="T13" fmla="*/ 0 h 179"/>
                  <a:gd name="T14" fmla="*/ 149 w 161"/>
                  <a:gd name="T15" fmla="*/ 24 h 179"/>
                  <a:gd name="T16" fmla="*/ 143 w 161"/>
                  <a:gd name="T17" fmla="*/ 35 h 179"/>
                  <a:gd name="T18" fmla="*/ 131 w 161"/>
                  <a:gd name="T19" fmla="*/ 35 h 179"/>
                  <a:gd name="T20" fmla="*/ 119 w 161"/>
                  <a:gd name="T21" fmla="*/ 41 h 179"/>
                  <a:gd name="T22" fmla="*/ 125 w 161"/>
                  <a:gd name="T23" fmla="*/ 53 h 179"/>
                  <a:gd name="T24" fmla="*/ 95 w 161"/>
                  <a:gd name="T25" fmla="*/ 95 h 179"/>
                  <a:gd name="T26" fmla="*/ 0 w 161"/>
                  <a:gd name="T27" fmla="*/ 137 h 179"/>
                  <a:gd name="T28" fmla="*/ 60 w 161"/>
                  <a:gd name="T29" fmla="*/ 119 h 179"/>
                  <a:gd name="T30" fmla="*/ 54 w 161"/>
                  <a:gd name="T31" fmla="*/ 125 h 179"/>
                  <a:gd name="T32" fmla="*/ 48 w 161"/>
                  <a:gd name="T33" fmla="*/ 131 h 179"/>
                  <a:gd name="T34" fmla="*/ 24 w 161"/>
                  <a:gd name="T35" fmla="*/ 155 h 179"/>
                  <a:gd name="T36" fmla="*/ 12 w 161"/>
                  <a:gd name="T37" fmla="*/ 167 h 179"/>
                  <a:gd name="T38" fmla="*/ 0 w 161"/>
                  <a:gd name="T39" fmla="*/ 173 h 179"/>
                  <a:gd name="T40" fmla="*/ 0 w 161"/>
                  <a:gd name="T41" fmla="*/ 179 h 179"/>
                  <a:gd name="T42" fmla="*/ 6 w 161"/>
                  <a:gd name="T43" fmla="*/ 173 h 179"/>
                  <a:gd name="T44" fmla="*/ 30 w 161"/>
                  <a:gd name="T45" fmla="*/ 155 h 179"/>
                  <a:gd name="T46" fmla="*/ 48 w 161"/>
                  <a:gd name="T47" fmla="*/ 143 h 179"/>
                  <a:gd name="T48" fmla="*/ 71 w 161"/>
                  <a:gd name="T49" fmla="*/ 125 h 179"/>
                  <a:gd name="T50" fmla="*/ 95 w 161"/>
                  <a:gd name="T51" fmla="*/ 107 h 179"/>
                  <a:gd name="T52" fmla="*/ 119 w 161"/>
                  <a:gd name="T53" fmla="*/ 77 h 179"/>
                  <a:gd name="T54" fmla="*/ 131 w 161"/>
                  <a:gd name="T55" fmla="*/ 59 h 179"/>
                  <a:gd name="T56" fmla="*/ 131 w 161"/>
                  <a:gd name="T57" fmla="*/ 53 h 179"/>
                  <a:gd name="T58" fmla="*/ 131 w 161"/>
                  <a:gd name="T59" fmla="*/ 53 h 17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61" h="179">
                    <a:moveTo>
                      <a:pt x="131" y="53"/>
                    </a:moveTo>
                    <a:lnTo>
                      <a:pt x="137" y="53"/>
                    </a:lnTo>
                    <a:lnTo>
                      <a:pt x="143" y="41"/>
                    </a:lnTo>
                    <a:lnTo>
                      <a:pt x="155" y="35"/>
                    </a:lnTo>
                    <a:lnTo>
                      <a:pt x="161" y="24"/>
                    </a:lnTo>
                    <a:lnTo>
                      <a:pt x="161" y="12"/>
                    </a:lnTo>
                    <a:lnTo>
                      <a:pt x="161" y="0"/>
                    </a:lnTo>
                    <a:lnTo>
                      <a:pt x="149" y="24"/>
                    </a:lnTo>
                    <a:lnTo>
                      <a:pt x="143" y="35"/>
                    </a:lnTo>
                    <a:lnTo>
                      <a:pt x="131" y="35"/>
                    </a:lnTo>
                    <a:lnTo>
                      <a:pt x="119" y="41"/>
                    </a:lnTo>
                    <a:lnTo>
                      <a:pt x="125" y="53"/>
                    </a:lnTo>
                    <a:lnTo>
                      <a:pt x="95" y="95"/>
                    </a:lnTo>
                    <a:lnTo>
                      <a:pt x="0" y="137"/>
                    </a:lnTo>
                    <a:lnTo>
                      <a:pt x="60" y="119"/>
                    </a:lnTo>
                    <a:lnTo>
                      <a:pt x="54" y="125"/>
                    </a:lnTo>
                    <a:lnTo>
                      <a:pt x="48" y="131"/>
                    </a:lnTo>
                    <a:lnTo>
                      <a:pt x="24" y="155"/>
                    </a:lnTo>
                    <a:lnTo>
                      <a:pt x="12" y="167"/>
                    </a:lnTo>
                    <a:lnTo>
                      <a:pt x="0" y="173"/>
                    </a:lnTo>
                    <a:lnTo>
                      <a:pt x="0" y="179"/>
                    </a:lnTo>
                    <a:lnTo>
                      <a:pt x="6" y="173"/>
                    </a:lnTo>
                    <a:lnTo>
                      <a:pt x="30" y="155"/>
                    </a:lnTo>
                    <a:lnTo>
                      <a:pt x="48" y="143"/>
                    </a:lnTo>
                    <a:lnTo>
                      <a:pt x="71" y="125"/>
                    </a:lnTo>
                    <a:lnTo>
                      <a:pt x="95" y="107"/>
                    </a:lnTo>
                    <a:lnTo>
                      <a:pt x="119" y="77"/>
                    </a:lnTo>
                    <a:lnTo>
                      <a:pt x="131" y="59"/>
                    </a:lnTo>
                    <a:lnTo>
                      <a:pt x="131" y="53"/>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78" name="Freeform 25"/>
              <p:cNvSpPr>
                <a:spLocks/>
              </p:cNvSpPr>
              <p:nvPr/>
            </p:nvSpPr>
            <p:spPr bwMode="hidden">
              <a:xfrm>
                <a:off x="737" y="2763"/>
                <a:ext cx="73" cy="54"/>
              </a:xfrm>
              <a:custGeom>
                <a:avLst/>
                <a:gdLst>
                  <a:gd name="T0" fmla="*/ 24 w 72"/>
                  <a:gd name="T1" fmla="*/ 36 h 54"/>
                  <a:gd name="T2" fmla="*/ 50 w 72"/>
                  <a:gd name="T3" fmla="*/ 24 h 54"/>
                  <a:gd name="T4" fmla="*/ 62 w 72"/>
                  <a:gd name="T5" fmla="*/ 12 h 54"/>
                  <a:gd name="T6" fmla="*/ 68 w 72"/>
                  <a:gd name="T7" fmla="*/ 6 h 54"/>
                  <a:gd name="T8" fmla="*/ 74 w 72"/>
                  <a:gd name="T9" fmla="*/ 0 h 54"/>
                  <a:gd name="T10" fmla="*/ 44 w 72"/>
                  <a:gd name="T11" fmla="*/ 18 h 54"/>
                  <a:gd name="T12" fmla="*/ 30 w 72"/>
                  <a:gd name="T13" fmla="*/ 24 h 54"/>
                  <a:gd name="T14" fmla="*/ 24 w 72"/>
                  <a:gd name="T15" fmla="*/ 24 h 54"/>
                  <a:gd name="T16" fmla="*/ 18 w 72"/>
                  <a:gd name="T17" fmla="*/ 18 h 54"/>
                  <a:gd name="T18" fmla="*/ 12 w 72"/>
                  <a:gd name="T19" fmla="*/ 12 h 54"/>
                  <a:gd name="T20" fmla="*/ 0 w 72"/>
                  <a:gd name="T21" fmla="*/ 54 h 54"/>
                  <a:gd name="T22" fmla="*/ 12 w 72"/>
                  <a:gd name="T23" fmla="*/ 42 h 54"/>
                  <a:gd name="T24" fmla="*/ 24 w 72"/>
                  <a:gd name="T25" fmla="*/ 36 h 54"/>
                  <a:gd name="T26" fmla="*/ 24 w 72"/>
                  <a:gd name="T27" fmla="*/ 36 h 5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72" h="54">
                    <a:moveTo>
                      <a:pt x="24" y="36"/>
                    </a:moveTo>
                    <a:lnTo>
                      <a:pt x="48" y="24"/>
                    </a:lnTo>
                    <a:lnTo>
                      <a:pt x="60" y="12"/>
                    </a:lnTo>
                    <a:lnTo>
                      <a:pt x="66" y="6"/>
                    </a:lnTo>
                    <a:lnTo>
                      <a:pt x="72" y="0"/>
                    </a:lnTo>
                    <a:lnTo>
                      <a:pt x="42" y="18"/>
                    </a:lnTo>
                    <a:lnTo>
                      <a:pt x="30" y="24"/>
                    </a:lnTo>
                    <a:lnTo>
                      <a:pt x="24" y="24"/>
                    </a:lnTo>
                    <a:lnTo>
                      <a:pt x="18" y="18"/>
                    </a:lnTo>
                    <a:lnTo>
                      <a:pt x="12" y="12"/>
                    </a:lnTo>
                    <a:lnTo>
                      <a:pt x="0" y="54"/>
                    </a:lnTo>
                    <a:lnTo>
                      <a:pt x="12" y="42"/>
                    </a:lnTo>
                    <a:lnTo>
                      <a:pt x="24" y="3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79" name="Freeform 26"/>
              <p:cNvSpPr>
                <a:spLocks/>
              </p:cNvSpPr>
              <p:nvPr/>
            </p:nvSpPr>
            <p:spPr bwMode="hidden">
              <a:xfrm>
                <a:off x="624" y="2889"/>
                <a:ext cx="12" cy="54"/>
              </a:xfrm>
              <a:custGeom>
                <a:avLst/>
                <a:gdLst>
                  <a:gd name="T0" fmla="*/ 12 w 12"/>
                  <a:gd name="T1" fmla="*/ 0 h 54"/>
                  <a:gd name="T2" fmla="*/ 0 w 12"/>
                  <a:gd name="T3" fmla="*/ 12 h 54"/>
                  <a:gd name="T4" fmla="*/ 0 w 12"/>
                  <a:gd name="T5" fmla="*/ 18 h 54"/>
                  <a:gd name="T6" fmla="*/ 6 w 12"/>
                  <a:gd name="T7" fmla="*/ 54 h 54"/>
                  <a:gd name="T8" fmla="*/ 12 w 12"/>
                  <a:gd name="T9" fmla="*/ 36 h 54"/>
                  <a:gd name="T10" fmla="*/ 12 w 12"/>
                  <a:gd name="T11" fmla="*/ 18 h 54"/>
                  <a:gd name="T12" fmla="*/ 12 w 12"/>
                  <a:gd name="T13" fmla="*/ 6 h 54"/>
                  <a:gd name="T14" fmla="*/ 12 w 12"/>
                  <a:gd name="T15" fmla="*/ 0 h 54"/>
                  <a:gd name="T16" fmla="*/ 12 w 12"/>
                  <a:gd name="T17" fmla="*/ 0 h 5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 h="54">
                    <a:moveTo>
                      <a:pt x="12" y="0"/>
                    </a:moveTo>
                    <a:lnTo>
                      <a:pt x="0" y="12"/>
                    </a:lnTo>
                    <a:lnTo>
                      <a:pt x="0" y="18"/>
                    </a:lnTo>
                    <a:lnTo>
                      <a:pt x="6" y="54"/>
                    </a:lnTo>
                    <a:lnTo>
                      <a:pt x="12" y="36"/>
                    </a:lnTo>
                    <a:lnTo>
                      <a:pt x="12" y="18"/>
                    </a:lnTo>
                    <a:lnTo>
                      <a:pt x="12" y="6"/>
                    </a:lnTo>
                    <a:lnTo>
                      <a:pt x="12"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80" name="Freeform 27"/>
              <p:cNvSpPr>
                <a:spLocks/>
              </p:cNvSpPr>
              <p:nvPr/>
            </p:nvSpPr>
            <p:spPr bwMode="hidden">
              <a:xfrm>
                <a:off x="492" y="3021"/>
                <a:ext cx="48" cy="72"/>
              </a:xfrm>
              <a:custGeom>
                <a:avLst/>
                <a:gdLst>
                  <a:gd name="T0" fmla="*/ 48 w 48"/>
                  <a:gd name="T1" fmla="*/ 6 h 72"/>
                  <a:gd name="T2" fmla="*/ 48 w 48"/>
                  <a:gd name="T3" fmla="*/ 6 h 72"/>
                  <a:gd name="T4" fmla="*/ 48 w 48"/>
                  <a:gd name="T5" fmla="*/ 6 h 72"/>
                  <a:gd name="T6" fmla="*/ 48 w 48"/>
                  <a:gd name="T7" fmla="*/ 6 h 72"/>
                  <a:gd name="T8" fmla="*/ 6 w 48"/>
                  <a:gd name="T9" fmla="*/ 0 h 72"/>
                  <a:gd name="T10" fmla="*/ 42 w 48"/>
                  <a:gd name="T11" fmla="*/ 12 h 72"/>
                  <a:gd name="T12" fmla="*/ 42 w 48"/>
                  <a:gd name="T13" fmla="*/ 12 h 72"/>
                  <a:gd name="T14" fmla="*/ 0 w 48"/>
                  <a:gd name="T15" fmla="*/ 72 h 72"/>
                  <a:gd name="T16" fmla="*/ 18 w 48"/>
                  <a:gd name="T17" fmla="*/ 54 h 72"/>
                  <a:gd name="T18" fmla="*/ 18 w 48"/>
                  <a:gd name="T19" fmla="*/ 66 h 72"/>
                  <a:gd name="T20" fmla="*/ 48 w 48"/>
                  <a:gd name="T21" fmla="*/ 6 h 72"/>
                  <a:gd name="T22" fmla="*/ 48 w 48"/>
                  <a:gd name="T23" fmla="*/ 6 h 72"/>
                  <a:gd name="T24" fmla="*/ 48 w 48"/>
                  <a:gd name="T25" fmla="*/ 6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8" h="72">
                    <a:moveTo>
                      <a:pt x="48" y="6"/>
                    </a:moveTo>
                    <a:lnTo>
                      <a:pt x="48" y="6"/>
                    </a:lnTo>
                    <a:lnTo>
                      <a:pt x="6" y="0"/>
                    </a:lnTo>
                    <a:lnTo>
                      <a:pt x="42" y="12"/>
                    </a:lnTo>
                    <a:lnTo>
                      <a:pt x="0" y="72"/>
                    </a:lnTo>
                    <a:lnTo>
                      <a:pt x="18" y="54"/>
                    </a:lnTo>
                    <a:lnTo>
                      <a:pt x="18" y="66"/>
                    </a:lnTo>
                    <a:lnTo>
                      <a:pt x="48" y="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81" name="Freeform 28"/>
              <p:cNvSpPr>
                <a:spLocks/>
              </p:cNvSpPr>
              <p:nvPr/>
            </p:nvSpPr>
            <p:spPr bwMode="hidden">
              <a:xfrm>
                <a:off x="437" y="3027"/>
                <a:ext cx="288" cy="84"/>
              </a:xfrm>
              <a:custGeom>
                <a:avLst/>
                <a:gdLst>
                  <a:gd name="T0" fmla="*/ 289 w 287"/>
                  <a:gd name="T1" fmla="*/ 0 h 84"/>
                  <a:gd name="T2" fmla="*/ 0 w 287"/>
                  <a:gd name="T3" fmla="*/ 84 h 84"/>
                  <a:gd name="T4" fmla="*/ 170 w 287"/>
                  <a:gd name="T5" fmla="*/ 36 h 84"/>
                  <a:gd name="T6" fmla="*/ 114 w 287"/>
                  <a:gd name="T7" fmla="*/ 60 h 84"/>
                  <a:gd name="T8" fmla="*/ 278 w 287"/>
                  <a:gd name="T9" fmla="*/ 18 h 84"/>
                  <a:gd name="T10" fmla="*/ 289 w 287"/>
                  <a:gd name="T11" fmla="*/ 0 h 84"/>
                  <a:gd name="T12" fmla="*/ 289 w 287"/>
                  <a:gd name="T13" fmla="*/ 0 h 8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87" h="84">
                    <a:moveTo>
                      <a:pt x="287" y="0"/>
                    </a:moveTo>
                    <a:lnTo>
                      <a:pt x="0" y="84"/>
                    </a:lnTo>
                    <a:lnTo>
                      <a:pt x="168" y="36"/>
                    </a:lnTo>
                    <a:lnTo>
                      <a:pt x="114" y="60"/>
                    </a:lnTo>
                    <a:lnTo>
                      <a:pt x="276" y="18"/>
                    </a:lnTo>
                    <a:lnTo>
                      <a:pt x="287"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82" name="Freeform 29"/>
              <p:cNvSpPr>
                <a:spLocks/>
              </p:cNvSpPr>
              <p:nvPr/>
            </p:nvSpPr>
            <p:spPr bwMode="hidden">
              <a:xfrm>
                <a:off x="828" y="3003"/>
                <a:ext cx="66" cy="108"/>
              </a:xfrm>
              <a:custGeom>
                <a:avLst/>
                <a:gdLst>
                  <a:gd name="T0" fmla="*/ 6 w 66"/>
                  <a:gd name="T1" fmla="*/ 0 h 108"/>
                  <a:gd name="T2" fmla="*/ 66 w 66"/>
                  <a:gd name="T3" fmla="*/ 6 h 108"/>
                  <a:gd name="T4" fmla="*/ 0 w 66"/>
                  <a:gd name="T5" fmla="*/ 84 h 108"/>
                  <a:gd name="T6" fmla="*/ 54 w 66"/>
                  <a:gd name="T7" fmla="*/ 24 h 108"/>
                  <a:gd name="T8" fmla="*/ 6 w 66"/>
                  <a:gd name="T9" fmla="*/ 108 h 108"/>
                  <a:gd name="T10" fmla="*/ 66 w 66"/>
                  <a:gd name="T11" fmla="*/ 6 h 108"/>
                  <a:gd name="T12" fmla="*/ 6 w 66"/>
                  <a:gd name="T13" fmla="*/ 0 h 108"/>
                  <a:gd name="T14" fmla="*/ 6 w 66"/>
                  <a:gd name="T15" fmla="*/ 0 h 10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6" h="108">
                    <a:moveTo>
                      <a:pt x="6" y="0"/>
                    </a:moveTo>
                    <a:lnTo>
                      <a:pt x="66" y="6"/>
                    </a:lnTo>
                    <a:lnTo>
                      <a:pt x="0" y="84"/>
                    </a:lnTo>
                    <a:lnTo>
                      <a:pt x="54" y="24"/>
                    </a:lnTo>
                    <a:lnTo>
                      <a:pt x="6" y="108"/>
                    </a:lnTo>
                    <a:lnTo>
                      <a:pt x="66" y="6"/>
                    </a:lnTo>
                    <a:lnTo>
                      <a:pt x="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83" name="Freeform 30"/>
              <p:cNvSpPr>
                <a:spLocks/>
              </p:cNvSpPr>
              <p:nvPr/>
            </p:nvSpPr>
            <p:spPr bwMode="hidden">
              <a:xfrm>
                <a:off x="366" y="3111"/>
                <a:ext cx="77" cy="42"/>
              </a:xfrm>
              <a:custGeom>
                <a:avLst/>
                <a:gdLst>
                  <a:gd name="T0" fmla="*/ 36 w 77"/>
                  <a:gd name="T1" fmla="*/ 0 h 42"/>
                  <a:gd name="T2" fmla="*/ 42 w 77"/>
                  <a:gd name="T3" fmla="*/ 0 h 42"/>
                  <a:gd name="T4" fmla="*/ 60 w 77"/>
                  <a:gd name="T5" fmla="*/ 6 h 42"/>
                  <a:gd name="T6" fmla="*/ 48 w 77"/>
                  <a:gd name="T7" fmla="*/ 6 h 42"/>
                  <a:gd name="T8" fmla="*/ 42 w 77"/>
                  <a:gd name="T9" fmla="*/ 6 h 42"/>
                  <a:gd name="T10" fmla="*/ 60 w 77"/>
                  <a:gd name="T11" fmla="*/ 6 h 42"/>
                  <a:gd name="T12" fmla="*/ 0 w 77"/>
                  <a:gd name="T13" fmla="*/ 24 h 42"/>
                  <a:gd name="T14" fmla="*/ 71 w 77"/>
                  <a:gd name="T15" fmla="*/ 6 h 42"/>
                  <a:gd name="T16" fmla="*/ 66 w 77"/>
                  <a:gd name="T17" fmla="*/ 42 h 42"/>
                  <a:gd name="T18" fmla="*/ 77 w 77"/>
                  <a:gd name="T19" fmla="*/ 6 h 42"/>
                  <a:gd name="T20" fmla="*/ 36 w 77"/>
                  <a:gd name="T21" fmla="*/ 0 h 42"/>
                  <a:gd name="T22" fmla="*/ 36 w 77"/>
                  <a:gd name="T23" fmla="*/ 0 h 4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7" h="42">
                    <a:moveTo>
                      <a:pt x="36" y="0"/>
                    </a:moveTo>
                    <a:lnTo>
                      <a:pt x="42" y="0"/>
                    </a:lnTo>
                    <a:lnTo>
                      <a:pt x="60" y="6"/>
                    </a:lnTo>
                    <a:lnTo>
                      <a:pt x="48" y="6"/>
                    </a:lnTo>
                    <a:lnTo>
                      <a:pt x="42" y="6"/>
                    </a:lnTo>
                    <a:lnTo>
                      <a:pt x="60" y="6"/>
                    </a:lnTo>
                    <a:lnTo>
                      <a:pt x="0" y="24"/>
                    </a:lnTo>
                    <a:lnTo>
                      <a:pt x="71" y="6"/>
                    </a:lnTo>
                    <a:lnTo>
                      <a:pt x="66" y="42"/>
                    </a:lnTo>
                    <a:lnTo>
                      <a:pt x="77" y="6"/>
                    </a:lnTo>
                    <a:lnTo>
                      <a:pt x="3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84" name="Freeform 31"/>
              <p:cNvSpPr>
                <a:spLocks/>
              </p:cNvSpPr>
              <p:nvPr/>
            </p:nvSpPr>
            <p:spPr bwMode="hidden">
              <a:xfrm>
                <a:off x="498" y="3165"/>
                <a:ext cx="66" cy="30"/>
              </a:xfrm>
              <a:custGeom>
                <a:avLst/>
                <a:gdLst>
                  <a:gd name="T0" fmla="*/ 66 w 66"/>
                  <a:gd name="T1" fmla="*/ 6 h 30"/>
                  <a:gd name="T2" fmla="*/ 0 w 66"/>
                  <a:gd name="T3" fmla="*/ 0 h 30"/>
                  <a:gd name="T4" fmla="*/ 54 w 66"/>
                  <a:gd name="T5" fmla="*/ 6 h 30"/>
                  <a:gd name="T6" fmla="*/ 18 w 66"/>
                  <a:gd name="T7" fmla="*/ 18 h 30"/>
                  <a:gd name="T8" fmla="*/ 60 w 66"/>
                  <a:gd name="T9" fmla="*/ 12 h 30"/>
                  <a:gd name="T10" fmla="*/ 60 w 66"/>
                  <a:gd name="T11" fmla="*/ 30 h 30"/>
                  <a:gd name="T12" fmla="*/ 60 w 66"/>
                  <a:gd name="T13" fmla="*/ 30 h 30"/>
                  <a:gd name="T14" fmla="*/ 66 w 66"/>
                  <a:gd name="T15" fmla="*/ 6 h 30"/>
                  <a:gd name="T16" fmla="*/ 66 w 66"/>
                  <a:gd name="T17" fmla="*/ 6 h 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6" h="30">
                    <a:moveTo>
                      <a:pt x="66" y="6"/>
                    </a:moveTo>
                    <a:lnTo>
                      <a:pt x="0" y="0"/>
                    </a:lnTo>
                    <a:lnTo>
                      <a:pt x="54" y="6"/>
                    </a:lnTo>
                    <a:lnTo>
                      <a:pt x="18" y="18"/>
                    </a:lnTo>
                    <a:lnTo>
                      <a:pt x="60" y="12"/>
                    </a:lnTo>
                    <a:lnTo>
                      <a:pt x="60" y="30"/>
                    </a:lnTo>
                    <a:lnTo>
                      <a:pt x="66" y="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85" name="Freeform 32"/>
              <p:cNvSpPr>
                <a:spLocks/>
              </p:cNvSpPr>
              <p:nvPr/>
            </p:nvSpPr>
            <p:spPr bwMode="hidden">
              <a:xfrm>
                <a:off x="840" y="2919"/>
                <a:ext cx="18" cy="60"/>
              </a:xfrm>
              <a:custGeom>
                <a:avLst/>
                <a:gdLst>
                  <a:gd name="T0" fmla="*/ 0 w 18"/>
                  <a:gd name="T1" fmla="*/ 24 h 60"/>
                  <a:gd name="T2" fmla="*/ 12 w 18"/>
                  <a:gd name="T3" fmla="*/ 24 h 60"/>
                  <a:gd name="T4" fmla="*/ 12 w 18"/>
                  <a:gd name="T5" fmla="*/ 60 h 60"/>
                  <a:gd name="T6" fmla="*/ 18 w 18"/>
                  <a:gd name="T7" fmla="*/ 18 h 60"/>
                  <a:gd name="T8" fmla="*/ 18 w 18"/>
                  <a:gd name="T9" fmla="*/ 18 h 60"/>
                  <a:gd name="T10" fmla="*/ 18 w 18"/>
                  <a:gd name="T11" fmla="*/ 0 h 60"/>
                  <a:gd name="T12" fmla="*/ 12 w 18"/>
                  <a:gd name="T13" fmla="*/ 18 h 60"/>
                  <a:gd name="T14" fmla="*/ 0 w 18"/>
                  <a:gd name="T15" fmla="*/ 24 h 60"/>
                  <a:gd name="T16" fmla="*/ 0 w 18"/>
                  <a:gd name="T17" fmla="*/ 24 h 6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8" h="60">
                    <a:moveTo>
                      <a:pt x="0" y="24"/>
                    </a:moveTo>
                    <a:lnTo>
                      <a:pt x="12" y="24"/>
                    </a:lnTo>
                    <a:lnTo>
                      <a:pt x="12" y="60"/>
                    </a:lnTo>
                    <a:lnTo>
                      <a:pt x="18" y="18"/>
                    </a:lnTo>
                    <a:lnTo>
                      <a:pt x="18" y="0"/>
                    </a:lnTo>
                    <a:lnTo>
                      <a:pt x="12" y="18"/>
                    </a:lnTo>
                    <a:lnTo>
                      <a:pt x="0" y="24"/>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86" name="Freeform 33"/>
              <p:cNvSpPr>
                <a:spLocks/>
              </p:cNvSpPr>
              <p:nvPr/>
            </p:nvSpPr>
            <p:spPr bwMode="hidden">
              <a:xfrm>
                <a:off x="546" y="3021"/>
                <a:ext cx="6" cy="18"/>
              </a:xfrm>
              <a:custGeom>
                <a:avLst/>
                <a:gdLst>
                  <a:gd name="T0" fmla="*/ 6 w 6"/>
                  <a:gd name="T1" fmla="*/ 0 h 18"/>
                  <a:gd name="T2" fmla="*/ 0 w 6"/>
                  <a:gd name="T3" fmla="*/ 18 h 18"/>
                  <a:gd name="T4" fmla="*/ 6 w 6"/>
                  <a:gd name="T5" fmla="*/ 12 h 18"/>
                  <a:gd name="T6" fmla="*/ 6 w 6"/>
                  <a:gd name="T7" fmla="*/ 0 h 18"/>
                  <a:gd name="T8" fmla="*/ 6 w 6"/>
                  <a:gd name="T9" fmla="*/ 0 h 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18">
                    <a:moveTo>
                      <a:pt x="6" y="0"/>
                    </a:moveTo>
                    <a:lnTo>
                      <a:pt x="0" y="18"/>
                    </a:lnTo>
                    <a:lnTo>
                      <a:pt x="6" y="12"/>
                    </a:lnTo>
                    <a:lnTo>
                      <a:pt x="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87" name="Freeform 34"/>
              <p:cNvSpPr>
                <a:spLocks/>
              </p:cNvSpPr>
              <p:nvPr/>
            </p:nvSpPr>
            <p:spPr bwMode="hidden">
              <a:xfrm>
                <a:off x="534" y="2943"/>
                <a:ext cx="30" cy="78"/>
              </a:xfrm>
              <a:custGeom>
                <a:avLst/>
                <a:gdLst>
                  <a:gd name="T0" fmla="*/ 24 w 30"/>
                  <a:gd name="T1" fmla="*/ 6 h 78"/>
                  <a:gd name="T2" fmla="*/ 18 w 30"/>
                  <a:gd name="T3" fmla="*/ 24 h 78"/>
                  <a:gd name="T4" fmla="*/ 0 w 30"/>
                  <a:gd name="T5" fmla="*/ 18 h 78"/>
                  <a:gd name="T6" fmla="*/ 12 w 30"/>
                  <a:gd name="T7" fmla="*/ 30 h 78"/>
                  <a:gd name="T8" fmla="*/ 6 w 30"/>
                  <a:gd name="T9" fmla="*/ 42 h 78"/>
                  <a:gd name="T10" fmla="*/ 18 w 30"/>
                  <a:gd name="T11" fmla="*/ 78 h 78"/>
                  <a:gd name="T12" fmla="*/ 18 w 30"/>
                  <a:gd name="T13" fmla="*/ 24 h 78"/>
                  <a:gd name="T14" fmla="*/ 24 w 30"/>
                  <a:gd name="T15" fmla="*/ 12 h 78"/>
                  <a:gd name="T16" fmla="*/ 30 w 30"/>
                  <a:gd name="T17" fmla="*/ 6 h 78"/>
                  <a:gd name="T18" fmla="*/ 30 w 30"/>
                  <a:gd name="T19" fmla="*/ 6 h 78"/>
                  <a:gd name="T20" fmla="*/ 12 w 30"/>
                  <a:gd name="T21" fmla="*/ 0 h 78"/>
                  <a:gd name="T22" fmla="*/ 24 w 30"/>
                  <a:gd name="T23" fmla="*/ 6 h 78"/>
                  <a:gd name="T24" fmla="*/ 24 w 30"/>
                  <a:gd name="T25" fmla="*/ 6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0" h="78">
                    <a:moveTo>
                      <a:pt x="24" y="6"/>
                    </a:moveTo>
                    <a:lnTo>
                      <a:pt x="18" y="24"/>
                    </a:lnTo>
                    <a:lnTo>
                      <a:pt x="0" y="18"/>
                    </a:lnTo>
                    <a:lnTo>
                      <a:pt x="12" y="30"/>
                    </a:lnTo>
                    <a:lnTo>
                      <a:pt x="6" y="42"/>
                    </a:lnTo>
                    <a:lnTo>
                      <a:pt x="18" y="78"/>
                    </a:lnTo>
                    <a:lnTo>
                      <a:pt x="18" y="24"/>
                    </a:lnTo>
                    <a:lnTo>
                      <a:pt x="24" y="12"/>
                    </a:lnTo>
                    <a:lnTo>
                      <a:pt x="30" y="6"/>
                    </a:lnTo>
                    <a:lnTo>
                      <a:pt x="12" y="0"/>
                    </a:lnTo>
                    <a:lnTo>
                      <a:pt x="24" y="6"/>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88" name="Freeform 35"/>
              <p:cNvSpPr>
                <a:spLocks/>
              </p:cNvSpPr>
              <p:nvPr/>
            </p:nvSpPr>
            <p:spPr bwMode="hidden">
              <a:xfrm>
                <a:off x="540" y="3039"/>
                <a:ext cx="24" cy="24"/>
              </a:xfrm>
              <a:custGeom>
                <a:avLst/>
                <a:gdLst>
                  <a:gd name="T0" fmla="*/ 6 w 24"/>
                  <a:gd name="T1" fmla="*/ 0 h 24"/>
                  <a:gd name="T2" fmla="*/ 0 w 24"/>
                  <a:gd name="T3" fmla="*/ 0 h 24"/>
                  <a:gd name="T4" fmla="*/ 6 w 24"/>
                  <a:gd name="T5" fmla="*/ 0 h 24"/>
                  <a:gd name="T6" fmla="*/ 12 w 24"/>
                  <a:gd name="T7" fmla="*/ 6 h 24"/>
                  <a:gd name="T8" fmla="*/ 24 w 24"/>
                  <a:gd name="T9" fmla="*/ 24 h 24"/>
                  <a:gd name="T10" fmla="*/ 24 w 24"/>
                  <a:gd name="T11" fmla="*/ 18 h 24"/>
                  <a:gd name="T12" fmla="*/ 18 w 24"/>
                  <a:gd name="T13" fmla="*/ 6 h 24"/>
                  <a:gd name="T14" fmla="*/ 12 w 24"/>
                  <a:gd name="T15" fmla="*/ 0 h 24"/>
                  <a:gd name="T16" fmla="*/ 6 w 24"/>
                  <a:gd name="T17" fmla="*/ 0 h 24"/>
                  <a:gd name="T18" fmla="*/ 6 w 24"/>
                  <a:gd name="T19" fmla="*/ 0 h 24"/>
                  <a:gd name="T20" fmla="*/ 6 w 24"/>
                  <a:gd name="T21" fmla="*/ 0 h 2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4" h="24">
                    <a:moveTo>
                      <a:pt x="6" y="0"/>
                    </a:moveTo>
                    <a:lnTo>
                      <a:pt x="0" y="0"/>
                    </a:lnTo>
                    <a:lnTo>
                      <a:pt x="6" y="0"/>
                    </a:lnTo>
                    <a:lnTo>
                      <a:pt x="12" y="6"/>
                    </a:lnTo>
                    <a:lnTo>
                      <a:pt x="24" y="24"/>
                    </a:lnTo>
                    <a:lnTo>
                      <a:pt x="24" y="18"/>
                    </a:lnTo>
                    <a:lnTo>
                      <a:pt x="18" y="6"/>
                    </a:lnTo>
                    <a:lnTo>
                      <a:pt x="12" y="0"/>
                    </a:lnTo>
                    <a:lnTo>
                      <a:pt x="6" y="0"/>
                    </a:lnTo>
                    <a:close/>
                  </a:path>
                </a:pathLst>
              </a:cu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089" name="Freeform 36"/>
              <p:cNvSpPr>
                <a:spLocks/>
              </p:cNvSpPr>
              <p:nvPr/>
            </p:nvSpPr>
            <p:spPr bwMode="hidden">
              <a:xfrm>
                <a:off x="801" y="2681"/>
                <a:ext cx="215" cy="216"/>
              </a:xfrm>
              <a:custGeom>
                <a:avLst/>
                <a:gdLst>
                  <a:gd name="T0" fmla="*/ 215 w 215"/>
                  <a:gd name="T1" fmla="*/ 0 h 216"/>
                  <a:gd name="T2" fmla="*/ 147 w 215"/>
                  <a:gd name="T3" fmla="*/ 36 h 216"/>
                  <a:gd name="T4" fmla="*/ 132 w 215"/>
                  <a:gd name="T5" fmla="*/ 49 h 216"/>
                  <a:gd name="T6" fmla="*/ 104 w 215"/>
                  <a:gd name="T7" fmla="*/ 79 h 216"/>
                  <a:gd name="T8" fmla="*/ 87 w 215"/>
                  <a:gd name="T9" fmla="*/ 114 h 216"/>
                  <a:gd name="T10" fmla="*/ 48 w 215"/>
                  <a:gd name="T11" fmla="*/ 156 h 216"/>
                  <a:gd name="T12" fmla="*/ 42 w 215"/>
                  <a:gd name="T13" fmla="*/ 166 h 216"/>
                  <a:gd name="T14" fmla="*/ 29 w 215"/>
                  <a:gd name="T15" fmla="*/ 177 h 216"/>
                  <a:gd name="T16" fmla="*/ 0 w 215"/>
                  <a:gd name="T17" fmla="*/ 208 h 216"/>
                  <a:gd name="T18" fmla="*/ 48 w 215"/>
                  <a:gd name="T19" fmla="*/ 216 h 216"/>
                  <a:gd name="T20" fmla="*/ 215 w 215"/>
                  <a:gd name="T21" fmla="*/ 0 h 21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15" h="216">
                    <a:moveTo>
                      <a:pt x="215" y="0"/>
                    </a:moveTo>
                    <a:lnTo>
                      <a:pt x="147" y="36"/>
                    </a:lnTo>
                    <a:lnTo>
                      <a:pt x="132" y="49"/>
                    </a:lnTo>
                    <a:lnTo>
                      <a:pt x="104" y="79"/>
                    </a:lnTo>
                    <a:lnTo>
                      <a:pt x="87" y="114"/>
                    </a:lnTo>
                    <a:lnTo>
                      <a:pt x="48" y="156"/>
                    </a:lnTo>
                    <a:lnTo>
                      <a:pt x="42" y="166"/>
                    </a:lnTo>
                    <a:lnTo>
                      <a:pt x="29" y="177"/>
                    </a:lnTo>
                    <a:lnTo>
                      <a:pt x="0" y="208"/>
                    </a:lnTo>
                    <a:lnTo>
                      <a:pt x="48" y="216"/>
                    </a:lnTo>
                    <a:lnTo>
                      <a:pt x="215" y="0"/>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PE"/>
              </a:p>
            </p:txBody>
          </p:sp>
          <p:sp>
            <p:nvSpPr>
              <p:cNvPr id="2090" name="Freeform 37"/>
              <p:cNvSpPr>
                <a:spLocks/>
              </p:cNvSpPr>
              <p:nvPr/>
            </p:nvSpPr>
            <p:spPr bwMode="hidden">
              <a:xfrm>
                <a:off x="536" y="2710"/>
                <a:ext cx="212" cy="179"/>
              </a:xfrm>
              <a:custGeom>
                <a:avLst/>
                <a:gdLst>
                  <a:gd name="T0" fmla="*/ 212 w 212"/>
                  <a:gd name="T1" fmla="*/ 0 h 179"/>
                  <a:gd name="T2" fmla="*/ 144 w 212"/>
                  <a:gd name="T3" fmla="*/ 36 h 179"/>
                  <a:gd name="T4" fmla="*/ 0 w 212"/>
                  <a:gd name="T5" fmla="*/ 179 h 179"/>
                  <a:gd name="T6" fmla="*/ 177 w 212"/>
                  <a:gd name="T7" fmla="*/ 85 h 179"/>
                  <a:gd name="T8" fmla="*/ 212 w 212"/>
                  <a:gd name="T9" fmla="*/ 0 h 17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2" h="179">
                    <a:moveTo>
                      <a:pt x="212" y="0"/>
                    </a:moveTo>
                    <a:lnTo>
                      <a:pt x="144" y="36"/>
                    </a:lnTo>
                    <a:lnTo>
                      <a:pt x="0" y="179"/>
                    </a:lnTo>
                    <a:lnTo>
                      <a:pt x="177" y="85"/>
                    </a:lnTo>
                    <a:lnTo>
                      <a:pt x="212" y="0"/>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PE"/>
              </a:p>
            </p:txBody>
          </p:sp>
          <p:sp>
            <p:nvSpPr>
              <p:cNvPr id="2091" name="Freeform 38"/>
              <p:cNvSpPr>
                <a:spLocks/>
              </p:cNvSpPr>
              <p:nvPr/>
            </p:nvSpPr>
            <p:spPr bwMode="hidden">
              <a:xfrm>
                <a:off x="1037" y="2609"/>
                <a:ext cx="64" cy="79"/>
              </a:xfrm>
              <a:custGeom>
                <a:avLst/>
                <a:gdLst>
                  <a:gd name="T0" fmla="*/ 0 w 64"/>
                  <a:gd name="T1" fmla="*/ 22 h 79"/>
                  <a:gd name="T2" fmla="*/ 64 w 64"/>
                  <a:gd name="T3" fmla="*/ 79 h 79"/>
                  <a:gd name="T4" fmla="*/ 60 w 64"/>
                  <a:gd name="T5" fmla="*/ 0 h 79"/>
                  <a:gd name="T6" fmla="*/ 0 w 64"/>
                  <a:gd name="T7" fmla="*/ 22 h 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4" h="79">
                    <a:moveTo>
                      <a:pt x="0" y="22"/>
                    </a:moveTo>
                    <a:lnTo>
                      <a:pt x="64" y="79"/>
                    </a:lnTo>
                    <a:lnTo>
                      <a:pt x="60" y="0"/>
                    </a:lnTo>
                    <a:lnTo>
                      <a:pt x="0" y="22"/>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PE"/>
              </a:p>
            </p:txBody>
          </p:sp>
          <p:sp>
            <p:nvSpPr>
              <p:cNvPr id="2092" name="Freeform 39"/>
              <p:cNvSpPr>
                <a:spLocks/>
              </p:cNvSpPr>
              <p:nvPr userDrawn="1"/>
            </p:nvSpPr>
            <p:spPr bwMode="hidden">
              <a:xfrm>
                <a:off x="867" y="2471"/>
                <a:ext cx="137" cy="207"/>
              </a:xfrm>
              <a:custGeom>
                <a:avLst/>
                <a:gdLst>
                  <a:gd name="T0" fmla="*/ 0 w 137"/>
                  <a:gd name="T1" fmla="*/ 0 h 207"/>
                  <a:gd name="T2" fmla="*/ 17 w 137"/>
                  <a:gd name="T3" fmla="*/ 87 h 207"/>
                  <a:gd name="T4" fmla="*/ 69 w 137"/>
                  <a:gd name="T5" fmla="*/ 154 h 207"/>
                  <a:gd name="T6" fmla="*/ 137 w 137"/>
                  <a:gd name="T7" fmla="*/ 207 h 207"/>
                  <a:gd name="T8" fmla="*/ 0 w 137"/>
                  <a:gd name="T9" fmla="*/ 0 h 20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7" h="207">
                    <a:moveTo>
                      <a:pt x="0" y="0"/>
                    </a:moveTo>
                    <a:lnTo>
                      <a:pt x="17" y="87"/>
                    </a:lnTo>
                    <a:lnTo>
                      <a:pt x="69" y="154"/>
                    </a:lnTo>
                    <a:lnTo>
                      <a:pt x="137" y="207"/>
                    </a:lnTo>
                    <a:lnTo>
                      <a:pt x="0" y="0"/>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PE"/>
              </a:p>
            </p:txBody>
          </p:sp>
          <p:sp>
            <p:nvSpPr>
              <p:cNvPr id="2093" name="Freeform 40"/>
              <p:cNvSpPr>
                <a:spLocks/>
              </p:cNvSpPr>
              <p:nvPr userDrawn="1"/>
            </p:nvSpPr>
            <p:spPr bwMode="hidden">
              <a:xfrm>
                <a:off x="817" y="2507"/>
                <a:ext cx="65" cy="222"/>
              </a:xfrm>
              <a:custGeom>
                <a:avLst/>
                <a:gdLst>
                  <a:gd name="T0" fmla="*/ 0 w 65"/>
                  <a:gd name="T1" fmla="*/ 222 h 222"/>
                  <a:gd name="T2" fmla="*/ 40 w 65"/>
                  <a:gd name="T3" fmla="*/ 142 h 222"/>
                  <a:gd name="T4" fmla="*/ 65 w 65"/>
                  <a:gd name="T5" fmla="*/ 72 h 222"/>
                  <a:gd name="T6" fmla="*/ 7 w 65"/>
                  <a:gd name="T7" fmla="*/ 0 h 222"/>
                  <a:gd name="T8" fmla="*/ 0 w 65"/>
                  <a:gd name="T9" fmla="*/ 222 h 22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5" h="222">
                    <a:moveTo>
                      <a:pt x="0" y="222"/>
                    </a:moveTo>
                    <a:lnTo>
                      <a:pt x="40" y="142"/>
                    </a:lnTo>
                    <a:lnTo>
                      <a:pt x="65" y="72"/>
                    </a:lnTo>
                    <a:lnTo>
                      <a:pt x="7" y="0"/>
                    </a:lnTo>
                    <a:lnTo>
                      <a:pt x="0" y="222"/>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PE"/>
              </a:p>
            </p:txBody>
          </p:sp>
        </p:grpSp>
      </p:grpSp>
      <p:sp>
        <p:nvSpPr>
          <p:cNvPr id="257065" name="Rectangle 41"/>
          <p:cNvSpPr>
            <a:spLocks noGrp="1" noChangeArrowheads="1"/>
          </p:cNvSpPr>
          <p:nvPr>
            <p:ph type="title"/>
          </p:nvPr>
        </p:nvSpPr>
        <p:spPr bwMode="auto">
          <a:xfrm>
            <a:off x="457200" y="158750"/>
            <a:ext cx="8229600" cy="1258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s-ES" altLang="es-PE"/>
              <a:t>Haga clic para cambiar el estilo de título	</a:t>
            </a:r>
          </a:p>
        </p:txBody>
      </p:sp>
      <p:sp>
        <p:nvSpPr>
          <p:cNvPr id="257066" name="Rectangle 42"/>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s-PE"/>
              <a:t>Haga clic para modificar el estilo de texto del patrón</a:t>
            </a:r>
          </a:p>
          <a:p>
            <a:pPr lvl="1"/>
            <a:r>
              <a:rPr lang="es-ES" altLang="es-PE"/>
              <a:t>Segundo nivel</a:t>
            </a:r>
          </a:p>
          <a:p>
            <a:pPr lvl="2"/>
            <a:r>
              <a:rPr lang="es-ES" altLang="es-PE"/>
              <a:t>Tercer nivel</a:t>
            </a:r>
          </a:p>
          <a:p>
            <a:pPr lvl="3"/>
            <a:r>
              <a:rPr lang="es-ES" altLang="es-PE"/>
              <a:t>Cuarto nivel</a:t>
            </a:r>
          </a:p>
          <a:p>
            <a:pPr lvl="4"/>
            <a:r>
              <a:rPr lang="es-ES" altLang="es-PE"/>
              <a:t>Quinto nivel</a:t>
            </a:r>
          </a:p>
        </p:txBody>
      </p:sp>
      <p:sp>
        <p:nvSpPr>
          <p:cNvPr id="257067" name="Rectangle 43"/>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sz="1000">
                <a:effectLst>
                  <a:outerShdw blurRad="38100" dist="38100" dir="2700000" algn="tl">
                    <a:srgbClr val="000000"/>
                  </a:outerShdw>
                </a:effectLst>
                <a:latin typeface="+mn-lt"/>
              </a:defRPr>
            </a:lvl1pPr>
          </a:lstStyle>
          <a:p>
            <a:pPr>
              <a:defRPr/>
            </a:pPr>
            <a:fld id="{8EE30B54-321E-4600-935D-4B1F0AD131AD}" type="datetime1">
              <a:rPr lang="es-ES" altLang="es-PE" smtClean="0"/>
              <a:t>07/03/2022</a:t>
            </a:fld>
            <a:endParaRPr lang="es-ES" altLang="es-PE"/>
          </a:p>
        </p:txBody>
      </p:sp>
      <p:sp>
        <p:nvSpPr>
          <p:cNvPr id="257068" name="Rectangle 44"/>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lnSpc>
                <a:spcPct val="100000"/>
              </a:lnSpc>
              <a:spcBef>
                <a:spcPct val="0"/>
              </a:spcBef>
              <a:buClrTx/>
              <a:buSzTx/>
              <a:buFontTx/>
              <a:buNone/>
              <a:defRPr sz="1000">
                <a:effectLst>
                  <a:outerShdw blurRad="38100" dist="38100" dir="2700000" algn="tl">
                    <a:srgbClr val="000000"/>
                  </a:outerShdw>
                </a:effectLst>
                <a:latin typeface="+mn-lt"/>
              </a:defRPr>
            </a:lvl1pPr>
          </a:lstStyle>
          <a:p>
            <a:pPr>
              <a:defRPr/>
            </a:pPr>
            <a:endParaRPr lang="es-ES" altLang="es-PE"/>
          </a:p>
        </p:txBody>
      </p:sp>
      <p:sp>
        <p:nvSpPr>
          <p:cNvPr id="257069" name="Rectangle 45"/>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000">
                <a:effectLst>
                  <a:outerShdw blurRad="38100" dist="38100" dir="2700000" algn="tl">
                    <a:srgbClr val="000000"/>
                  </a:outerShdw>
                </a:effectLst>
                <a:latin typeface="+mn-lt"/>
              </a:defRPr>
            </a:lvl1pPr>
          </a:lstStyle>
          <a:p>
            <a:pPr>
              <a:defRPr/>
            </a:pPr>
            <a:fld id="{08856F43-857C-4AE3-B490-808AC5F43423}" type="slidenum">
              <a:rPr lang="es-ES" altLang="es-PE"/>
              <a:pPr>
                <a:defRPr/>
              </a:pPr>
              <a:t>‹Nº›</a:t>
            </a:fld>
            <a:endParaRPr lang="es-ES" altLang="es-PE"/>
          </a:p>
        </p:txBody>
      </p:sp>
    </p:spTree>
  </p:cSld>
  <p:clrMap bg1="dk2" tx1="lt1" bg2="dk1" tx2="lt2" accent1="accent1" accent2="accent2" accent3="accent3" accent4="accent4" accent5="accent5" accent6="accent6" hlink="hlink" folHlink="folHlink"/>
  <p:sldLayoutIdLst>
    <p:sldLayoutId id="2147483895"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 id="2147483858" r:id="rId12"/>
  </p:sldLayoutIdLst>
  <p:hf hdr="0" ftr="0"/>
  <p:txStyles>
    <p:titleStyle>
      <a:lvl1pPr algn="ctr" rtl="0" eaLnBrk="0" fontAlgn="base" hangingPunct="0">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Blip>
          <a:blip r:embed="rId14"/>
        </a:buBlip>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chemeClr val="hlink"/>
        </a:buClr>
        <a:buFont typeface="Wingdings" panose="05000000000000000000" pitchFamily="2" charset="2"/>
        <a:buBlip>
          <a:blip r:embed="rId14"/>
        </a:buBlip>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spcBef>
          <a:spcPct val="20000"/>
        </a:spcBef>
        <a:spcAft>
          <a:spcPct val="0"/>
        </a:spcAft>
        <a:buClr>
          <a:schemeClr val="hlink"/>
        </a:buClr>
        <a:buFont typeface="Wingdings" panose="05000000000000000000" pitchFamily="2" charset="2"/>
        <a:buBlip>
          <a:blip r:embed="rId14"/>
        </a:buBlip>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319088" y="1828800"/>
            <a:ext cx="8824912" cy="5029200"/>
            <a:chOff x="201" y="1152"/>
            <a:chExt cx="5559" cy="3168"/>
          </a:xfrm>
        </p:grpSpPr>
        <p:sp>
          <p:nvSpPr>
            <p:cNvPr id="3080" name="Freeform 3"/>
            <p:cNvSpPr>
              <a:spLocks/>
            </p:cNvSpPr>
            <p:nvPr/>
          </p:nvSpPr>
          <p:spPr bwMode="ltGray">
            <a:xfrm>
              <a:off x="528" y="2909"/>
              <a:ext cx="5232" cy="1411"/>
            </a:xfrm>
            <a:custGeom>
              <a:avLst/>
              <a:gdLst>
                <a:gd name="T0" fmla="*/ 0 w 4897"/>
                <a:gd name="T1" fmla="*/ 0 h 2182"/>
                <a:gd name="T2" fmla="*/ 0 w 4897"/>
                <a:gd name="T3" fmla="*/ 912 h 2182"/>
                <a:gd name="T4" fmla="*/ 5590 w 4897"/>
                <a:gd name="T5" fmla="*/ 912 h 2182"/>
                <a:gd name="T6" fmla="*/ 5590 w 4897"/>
                <a:gd name="T7" fmla="*/ 0 h 2182"/>
                <a:gd name="T8" fmla="*/ 0 w 4897"/>
                <a:gd name="T9" fmla="*/ 0 h 2182"/>
                <a:gd name="T10" fmla="*/ 0 w 4897"/>
                <a:gd name="T11" fmla="*/ 0 h 21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97" h="2182">
                  <a:moveTo>
                    <a:pt x="0" y="0"/>
                  </a:moveTo>
                  <a:lnTo>
                    <a:pt x="0" y="2182"/>
                  </a:lnTo>
                  <a:lnTo>
                    <a:pt x="4897" y="2182"/>
                  </a:lnTo>
                  <a:lnTo>
                    <a:pt x="4897" y="0"/>
                  </a:lnTo>
                  <a:lnTo>
                    <a:pt x="0" y="0"/>
                  </a:lnTo>
                  <a:close/>
                </a:path>
              </a:pathLst>
            </a:custGeom>
            <a:solidFill>
              <a:schemeClr val="bg2">
                <a:alpha val="30196"/>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3081" name="Freeform 4"/>
            <p:cNvSpPr>
              <a:spLocks/>
            </p:cNvSpPr>
            <p:nvPr/>
          </p:nvSpPr>
          <p:spPr bwMode="ltGray">
            <a:xfrm>
              <a:off x="210" y="1152"/>
              <a:ext cx="5550" cy="3168"/>
            </a:xfrm>
            <a:custGeom>
              <a:avLst/>
              <a:gdLst>
                <a:gd name="T0" fmla="*/ 330 w 5550"/>
                <a:gd name="T1" fmla="*/ 1764 h 3168"/>
                <a:gd name="T2" fmla="*/ 0 w 5550"/>
                <a:gd name="T3" fmla="*/ 1764 h 3168"/>
                <a:gd name="T4" fmla="*/ 0 w 5550"/>
                <a:gd name="T5" fmla="*/ 3168 h 3168"/>
                <a:gd name="T6" fmla="*/ 5550 w 5550"/>
                <a:gd name="T7" fmla="*/ 3168 h 3168"/>
                <a:gd name="T8" fmla="*/ 5550 w 5550"/>
                <a:gd name="T9" fmla="*/ 0 h 3168"/>
                <a:gd name="T10" fmla="*/ 330 w 5550"/>
                <a:gd name="T11" fmla="*/ 0 h 3168"/>
                <a:gd name="T12" fmla="*/ 330 w 5550"/>
                <a:gd name="T13" fmla="*/ 1764 h 316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196"/>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3082" name="Freeform 5"/>
            <p:cNvSpPr>
              <a:spLocks/>
            </p:cNvSpPr>
            <p:nvPr/>
          </p:nvSpPr>
          <p:spPr bwMode="ltGray">
            <a:xfrm>
              <a:off x="528" y="2932"/>
              <a:ext cx="5232" cy="1388"/>
            </a:xfrm>
            <a:custGeom>
              <a:avLst/>
              <a:gdLst>
                <a:gd name="T0" fmla="*/ 0 w 4897"/>
                <a:gd name="T1" fmla="*/ 0 h 2182"/>
                <a:gd name="T2" fmla="*/ 0 w 4897"/>
                <a:gd name="T3" fmla="*/ 883 h 2182"/>
                <a:gd name="T4" fmla="*/ 5590 w 4897"/>
                <a:gd name="T5" fmla="*/ 883 h 2182"/>
                <a:gd name="T6" fmla="*/ 5590 w 4897"/>
                <a:gd name="T7" fmla="*/ 0 h 2182"/>
                <a:gd name="T8" fmla="*/ 0 w 4897"/>
                <a:gd name="T9" fmla="*/ 0 h 2182"/>
                <a:gd name="T10" fmla="*/ 0 w 4897"/>
                <a:gd name="T11" fmla="*/ 0 h 21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97" h="2182">
                  <a:moveTo>
                    <a:pt x="0" y="0"/>
                  </a:moveTo>
                  <a:lnTo>
                    <a:pt x="0" y="2182"/>
                  </a:lnTo>
                  <a:lnTo>
                    <a:pt x="4897" y="2182"/>
                  </a:lnTo>
                  <a:lnTo>
                    <a:pt x="4897" y="0"/>
                  </a:lnTo>
                  <a:lnTo>
                    <a:pt x="0" y="0"/>
                  </a:lnTo>
                  <a:close/>
                </a:path>
              </a:pathLst>
            </a:custGeom>
            <a:solidFill>
              <a:schemeClr val="accent2">
                <a:alpha val="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PE"/>
            </a:p>
          </p:txBody>
        </p:sp>
        <p:sp>
          <p:nvSpPr>
            <p:cNvPr id="263174" name="Freeform 6"/>
            <p:cNvSpPr>
              <a:spLocks/>
            </p:cNvSpPr>
            <p:nvPr/>
          </p:nvSpPr>
          <p:spPr bwMode="ltGray">
            <a:xfrm>
              <a:off x="528" y="1152"/>
              <a:ext cx="4607"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lnSpc>
                  <a:spcPct val="80000"/>
                </a:lnSpc>
                <a:spcBef>
                  <a:spcPct val="20000"/>
                </a:spcBef>
                <a:buClr>
                  <a:schemeClr val="folHlink"/>
                </a:buClr>
                <a:buSzPct val="80000"/>
                <a:buFont typeface="Wingdings" panose="05000000000000000000" pitchFamily="2" charset="2"/>
                <a:buChar char="l"/>
                <a:defRPr/>
              </a:pPr>
              <a:endParaRPr lang="es-PE"/>
            </a:p>
          </p:txBody>
        </p:sp>
        <p:sp>
          <p:nvSpPr>
            <p:cNvPr id="263175" name="Freeform 7"/>
            <p:cNvSpPr>
              <a:spLocks/>
            </p:cNvSpPr>
            <p:nvPr/>
          </p:nvSpPr>
          <p:spPr bwMode="ltGray">
            <a:xfrm>
              <a:off x="528" y="1152"/>
              <a:ext cx="29" cy="1785"/>
            </a:xfrm>
            <a:custGeom>
              <a:avLst/>
              <a:gdLst>
                <a:gd name="T0" fmla="*/ 0 w 29"/>
                <a:gd name="T1" fmla="*/ 0 h 2161"/>
                <a:gd name="T2" fmla="*/ 0 w 29"/>
                <a:gd name="T3" fmla="*/ 2161 h 2161"/>
                <a:gd name="T4" fmla="*/ 29 w 29"/>
                <a:gd name="T5" fmla="*/ 2161 h 2161"/>
                <a:gd name="T6" fmla="*/ 27 w 29"/>
                <a:gd name="T7" fmla="*/ 27 h 2161"/>
                <a:gd name="T8" fmla="*/ 0 w 29"/>
                <a:gd name="T9" fmla="*/ 0 h 2161"/>
                <a:gd name="T10" fmla="*/ 0 w 29"/>
                <a:gd name="T11" fmla="*/ 0 h 2161"/>
              </a:gdLst>
              <a:ahLst/>
              <a:cxnLst>
                <a:cxn ang="0">
                  <a:pos x="T0" y="T1"/>
                </a:cxn>
                <a:cxn ang="0">
                  <a:pos x="T2" y="T3"/>
                </a:cxn>
                <a:cxn ang="0">
                  <a:pos x="T4" y="T5"/>
                </a:cxn>
                <a:cxn ang="0">
                  <a:pos x="T6" y="T7"/>
                </a:cxn>
                <a:cxn ang="0">
                  <a:pos x="T8" y="T9"/>
                </a:cxn>
                <a:cxn ang="0">
                  <a:pos x="T10" y="T11"/>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lnSpc>
                  <a:spcPct val="80000"/>
                </a:lnSpc>
                <a:spcBef>
                  <a:spcPct val="20000"/>
                </a:spcBef>
                <a:buClr>
                  <a:schemeClr val="folHlink"/>
                </a:buClr>
                <a:buSzPct val="80000"/>
                <a:buFont typeface="Wingdings" panose="05000000000000000000" pitchFamily="2" charset="2"/>
                <a:buChar char="l"/>
                <a:defRPr/>
              </a:pPr>
              <a:endParaRPr lang="es-PE"/>
            </a:p>
          </p:txBody>
        </p:sp>
        <p:sp>
          <p:nvSpPr>
            <p:cNvPr id="263176" name="Freeform 8"/>
            <p:cNvSpPr>
              <a:spLocks/>
            </p:cNvSpPr>
            <p:nvPr/>
          </p:nvSpPr>
          <p:spPr bwMode="ltGray">
            <a:xfrm>
              <a:off x="527" y="2904"/>
              <a:ext cx="29" cy="1416"/>
            </a:xfrm>
            <a:custGeom>
              <a:avLst/>
              <a:gdLst>
                <a:gd name="T0" fmla="*/ 0 w 29"/>
                <a:gd name="T1" fmla="*/ 1416 h 1416"/>
                <a:gd name="T2" fmla="*/ 29 w 29"/>
                <a:gd name="T3" fmla="*/ 1416 h 1416"/>
                <a:gd name="T4" fmla="*/ 28 w 29"/>
                <a:gd name="T5" fmla="*/ 24 h 1416"/>
                <a:gd name="T6" fmla="*/ 0 w 29"/>
                <a:gd name="T7" fmla="*/ 0 h 1416"/>
                <a:gd name="T8" fmla="*/ 0 w 29"/>
                <a:gd name="T9" fmla="*/ 1416 h 1416"/>
              </a:gdLst>
              <a:ahLst/>
              <a:cxnLst>
                <a:cxn ang="0">
                  <a:pos x="T0" y="T1"/>
                </a:cxn>
                <a:cxn ang="0">
                  <a:pos x="T2" y="T3"/>
                </a:cxn>
                <a:cxn ang="0">
                  <a:pos x="T4" y="T5"/>
                </a:cxn>
                <a:cxn ang="0">
                  <a:pos x="T6" y="T7"/>
                </a:cxn>
                <a:cxn ang="0">
                  <a:pos x="T8" y="T9"/>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lnSpc>
                  <a:spcPct val="80000"/>
                </a:lnSpc>
                <a:spcBef>
                  <a:spcPct val="20000"/>
                </a:spcBef>
                <a:buClr>
                  <a:schemeClr val="folHlink"/>
                </a:buClr>
                <a:buSzPct val="80000"/>
                <a:buFont typeface="Wingdings" panose="05000000000000000000" pitchFamily="2" charset="2"/>
                <a:buChar char="l"/>
                <a:defRPr/>
              </a:pPr>
              <a:endParaRPr lang="es-PE"/>
            </a:p>
          </p:txBody>
        </p:sp>
        <p:sp>
          <p:nvSpPr>
            <p:cNvPr id="263177" name="Freeform 9"/>
            <p:cNvSpPr>
              <a:spLocks/>
            </p:cNvSpPr>
            <p:nvPr/>
          </p:nvSpPr>
          <p:spPr bwMode="ltGray">
            <a:xfrm>
              <a:off x="201" y="2904"/>
              <a:ext cx="2879"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lnSpc>
                  <a:spcPct val="80000"/>
                </a:lnSpc>
                <a:spcBef>
                  <a:spcPct val="20000"/>
                </a:spcBef>
                <a:buClr>
                  <a:schemeClr val="folHlink"/>
                </a:buClr>
                <a:buSzPct val="80000"/>
                <a:buFont typeface="Wingdings" panose="05000000000000000000" pitchFamily="2" charset="2"/>
                <a:buChar char="l"/>
                <a:defRPr/>
              </a:pPr>
              <a:endParaRPr lang="es-PE"/>
            </a:p>
          </p:txBody>
        </p:sp>
        <p:sp>
          <p:nvSpPr>
            <p:cNvPr id="263178" name="Freeform 10"/>
            <p:cNvSpPr>
              <a:spLocks/>
            </p:cNvSpPr>
            <p:nvPr/>
          </p:nvSpPr>
          <p:spPr bwMode="ltGray">
            <a:xfrm>
              <a:off x="201" y="2904"/>
              <a:ext cx="30" cy="1416"/>
            </a:xfrm>
            <a:custGeom>
              <a:avLst/>
              <a:gdLst>
                <a:gd name="T0" fmla="*/ 0 w 30"/>
                <a:gd name="T1" fmla="*/ 0 h 1416"/>
                <a:gd name="T2" fmla="*/ 0 w 30"/>
                <a:gd name="T3" fmla="*/ 1416 h 1416"/>
                <a:gd name="T4" fmla="*/ 29 w 30"/>
                <a:gd name="T5" fmla="*/ 1416 h 1416"/>
                <a:gd name="T6" fmla="*/ 30 w 30"/>
                <a:gd name="T7" fmla="*/ 27 h 1416"/>
                <a:gd name="T8" fmla="*/ 0 w 30"/>
                <a:gd name="T9" fmla="*/ 0 h 1416"/>
                <a:gd name="T10" fmla="*/ 0 w 30"/>
                <a:gd name="T11" fmla="*/ 0 h 1416"/>
              </a:gdLst>
              <a:ahLst/>
              <a:cxnLst>
                <a:cxn ang="0">
                  <a:pos x="T0" y="T1"/>
                </a:cxn>
                <a:cxn ang="0">
                  <a:pos x="T2" y="T3"/>
                </a:cxn>
                <a:cxn ang="0">
                  <a:pos x="T4" y="T5"/>
                </a:cxn>
                <a:cxn ang="0">
                  <a:pos x="T6" y="T7"/>
                </a:cxn>
                <a:cxn ang="0">
                  <a:pos x="T8" y="T9"/>
                </a:cxn>
                <a:cxn ang="0">
                  <a:pos x="T10" y="T11"/>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lnSpc>
                  <a:spcPct val="80000"/>
                </a:lnSpc>
                <a:spcBef>
                  <a:spcPct val="20000"/>
                </a:spcBef>
                <a:buClr>
                  <a:schemeClr val="folHlink"/>
                </a:buClr>
                <a:buSzPct val="80000"/>
                <a:buFont typeface="Wingdings" panose="05000000000000000000" pitchFamily="2" charset="2"/>
                <a:buChar char="l"/>
                <a:defRPr/>
              </a:pPr>
              <a:endParaRPr lang="es-PE"/>
            </a:p>
          </p:txBody>
        </p:sp>
      </p:grpSp>
      <p:sp>
        <p:nvSpPr>
          <p:cNvPr id="263179" name="Rectangle 11"/>
          <p:cNvSpPr>
            <a:spLocks noGrp="1" noChangeArrowheads="1"/>
          </p:cNvSpPr>
          <p:nvPr>
            <p:ph type="dt" sz="half" idx="2"/>
          </p:nvPr>
        </p:nvSpPr>
        <p:spPr bwMode="auto">
          <a:xfrm>
            <a:off x="838200" y="6245225"/>
            <a:ext cx="190182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a:effectLst>
                  <a:outerShdw blurRad="38100" dist="38100" dir="2700000" algn="tl">
                    <a:srgbClr val="000000"/>
                  </a:outerShdw>
                </a:effectLst>
                <a:latin typeface="+mn-lt"/>
              </a:defRPr>
            </a:lvl1pPr>
          </a:lstStyle>
          <a:p>
            <a:pPr>
              <a:defRPr/>
            </a:pPr>
            <a:fld id="{78D94ED2-130C-4633-9D41-5385D7070CA9}" type="datetime1">
              <a:rPr lang="es-ES" altLang="es-PE" smtClean="0"/>
              <a:t>07/03/2022</a:t>
            </a:fld>
            <a:endParaRPr lang="es-ES" altLang="es-PE"/>
          </a:p>
        </p:txBody>
      </p:sp>
      <p:sp>
        <p:nvSpPr>
          <p:cNvPr id="263180" name="Rectangle 12"/>
          <p:cNvSpPr>
            <a:spLocks noGrp="1" noChangeArrowheads="1"/>
          </p:cNvSpPr>
          <p:nvPr>
            <p:ph type="ftr" sz="quarter" idx="3"/>
          </p:nvPr>
        </p:nvSpPr>
        <p:spPr bwMode="auto">
          <a:xfrm>
            <a:off x="34290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lnSpc>
                <a:spcPct val="100000"/>
              </a:lnSpc>
              <a:spcBef>
                <a:spcPct val="0"/>
              </a:spcBef>
              <a:buClrTx/>
              <a:buSzTx/>
              <a:buFontTx/>
              <a:buNone/>
              <a:defRPr>
                <a:effectLst>
                  <a:outerShdw blurRad="38100" dist="38100" dir="2700000" algn="tl">
                    <a:srgbClr val="000000"/>
                  </a:outerShdw>
                </a:effectLst>
                <a:latin typeface="+mn-lt"/>
              </a:defRPr>
            </a:lvl1pPr>
          </a:lstStyle>
          <a:p>
            <a:pPr>
              <a:defRPr/>
            </a:pPr>
            <a:endParaRPr lang="es-ES" altLang="es-PE"/>
          </a:p>
        </p:txBody>
      </p:sp>
      <p:sp>
        <p:nvSpPr>
          <p:cNvPr id="263181" name="Rectangle 13"/>
          <p:cNvSpPr>
            <a:spLocks noGrp="1" noChangeArrowheads="1"/>
          </p:cNvSpPr>
          <p:nvPr>
            <p:ph type="sldNum" sz="quarter" idx="4"/>
          </p:nvPr>
        </p:nvSpPr>
        <p:spPr bwMode="auto">
          <a:xfrm>
            <a:off x="6937375" y="6245225"/>
            <a:ext cx="190182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a:effectLst>
                  <a:outerShdw blurRad="38100" dist="38100" dir="2700000" algn="tl">
                    <a:srgbClr val="000000"/>
                  </a:outerShdw>
                </a:effectLst>
                <a:latin typeface="+mn-lt"/>
              </a:defRPr>
            </a:lvl1pPr>
          </a:lstStyle>
          <a:p>
            <a:pPr>
              <a:defRPr/>
            </a:pPr>
            <a:fld id="{769D44DA-4525-4BAF-8BC5-89DD80686663}" type="slidenum">
              <a:rPr lang="es-ES" altLang="es-PE"/>
              <a:pPr>
                <a:defRPr/>
              </a:pPr>
              <a:t>‹Nº›</a:t>
            </a:fld>
            <a:endParaRPr lang="es-ES" altLang="es-PE"/>
          </a:p>
        </p:txBody>
      </p:sp>
      <p:sp>
        <p:nvSpPr>
          <p:cNvPr id="263182" name="Rectangle 14"/>
          <p:cNvSpPr>
            <a:spLocks noGrp="1" noRot="1" noChangeArrowheads="1"/>
          </p:cNvSpPr>
          <p:nvPr>
            <p:ph type="title"/>
          </p:nvPr>
        </p:nvSpPr>
        <p:spPr bwMode="auto">
          <a:xfrm>
            <a:off x="457200" y="244475"/>
            <a:ext cx="8385175"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es-PE"/>
              <a:t>Haga clic para cambiar el estilo de título	</a:t>
            </a:r>
          </a:p>
        </p:txBody>
      </p:sp>
      <p:sp>
        <p:nvSpPr>
          <p:cNvPr id="263183" name="Rectangle 15"/>
          <p:cNvSpPr>
            <a:spLocks noGrp="1" noRot="1" noChangeArrowheads="1"/>
          </p:cNvSpPr>
          <p:nvPr>
            <p:ph type="body" idx="1"/>
          </p:nvPr>
        </p:nvSpPr>
        <p:spPr bwMode="auto">
          <a:xfrm>
            <a:off x="838200" y="1905000"/>
            <a:ext cx="800735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s-PE"/>
              <a:t>Haga clic para modificar el estilo de texto del patrón</a:t>
            </a:r>
          </a:p>
          <a:p>
            <a:pPr lvl="1"/>
            <a:r>
              <a:rPr lang="es-ES" altLang="es-PE"/>
              <a:t>Segundo nivel</a:t>
            </a:r>
          </a:p>
          <a:p>
            <a:pPr lvl="2"/>
            <a:r>
              <a:rPr lang="es-ES" altLang="es-PE"/>
              <a:t>Tercer nivel</a:t>
            </a:r>
          </a:p>
          <a:p>
            <a:pPr lvl="3"/>
            <a:r>
              <a:rPr lang="es-ES" altLang="es-PE"/>
              <a:t>Cuarto nivel</a:t>
            </a:r>
          </a:p>
          <a:p>
            <a:pPr lvl="4"/>
            <a:r>
              <a:rPr lang="es-ES" altLang="es-PE"/>
              <a:t>Quinto nivel</a:t>
            </a:r>
          </a:p>
        </p:txBody>
      </p:sp>
    </p:spTree>
  </p:cSld>
  <p:clrMap bg1="dk2" tx1="lt1" bg2="dk1" tx2="lt2" accent1="accent1" accent2="accent2" accent3="accent3" accent4="accent4" accent5="accent5" accent6="accent6" hlink="hlink" folHlink="folHlink"/>
  <p:sldLayoutIdLst>
    <p:sldLayoutId id="2147483896"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 id="2147483869" r:id="rId12"/>
  </p:sldLayoutIdLst>
  <p:hf hdr="0" ftr="0"/>
  <p:txStyles>
    <p:titleStyle>
      <a:lvl1pPr algn="l" rtl="0" eaLnBrk="0" fontAlgn="base" hangingPunct="0">
        <a:spcBef>
          <a:spcPct val="0"/>
        </a:spcBef>
        <a:spcAft>
          <a:spcPct val="0"/>
        </a:spcAft>
        <a:defRPr sz="4400" b="1" kern="12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Arial Black" panose="020B0A04020102020204" pitchFamily="34"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Font typeface="Wingdings" panose="05000000000000000000" pitchFamily="2" charset="2"/>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eaLnBrk="0" fontAlgn="base" hangingPunct="0">
        <a:spcBef>
          <a:spcPct val="20000"/>
        </a:spcBef>
        <a:spcAft>
          <a:spcPct val="0"/>
        </a:spcAft>
        <a:buClr>
          <a:schemeClr val="hlink"/>
        </a:buClr>
        <a:buFont typeface="Wingdings" panose="05000000000000000000" pitchFamily="2" charset="2"/>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eaLnBrk="0" fontAlgn="base" hangingPunct="0">
        <a:spcBef>
          <a:spcPct val="20000"/>
        </a:spcBef>
        <a:spcAft>
          <a:spcPct val="0"/>
        </a:spcAft>
        <a:buClr>
          <a:schemeClr val="accent2"/>
        </a:buClr>
        <a:buFont typeface="Wingdings" panose="05000000000000000000" pitchFamily="2" charset="2"/>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eaLnBrk="0" fontAlgn="base" hangingPunct="0">
        <a:spcBef>
          <a:spcPct val="20000"/>
        </a:spcBef>
        <a:spcAft>
          <a:spcPct val="0"/>
        </a:spcAft>
        <a:buClr>
          <a:schemeClr val="hlink"/>
        </a:buClr>
        <a:buFont typeface="Wingdings" panose="05000000000000000000" pitchFamily="2" charset="2"/>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0" y="0"/>
            <a:ext cx="9159875" cy="6870700"/>
            <a:chOff x="0" y="0"/>
            <a:chExt cx="5770" cy="4328"/>
          </a:xfrm>
        </p:grpSpPr>
        <p:sp>
          <p:nvSpPr>
            <p:cNvPr id="4104" name="Rectangle 3"/>
            <p:cNvSpPr>
              <a:spLocks noChangeArrowheads="1"/>
            </p:cNvSpPr>
            <p:nvPr/>
          </p:nvSpPr>
          <p:spPr bwMode="hidden">
            <a:xfrm>
              <a:off x="0" y="4186"/>
              <a:ext cx="5089" cy="142"/>
            </a:xfrm>
            <a:prstGeom prst="rect">
              <a:avLst/>
            </a:prstGeom>
            <a:gradFill rotWithShape="0">
              <a:gsLst>
                <a:gs pos="0">
                  <a:schemeClr val="bg1"/>
                </a:gs>
                <a:gs pos="100000">
                  <a:schemeClr val="bg2"/>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algn="ctr" eaLnBrk="1" hangingPunct="1">
                <a:lnSpc>
                  <a:spcPct val="100000"/>
                </a:lnSpc>
                <a:spcBef>
                  <a:spcPct val="0"/>
                </a:spcBef>
                <a:buClrTx/>
                <a:buSzTx/>
                <a:buFontTx/>
                <a:buNone/>
                <a:defRPr/>
              </a:pPr>
              <a:endParaRPr kumimoji="1" lang="es-ES" altLang="es-PE" sz="1800">
                <a:latin typeface="Arial" panose="020B0604020202020204" pitchFamily="34" charset="0"/>
              </a:endParaRPr>
            </a:p>
          </p:txBody>
        </p:sp>
        <p:sp>
          <p:nvSpPr>
            <p:cNvPr id="4105" name="Rectangle 4"/>
            <p:cNvSpPr>
              <a:spLocks noChangeArrowheads="1"/>
            </p:cNvSpPr>
            <p:nvPr/>
          </p:nvSpPr>
          <p:spPr bwMode="hidden">
            <a:xfrm>
              <a:off x="0" y="0"/>
              <a:ext cx="5089" cy="126"/>
            </a:xfrm>
            <a:prstGeom prst="rect">
              <a:avLst/>
            </a:prstGeom>
            <a:gradFill rotWithShape="0">
              <a:gsLst>
                <a:gs pos="0">
                  <a:schemeClr val="bg2"/>
                </a:gs>
                <a:gs pos="100000">
                  <a:schemeClr val="bg1"/>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algn="ctr" eaLnBrk="1" hangingPunct="1">
                <a:lnSpc>
                  <a:spcPct val="100000"/>
                </a:lnSpc>
                <a:spcBef>
                  <a:spcPct val="0"/>
                </a:spcBef>
                <a:buClrTx/>
                <a:buSzTx/>
                <a:buFontTx/>
                <a:buNone/>
                <a:defRPr/>
              </a:pPr>
              <a:endParaRPr kumimoji="1" lang="es-ES" altLang="es-PE" sz="1800">
                <a:latin typeface="Arial" panose="020B0604020202020204" pitchFamily="34" charset="0"/>
              </a:endParaRPr>
            </a:p>
          </p:txBody>
        </p:sp>
        <p:sp>
          <p:nvSpPr>
            <p:cNvPr id="412677" name="Rectangle 5"/>
            <p:cNvSpPr>
              <a:spLocks noChangeArrowheads="1"/>
            </p:cNvSpPr>
            <p:nvPr/>
          </p:nvSpPr>
          <p:spPr bwMode="auto">
            <a:xfrm>
              <a:off x="5010" y="0"/>
              <a:ext cx="758" cy="4320"/>
            </a:xfrm>
            <a:prstGeom prst="rect">
              <a:avLst/>
            </a:prstGeom>
            <a:gradFill rotWithShape="0">
              <a:gsLst>
                <a:gs pos="0">
                  <a:schemeClr val="accent1">
                    <a:gamma/>
                    <a:shade val="84706"/>
                    <a:invGamma/>
                  </a:schemeClr>
                </a:gs>
                <a:gs pos="50000">
                  <a:schemeClr val="accent1"/>
                </a:gs>
                <a:gs pos="100000">
                  <a:schemeClr val="accent1">
                    <a:gamma/>
                    <a:shade val="84706"/>
                    <a:invGamma/>
                  </a:scheme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kumimoji="1" lang="es-ES" altLang="es-PE" sz="1800">
                <a:latin typeface="Arial" panose="020B0604020202020204" pitchFamily="34" charset="0"/>
              </a:endParaRPr>
            </a:p>
          </p:txBody>
        </p:sp>
        <p:grpSp>
          <p:nvGrpSpPr>
            <p:cNvPr id="4107" name="Group 6"/>
            <p:cNvGrpSpPr>
              <a:grpSpLocks/>
            </p:cNvGrpSpPr>
            <p:nvPr/>
          </p:nvGrpSpPr>
          <p:grpSpPr bwMode="auto">
            <a:xfrm>
              <a:off x="4944" y="1"/>
              <a:ext cx="816" cy="3974"/>
              <a:chOff x="4944" y="1"/>
              <a:chExt cx="816" cy="3974"/>
            </a:xfrm>
          </p:grpSpPr>
          <p:grpSp>
            <p:nvGrpSpPr>
              <p:cNvPr id="4119" name="Group 7"/>
              <p:cNvGrpSpPr>
                <a:grpSpLocks/>
              </p:cNvGrpSpPr>
              <p:nvPr userDrawn="1"/>
            </p:nvGrpSpPr>
            <p:grpSpPr bwMode="auto">
              <a:xfrm>
                <a:off x="5280" y="1"/>
                <a:ext cx="480" cy="1430"/>
                <a:chOff x="5280" y="1"/>
                <a:chExt cx="480" cy="1430"/>
              </a:xfrm>
            </p:grpSpPr>
            <p:grpSp>
              <p:nvGrpSpPr>
                <p:cNvPr id="4140" name="Group 8"/>
                <p:cNvGrpSpPr>
                  <a:grpSpLocks/>
                </p:cNvGrpSpPr>
                <p:nvPr userDrawn="1"/>
              </p:nvGrpSpPr>
              <p:grpSpPr bwMode="auto">
                <a:xfrm rot="-5400000">
                  <a:off x="5484" y="0"/>
                  <a:ext cx="174" cy="176"/>
                  <a:chOff x="1657" y="323"/>
                  <a:chExt cx="1691" cy="2560"/>
                </a:xfrm>
              </p:grpSpPr>
              <p:grpSp>
                <p:nvGrpSpPr>
                  <p:cNvPr id="4149" name="Group 9"/>
                  <p:cNvGrpSpPr>
                    <a:grpSpLocks/>
                  </p:cNvGrpSpPr>
                  <p:nvPr/>
                </p:nvGrpSpPr>
                <p:grpSpPr bwMode="auto">
                  <a:xfrm>
                    <a:off x="1657" y="323"/>
                    <a:ext cx="1691" cy="2560"/>
                    <a:chOff x="1657" y="323"/>
                    <a:chExt cx="1691" cy="2560"/>
                  </a:xfrm>
                </p:grpSpPr>
                <p:sp>
                  <p:nvSpPr>
                    <p:cNvPr id="4156" name="Freeform 10"/>
                    <p:cNvSpPr>
                      <a:spLocks/>
                    </p:cNvSpPr>
                    <p:nvPr/>
                  </p:nvSpPr>
                  <p:spPr bwMode="auto">
                    <a:xfrm>
                      <a:off x="2117" y="323"/>
                      <a:ext cx="1231" cy="2560"/>
                    </a:xfrm>
                    <a:custGeom>
                      <a:avLst/>
                      <a:gdLst>
                        <a:gd name="T0" fmla="*/ 337 w 1231"/>
                        <a:gd name="T1" fmla="*/ 283 h 2560"/>
                        <a:gd name="T2" fmla="*/ 415 w 1231"/>
                        <a:gd name="T3" fmla="*/ 115 h 2560"/>
                        <a:gd name="T4" fmla="*/ 583 w 1231"/>
                        <a:gd name="T5" fmla="*/ 7 h 2560"/>
                        <a:gd name="T6" fmla="*/ 895 w 1231"/>
                        <a:gd name="T7" fmla="*/ 61 h 2560"/>
                        <a:gd name="T8" fmla="*/ 1051 w 1231"/>
                        <a:gd name="T9" fmla="*/ 349 h 2560"/>
                        <a:gd name="T10" fmla="*/ 979 w 1231"/>
                        <a:gd name="T11" fmla="*/ 769 h 2560"/>
                        <a:gd name="T12" fmla="*/ 943 w 1231"/>
                        <a:gd name="T13" fmla="*/ 943 h 2560"/>
                        <a:gd name="T14" fmla="*/ 1105 w 1231"/>
                        <a:gd name="T15" fmla="*/ 1075 h 2560"/>
                        <a:gd name="T16" fmla="*/ 1231 w 1231"/>
                        <a:gd name="T17" fmla="*/ 1525 h 2560"/>
                        <a:gd name="T18" fmla="*/ 1123 w 1231"/>
                        <a:gd name="T19" fmla="*/ 1969 h 2560"/>
                        <a:gd name="T20" fmla="*/ 907 w 1231"/>
                        <a:gd name="T21" fmla="*/ 2077 h 2560"/>
                        <a:gd name="T22" fmla="*/ 721 w 1231"/>
                        <a:gd name="T23" fmla="*/ 2059 h 2560"/>
                        <a:gd name="T24" fmla="*/ 655 w 1231"/>
                        <a:gd name="T25" fmla="*/ 2251 h 2560"/>
                        <a:gd name="T26" fmla="*/ 529 w 1231"/>
                        <a:gd name="T27" fmla="*/ 2527 h 2560"/>
                        <a:gd name="T28" fmla="*/ 211 w 1231"/>
                        <a:gd name="T29" fmla="*/ 2509 h 2560"/>
                        <a:gd name="T30" fmla="*/ 31 w 1231"/>
                        <a:gd name="T31" fmla="*/ 2227 h 2560"/>
                        <a:gd name="T32" fmla="*/ 25 w 1231"/>
                        <a:gd name="T33" fmla="*/ 1969 h 2560"/>
                        <a:gd name="T34" fmla="*/ 145 w 1231"/>
                        <a:gd name="T35" fmla="*/ 1651 h 2560"/>
                        <a:gd name="T36" fmla="*/ 259 w 1231"/>
                        <a:gd name="T37" fmla="*/ 1513 h 2560"/>
                        <a:gd name="T38" fmla="*/ 217 w 1231"/>
                        <a:gd name="T39" fmla="*/ 1729 h 2560"/>
                        <a:gd name="T40" fmla="*/ 73 w 1231"/>
                        <a:gd name="T41" fmla="*/ 2023 h 2560"/>
                        <a:gd name="T42" fmla="*/ 169 w 1231"/>
                        <a:gd name="T43" fmla="*/ 2323 h 2560"/>
                        <a:gd name="T44" fmla="*/ 439 w 1231"/>
                        <a:gd name="T45" fmla="*/ 2431 h 2560"/>
                        <a:gd name="T46" fmla="*/ 595 w 1231"/>
                        <a:gd name="T47" fmla="*/ 2227 h 2560"/>
                        <a:gd name="T48" fmla="*/ 577 w 1231"/>
                        <a:gd name="T49" fmla="*/ 1807 h 2560"/>
                        <a:gd name="T50" fmla="*/ 493 w 1231"/>
                        <a:gd name="T51" fmla="*/ 1531 h 2560"/>
                        <a:gd name="T52" fmla="*/ 535 w 1231"/>
                        <a:gd name="T53" fmla="*/ 1459 h 2560"/>
                        <a:gd name="T54" fmla="*/ 625 w 1231"/>
                        <a:gd name="T55" fmla="*/ 1633 h 2560"/>
                        <a:gd name="T56" fmla="*/ 721 w 1231"/>
                        <a:gd name="T57" fmla="*/ 1933 h 2560"/>
                        <a:gd name="T58" fmla="*/ 967 w 1231"/>
                        <a:gd name="T59" fmla="*/ 1963 h 2560"/>
                        <a:gd name="T60" fmla="*/ 1135 w 1231"/>
                        <a:gd name="T61" fmla="*/ 1687 h 2560"/>
                        <a:gd name="T62" fmla="*/ 1117 w 1231"/>
                        <a:gd name="T63" fmla="*/ 1273 h 2560"/>
                        <a:gd name="T64" fmla="*/ 883 w 1231"/>
                        <a:gd name="T65" fmla="*/ 1057 h 2560"/>
                        <a:gd name="T66" fmla="*/ 679 w 1231"/>
                        <a:gd name="T67" fmla="*/ 1129 h 2560"/>
                        <a:gd name="T68" fmla="*/ 577 w 1231"/>
                        <a:gd name="T69" fmla="*/ 1117 h 2560"/>
                        <a:gd name="T70" fmla="*/ 619 w 1231"/>
                        <a:gd name="T71" fmla="*/ 1033 h 2560"/>
                        <a:gd name="T72" fmla="*/ 811 w 1231"/>
                        <a:gd name="T73" fmla="*/ 937 h 2560"/>
                        <a:gd name="T74" fmla="*/ 949 w 1231"/>
                        <a:gd name="T75" fmla="*/ 613 h 2560"/>
                        <a:gd name="T76" fmla="*/ 883 w 1231"/>
                        <a:gd name="T77" fmla="*/ 175 h 2560"/>
                        <a:gd name="T78" fmla="*/ 619 w 1231"/>
                        <a:gd name="T79" fmla="*/ 103 h 2560"/>
                        <a:gd name="T80" fmla="*/ 391 w 1231"/>
                        <a:gd name="T81" fmla="*/ 355 h 2560"/>
                        <a:gd name="T82" fmla="*/ 403 w 1231"/>
                        <a:gd name="T83" fmla="*/ 763 h 2560"/>
                        <a:gd name="T84" fmla="*/ 343 w 1231"/>
                        <a:gd name="T85" fmla="*/ 949 h 2560"/>
                        <a:gd name="T86" fmla="*/ 289 w 1231"/>
                        <a:gd name="T87" fmla="*/ 685 h 2560"/>
                        <a:gd name="T88" fmla="*/ 307 w 1231"/>
                        <a:gd name="T89" fmla="*/ 367 h 256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1231" h="2560">
                          <a:moveTo>
                            <a:pt x="307" y="367"/>
                          </a:moveTo>
                          <a:cubicBezTo>
                            <a:pt x="317" y="336"/>
                            <a:pt x="326" y="303"/>
                            <a:pt x="337" y="283"/>
                          </a:cubicBezTo>
                          <a:cubicBezTo>
                            <a:pt x="348" y="263"/>
                            <a:pt x="360" y="275"/>
                            <a:pt x="373" y="247"/>
                          </a:cubicBezTo>
                          <a:cubicBezTo>
                            <a:pt x="386" y="219"/>
                            <a:pt x="400" y="147"/>
                            <a:pt x="415" y="115"/>
                          </a:cubicBezTo>
                          <a:cubicBezTo>
                            <a:pt x="430" y="83"/>
                            <a:pt x="435" y="73"/>
                            <a:pt x="463" y="55"/>
                          </a:cubicBezTo>
                          <a:cubicBezTo>
                            <a:pt x="491" y="37"/>
                            <a:pt x="536" y="14"/>
                            <a:pt x="583" y="7"/>
                          </a:cubicBezTo>
                          <a:cubicBezTo>
                            <a:pt x="630" y="0"/>
                            <a:pt x="693" y="4"/>
                            <a:pt x="745" y="13"/>
                          </a:cubicBezTo>
                          <a:cubicBezTo>
                            <a:pt x="797" y="22"/>
                            <a:pt x="852" y="34"/>
                            <a:pt x="895" y="61"/>
                          </a:cubicBezTo>
                          <a:cubicBezTo>
                            <a:pt x="938" y="88"/>
                            <a:pt x="977" y="127"/>
                            <a:pt x="1003" y="175"/>
                          </a:cubicBezTo>
                          <a:cubicBezTo>
                            <a:pt x="1029" y="223"/>
                            <a:pt x="1044" y="287"/>
                            <a:pt x="1051" y="349"/>
                          </a:cubicBezTo>
                          <a:cubicBezTo>
                            <a:pt x="1058" y="411"/>
                            <a:pt x="1057" y="477"/>
                            <a:pt x="1045" y="547"/>
                          </a:cubicBezTo>
                          <a:cubicBezTo>
                            <a:pt x="1033" y="617"/>
                            <a:pt x="995" y="712"/>
                            <a:pt x="979" y="769"/>
                          </a:cubicBezTo>
                          <a:cubicBezTo>
                            <a:pt x="963" y="826"/>
                            <a:pt x="955" y="860"/>
                            <a:pt x="949" y="889"/>
                          </a:cubicBezTo>
                          <a:cubicBezTo>
                            <a:pt x="943" y="918"/>
                            <a:pt x="936" y="925"/>
                            <a:pt x="943" y="943"/>
                          </a:cubicBezTo>
                          <a:cubicBezTo>
                            <a:pt x="950" y="961"/>
                            <a:pt x="964" y="975"/>
                            <a:pt x="991" y="997"/>
                          </a:cubicBezTo>
                          <a:cubicBezTo>
                            <a:pt x="1018" y="1019"/>
                            <a:pt x="1069" y="1033"/>
                            <a:pt x="1105" y="1075"/>
                          </a:cubicBezTo>
                          <a:cubicBezTo>
                            <a:pt x="1141" y="1117"/>
                            <a:pt x="1186" y="1174"/>
                            <a:pt x="1207" y="1249"/>
                          </a:cubicBezTo>
                          <a:cubicBezTo>
                            <a:pt x="1228" y="1324"/>
                            <a:pt x="1231" y="1441"/>
                            <a:pt x="1231" y="1525"/>
                          </a:cubicBezTo>
                          <a:cubicBezTo>
                            <a:pt x="1231" y="1609"/>
                            <a:pt x="1225" y="1679"/>
                            <a:pt x="1207" y="1753"/>
                          </a:cubicBezTo>
                          <a:cubicBezTo>
                            <a:pt x="1189" y="1827"/>
                            <a:pt x="1153" y="1917"/>
                            <a:pt x="1123" y="1969"/>
                          </a:cubicBezTo>
                          <a:cubicBezTo>
                            <a:pt x="1093" y="2021"/>
                            <a:pt x="1063" y="2047"/>
                            <a:pt x="1027" y="2065"/>
                          </a:cubicBezTo>
                          <a:cubicBezTo>
                            <a:pt x="991" y="2083"/>
                            <a:pt x="951" y="2079"/>
                            <a:pt x="907" y="2077"/>
                          </a:cubicBezTo>
                          <a:cubicBezTo>
                            <a:pt x="863" y="2075"/>
                            <a:pt x="794" y="2056"/>
                            <a:pt x="763" y="2053"/>
                          </a:cubicBezTo>
                          <a:cubicBezTo>
                            <a:pt x="732" y="2050"/>
                            <a:pt x="733" y="2050"/>
                            <a:pt x="721" y="2059"/>
                          </a:cubicBezTo>
                          <a:cubicBezTo>
                            <a:pt x="709" y="2068"/>
                            <a:pt x="702" y="2075"/>
                            <a:pt x="691" y="2107"/>
                          </a:cubicBezTo>
                          <a:cubicBezTo>
                            <a:pt x="680" y="2139"/>
                            <a:pt x="665" y="2205"/>
                            <a:pt x="655" y="2251"/>
                          </a:cubicBezTo>
                          <a:cubicBezTo>
                            <a:pt x="645" y="2297"/>
                            <a:pt x="652" y="2337"/>
                            <a:pt x="631" y="2383"/>
                          </a:cubicBezTo>
                          <a:cubicBezTo>
                            <a:pt x="610" y="2429"/>
                            <a:pt x="574" y="2498"/>
                            <a:pt x="529" y="2527"/>
                          </a:cubicBezTo>
                          <a:cubicBezTo>
                            <a:pt x="484" y="2556"/>
                            <a:pt x="414" y="2560"/>
                            <a:pt x="361" y="2557"/>
                          </a:cubicBezTo>
                          <a:cubicBezTo>
                            <a:pt x="308" y="2554"/>
                            <a:pt x="256" y="2537"/>
                            <a:pt x="211" y="2509"/>
                          </a:cubicBezTo>
                          <a:cubicBezTo>
                            <a:pt x="166" y="2481"/>
                            <a:pt x="121" y="2436"/>
                            <a:pt x="91" y="2389"/>
                          </a:cubicBezTo>
                          <a:cubicBezTo>
                            <a:pt x="61" y="2342"/>
                            <a:pt x="46" y="2275"/>
                            <a:pt x="31" y="2227"/>
                          </a:cubicBezTo>
                          <a:cubicBezTo>
                            <a:pt x="16" y="2179"/>
                            <a:pt x="2" y="2144"/>
                            <a:pt x="1" y="2101"/>
                          </a:cubicBezTo>
                          <a:cubicBezTo>
                            <a:pt x="0" y="2058"/>
                            <a:pt x="13" y="2018"/>
                            <a:pt x="25" y="1969"/>
                          </a:cubicBezTo>
                          <a:cubicBezTo>
                            <a:pt x="37" y="1920"/>
                            <a:pt x="53" y="1860"/>
                            <a:pt x="73" y="1807"/>
                          </a:cubicBezTo>
                          <a:cubicBezTo>
                            <a:pt x="93" y="1754"/>
                            <a:pt x="122" y="1698"/>
                            <a:pt x="145" y="1651"/>
                          </a:cubicBezTo>
                          <a:cubicBezTo>
                            <a:pt x="168" y="1604"/>
                            <a:pt x="192" y="1548"/>
                            <a:pt x="211" y="1525"/>
                          </a:cubicBezTo>
                          <a:cubicBezTo>
                            <a:pt x="230" y="1502"/>
                            <a:pt x="249" y="1502"/>
                            <a:pt x="259" y="1513"/>
                          </a:cubicBezTo>
                          <a:cubicBezTo>
                            <a:pt x="269" y="1524"/>
                            <a:pt x="278" y="1555"/>
                            <a:pt x="271" y="1591"/>
                          </a:cubicBezTo>
                          <a:cubicBezTo>
                            <a:pt x="264" y="1627"/>
                            <a:pt x="242" y="1682"/>
                            <a:pt x="217" y="1729"/>
                          </a:cubicBezTo>
                          <a:cubicBezTo>
                            <a:pt x="192" y="1776"/>
                            <a:pt x="145" y="1824"/>
                            <a:pt x="121" y="1873"/>
                          </a:cubicBezTo>
                          <a:cubicBezTo>
                            <a:pt x="97" y="1922"/>
                            <a:pt x="76" y="1970"/>
                            <a:pt x="73" y="2023"/>
                          </a:cubicBezTo>
                          <a:cubicBezTo>
                            <a:pt x="70" y="2076"/>
                            <a:pt x="87" y="2141"/>
                            <a:pt x="103" y="2191"/>
                          </a:cubicBezTo>
                          <a:cubicBezTo>
                            <a:pt x="119" y="2241"/>
                            <a:pt x="140" y="2285"/>
                            <a:pt x="169" y="2323"/>
                          </a:cubicBezTo>
                          <a:cubicBezTo>
                            <a:pt x="198" y="2361"/>
                            <a:pt x="232" y="2401"/>
                            <a:pt x="277" y="2419"/>
                          </a:cubicBezTo>
                          <a:cubicBezTo>
                            <a:pt x="322" y="2437"/>
                            <a:pt x="395" y="2440"/>
                            <a:pt x="439" y="2431"/>
                          </a:cubicBezTo>
                          <a:cubicBezTo>
                            <a:pt x="483" y="2422"/>
                            <a:pt x="515" y="2399"/>
                            <a:pt x="541" y="2365"/>
                          </a:cubicBezTo>
                          <a:cubicBezTo>
                            <a:pt x="567" y="2331"/>
                            <a:pt x="583" y="2280"/>
                            <a:pt x="595" y="2227"/>
                          </a:cubicBezTo>
                          <a:cubicBezTo>
                            <a:pt x="607" y="2174"/>
                            <a:pt x="616" y="2117"/>
                            <a:pt x="613" y="2047"/>
                          </a:cubicBezTo>
                          <a:cubicBezTo>
                            <a:pt x="610" y="1977"/>
                            <a:pt x="589" y="1871"/>
                            <a:pt x="577" y="1807"/>
                          </a:cubicBezTo>
                          <a:cubicBezTo>
                            <a:pt x="565" y="1743"/>
                            <a:pt x="555" y="1709"/>
                            <a:pt x="541" y="1663"/>
                          </a:cubicBezTo>
                          <a:cubicBezTo>
                            <a:pt x="527" y="1617"/>
                            <a:pt x="502" y="1561"/>
                            <a:pt x="493" y="1531"/>
                          </a:cubicBezTo>
                          <a:cubicBezTo>
                            <a:pt x="484" y="1501"/>
                            <a:pt x="480" y="1495"/>
                            <a:pt x="487" y="1483"/>
                          </a:cubicBezTo>
                          <a:cubicBezTo>
                            <a:pt x="494" y="1471"/>
                            <a:pt x="519" y="1455"/>
                            <a:pt x="535" y="1459"/>
                          </a:cubicBezTo>
                          <a:cubicBezTo>
                            <a:pt x="551" y="1463"/>
                            <a:pt x="568" y="1478"/>
                            <a:pt x="583" y="1507"/>
                          </a:cubicBezTo>
                          <a:cubicBezTo>
                            <a:pt x="598" y="1536"/>
                            <a:pt x="610" y="1583"/>
                            <a:pt x="625" y="1633"/>
                          </a:cubicBezTo>
                          <a:cubicBezTo>
                            <a:pt x="640" y="1683"/>
                            <a:pt x="657" y="1757"/>
                            <a:pt x="673" y="1807"/>
                          </a:cubicBezTo>
                          <a:cubicBezTo>
                            <a:pt x="689" y="1857"/>
                            <a:pt x="697" y="1905"/>
                            <a:pt x="721" y="1933"/>
                          </a:cubicBezTo>
                          <a:cubicBezTo>
                            <a:pt x="745" y="1961"/>
                            <a:pt x="776" y="1970"/>
                            <a:pt x="817" y="1975"/>
                          </a:cubicBezTo>
                          <a:cubicBezTo>
                            <a:pt x="858" y="1980"/>
                            <a:pt x="926" y="1980"/>
                            <a:pt x="967" y="1963"/>
                          </a:cubicBezTo>
                          <a:cubicBezTo>
                            <a:pt x="1008" y="1946"/>
                            <a:pt x="1035" y="1919"/>
                            <a:pt x="1063" y="1873"/>
                          </a:cubicBezTo>
                          <a:cubicBezTo>
                            <a:pt x="1091" y="1827"/>
                            <a:pt x="1122" y="1761"/>
                            <a:pt x="1135" y="1687"/>
                          </a:cubicBezTo>
                          <a:cubicBezTo>
                            <a:pt x="1148" y="1613"/>
                            <a:pt x="1144" y="1498"/>
                            <a:pt x="1141" y="1429"/>
                          </a:cubicBezTo>
                          <a:cubicBezTo>
                            <a:pt x="1138" y="1360"/>
                            <a:pt x="1140" y="1325"/>
                            <a:pt x="1117" y="1273"/>
                          </a:cubicBezTo>
                          <a:cubicBezTo>
                            <a:pt x="1094" y="1221"/>
                            <a:pt x="1042" y="1153"/>
                            <a:pt x="1003" y="1117"/>
                          </a:cubicBezTo>
                          <a:cubicBezTo>
                            <a:pt x="964" y="1081"/>
                            <a:pt x="919" y="1064"/>
                            <a:pt x="883" y="1057"/>
                          </a:cubicBezTo>
                          <a:cubicBezTo>
                            <a:pt x="847" y="1050"/>
                            <a:pt x="821" y="1063"/>
                            <a:pt x="787" y="1075"/>
                          </a:cubicBezTo>
                          <a:cubicBezTo>
                            <a:pt x="753" y="1087"/>
                            <a:pt x="706" y="1117"/>
                            <a:pt x="679" y="1129"/>
                          </a:cubicBezTo>
                          <a:cubicBezTo>
                            <a:pt x="652" y="1141"/>
                            <a:pt x="642" y="1149"/>
                            <a:pt x="625" y="1147"/>
                          </a:cubicBezTo>
                          <a:cubicBezTo>
                            <a:pt x="608" y="1145"/>
                            <a:pt x="584" y="1130"/>
                            <a:pt x="577" y="1117"/>
                          </a:cubicBezTo>
                          <a:cubicBezTo>
                            <a:pt x="570" y="1104"/>
                            <a:pt x="576" y="1083"/>
                            <a:pt x="583" y="1069"/>
                          </a:cubicBezTo>
                          <a:cubicBezTo>
                            <a:pt x="590" y="1055"/>
                            <a:pt x="599" y="1043"/>
                            <a:pt x="619" y="1033"/>
                          </a:cubicBezTo>
                          <a:cubicBezTo>
                            <a:pt x="639" y="1023"/>
                            <a:pt x="671" y="1025"/>
                            <a:pt x="703" y="1009"/>
                          </a:cubicBezTo>
                          <a:cubicBezTo>
                            <a:pt x="735" y="993"/>
                            <a:pt x="780" y="965"/>
                            <a:pt x="811" y="937"/>
                          </a:cubicBezTo>
                          <a:cubicBezTo>
                            <a:pt x="842" y="909"/>
                            <a:pt x="866" y="895"/>
                            <a:pt x="889" y="841"/>
                          </a:cubicBezTo>
                          <a:cubicBezTo>
                            <a:pt x="912" y="787"/>
                            <a:pt x="939" y="696"/>
                            <a:pt x="949" y="613"/>
                          </a:cubicBezTo>
                          <a:cubicBezTo>
                            <a:pt x="959" y="530"/>
                            <a:pt x="960" y="416"/>
                            <a:pt x="949" y="343"/>
                          </a:cubicBezTo>
                          <a:cubicBezTo>
                            <a:pt x="938" y="270"/>
                            <a:pt x="914" y="215"/>
                            <a:pt x="883" y="175"/>
                          </a:cubicBezTo>
                          <a:cubicBezTo>
                            <a:pt x="852" y="135"/>
                            <a:pt x="807" y="115"/>
                            <a:pt x="763" y="103"/>
                          </a:cubicBezTo>
                          <a:cubicBezTo>
                            <a:pt x="719" y="91"/>
                            <a:pt x="665" y="90"/>
                            <a:pt x="619" y="103"/>
                          </a:cubicBezTo>
                          <a:cubicBezTo>
                            <a:pt x="573" y="116"/>
                            <a:pt x="525" y="139"/>
                            <a:pt x="487" y="181"/>
                          </a:cubicBezTo>
                          <a:cubicBezTo>
                            <a:pt x="449" y="223"/>
                            <a:pt x="412" y="301"/>
                            <a:pt x="391" y="355"/>
                          </a:cubicBezTo>
                          <a:cubicBezTo>
                            <a:pt x="370" y="409"/>
                            <a:pt x="359" y="437"/>
                            <a:pt x="361" y="505"/>
                          </a:cubicBezTo>
                          <a:cubicBezTo>
                            <a:pt x="363" y="573"/>
                            <a:pt x="399" y="691"/>
                            <a:pt x="403" y="763"/>
                          </a:cubicBezTo>
                          <a:cubicBezTo>
                            <a:pt x="407" y="835"/>
                            <a:pt x="395" y="906"/>
                            <a:pt x="385" y="937"/>
                          </a:cubicBezTo>
                          <a:cubicBezTo>
                            <a:pt x="375" y="968"/>
                            <a:pt x="356" y="957"/>
                            <a:pt x="343" y="949"/>
                          </a:cubicBezTo>
                          <a:cubicBezTo>
                            <a:pt x="330" y="941"/>
                            <a:pt x="316" y="933"/>
                            <a:pt x="307" y="889"/>
                          </a:cubicBezTo>
                          <a:cubicBezTo>
                            <a:pt x="298" y="845"/>
                            <a:pt x="294" y="755"/>
                            <a:pt x="289" y="685"/>
                          </a:cubicBezTo>
                          <a:cubicBezTo>
                            <a:pt x="284" y="615"/>
                            <a:pt x="273" y="523"/>
                            <a:pt x="277" y="469"/>
                          </a:cubicBezTo>
                          <a:cubicBezTo>
                            <a:pt x="281" y="415"/>
                            <a:pt x="297" y="398"/>
                            <a:pt x="307" y="367"/>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sp>
                  <p:nvSpPr>
                    <p:cNvPr id="4157" name="Freeform 11"/>
                    <p:cNvSpPr>
                      <a:spLocks/>
                    </p:cNvSpPr>
                    <p:nvPr/>
                  </p:nvSpPr>
                  <p:spPr bwMode="auto">
                    <a:xfrm>
                      <a:off x="1657" y="376"/>
                      <a:ext cx="865" cy="2071"/>
                    </a:xfrm>
                    <a:custGeom>
                      <a:avLst/>
                      <a:gdLst>
                        <a:gd name="T0" fmla="*/ 785 w 865"/>
                        <a:gd name="T1" fmla="*/ 530 h 2071"/>
                        <a:gd name="T2" fmla="*/ 797 w 865"/>
                        <a:gd name="T3" fmla="*/ 350 h 2071"/>
                        <a:gd name="T4" fmla="*/ 863 w 865"/>
                        <a:gd name="T5" fmla="*/ 206 h 2071"/>
                        <a:gd name="T6" fmla="*/ 809 w 865"/>
                        <a:gd name="T7" fmla="*/ 218 h 2071"/>
                        <a:gd name="T8" fmla="*/ 749 w 865"/>
                        <a:gd name="T9" fmla="*/ 218 h 2071"/>
                        <a:gd name="T10" fmla="*/ 683 w 865"/>
                        <a:gd name="T11" fmla="*/ 116 h 2071"/>
                        <a:gd name="T12" fmla="*/ 611 w 865"/>
                        <a:gd name="T13" fmla="*/ 32 h 2071"/>
                        <a:gd name="T14" fmla="*/ 509 w 865"/>
                        <a:gd name="T15" fmla="*/ 2 h 2071"/>
                        <a:gd name="T16" fmla="*/ 407 w 865"/>
                        <a:gd name="T17" fmla="*/ 20 h 2071"/>
                        <a:gd name="T18" fmla="*/ 281 w 865"/>
                        <a:gd name="T19" fmla="*/ 74 h 2071"/>
                        <a:gd name="T20" fmla="*/ 173 w 865"/>
                        <a:gd name="T21" fmla="*/ 206 h 2071"/>
                        <a:gd name="T22" fmla="*/ 119 w 865"/>
                        <a:gd name="T23" fmla="*/ 404 h 2071"/>
                        <a:gd name="T24" fmla="*/ 131 w 865"/>
                        <a:gd name="T25" fmla="*/ 590 h 2071"/>
                        <a:gd name="T26" fmla="*/ 173 w 865"/>
                        <a:gd name="T27" fmla="*/ 782 h 2071"/>
                        <a:gd name="T28" fmla="*/ 197 w 865"/>
                        <a:gd name="T29" fmla="*/ 884 h 2071"/>
                        <a:gd name="T30" fmla="*/ 167 w 865"/>
                        <a:gd name="T31" fmla="*/ 986 h 2071"/>
                        <a:gd name="T32" fmla="*/ 65 w 865"/>
                        <a:gd name="T33" fmla="*/ 1124 h 2071"/>
                        <a:gd name="T34" fmla="*/ 17 w 865"/>
                        <a:gd name="T35" fmla="*/ 1298 h 2071"/>
                        <a:gd name="T36" fmla="*/ 5 w 865"/>
                        <a:gd name="T37" fmla="*/ 1550 h 2071"/>
                        <a:gd name="T38" fmla="*/ 47 w 865"/>
                        <a:gd name="T39" fmla="*/ 1748 h 2071"/>
                        <a:gd name="T40" fmla="*/ 131 w 865"/>
                        <a:gd name="T41" fmla="*/ 1898 h 2071"/>
                        <a:gd name="T42" fmla="*/ 299 w 865"/>
                        <a:gd name="T43" fmla="*/ 1988 h 2071"/>
                        <a:gd name="T44" fmla="*/ 425 w 865"/>
                        <a:gd name="T45" fmla="*/ 1982 h 2071"/>
                        <a:gd name="T46" fmla="*/ 467 w 865"/>
                        <a:gd name="T47" fmla="*/ 1994 h 2071"/>
                        <a:gd name="T48" fmla="*/ 497 w 865"/>
                        <a:gd name="T49" fmla="*/ 2066 h 2071"/>
                        <a:gd name="T50" fmla="*/ 497 w 865"/>
                        <a:gd name="T51" fmla="*/ 1964 h 2071"/>
                        <a:gd name="T52" fmla="*/ 557 w 865"/>
                        <a:gd name="T53" fmla="*/ 1778 h 2071"/>
                        <a:gd name="T54" fmla="*/ 617 w 865"/>
                        <a:gd name="T55" fmla="*/ 1658 h 2071"/>
                        <a:gd name="T56" fmla="*/ 581 w 865"/>
                        <a:gd name="T57" fmla="*/ 1700 h 2071"/>
                        <a:gd name="T58" fmla="*/ 515 w 865"/>
                        <a:gd name="T59" fmla="*/ 1820 h 2071"/>
                        <a:gd name="T60" fmla="*/ 407 w 865"/>
                        <a:gd name="T61" fmla="*/ 1904 h 2071"/>
                        <a:gd name="T62" fmla="*/ 269 w 865"/>
                        <a:gd name="T63" fmla="*/ 1898 h 2071"/>
                        <a:gd name="T64" fmla="*/ 179 w 865"/>
                        <a:gd name="T65" fmla="*/ 1814 h 2071"/>
                        <a:gd name="T66" fmla="*/ 113 w 865"/>
                        <a:gd name="T67" fmla="*/ 1640 h 2071"/>
                        <a:gd name="T68" fmla="*/ 107 w 865"/>
                        <a:gd name="T69" fmla="*/ 1394 h 2071"/>
                        <a:gd name="T70" fmla="*/ 137 w 865"/>
                        <a:gd name="T71" fmla="*/ 1190 h 2071"/>
                        <a:gd name="T72" fmla="*/ 203 w 865"/>
                        <a:gd name="T73" fmla="*/ 1070 h 2071"/>
                        <a:gd name="T74" fmla="*/ 323 w 865"/>
                        <a:gd name="T75" fmla="*/ 1022 h 2071"/>
                        <a:gd name="T76" fmla="*/ 509 w 865"/>
                        <a:gd name="T77" fmla="*/ 1076 h 2071"/>
                        <a:gd name="T78" fmla="*/ 611 w 865"/>
                        <a:gd name="T79" fmla="*/ 1124 h 2071"/>
                        <a:gd name="T80" fmla="*/ 665 w 865"/>
                        <a:gd name="T81" fmla="*/ 1100 h 2071"/>
                        <a:gd name="T82" fmla="*/ 659 w 865"/>
                        <a:gd name="T83" fmla="*/ 1046 h 2071"/>
                        <a:gd name="T84" fmla="*/ 611 w 865"/>
                        <a:gd name="T85" fmla="*/ 1004 h 2071"/>
                        <a:gd name="T86" fmla="*/ 497 w 865"/>
                        <a:gd name="T87" fmla="*/ 980 h 2071"/>
                        <a:gd name="T88" fmla="*/ 323 w 865"/>
                        <a:gd name="T89" fmla="*/ 896 h 2071"/>
                        <a:gd name="T90" fmla="*/ 233 w 865"/>
                        <a:gd name="T91" fmla="*/ 680 h 2071"/>
                        <a:gd name="T92" fmla="*/ 209 w 865"/>
                        <a:gd name="T93" fmla="*/ 416 h 2071"/>
                        <a:gd name="T94" fmla="*/ 317 w 865"/>
                        <a:gd name="T95" fmla="*/ 170 h 2071"/>
                        <a:gd name="T96" fmla="*/ 485 w 865"/>
                        <a:gd name="T97" fmla="*/ 110 h 2071"/>
                        <a:gd name="T98" fmla="*/ 617 w 865"/>
                        <a:gd name="T99" fmla="*/ 164 h 2071"/>
                        <a:gd name="T100" fmla="*/ 707 w 865"/>
                        <a:gd name="T101" fmla="*/ 290 h 2071"/>
                        <a:gd name="T102" fmla="*/ 737 w 865"/>
                        <a:gd name="T103" fmla="*/ 428 h 2071"/>
                        <a:gd name="T104" fmla="*/ 773 w 865"/>
                        <a:gd name="T105" fmla="*/ 602 h 2071"/>
                        <a:gd name="T106" fmla="*/ 809 w 865"/>
                        <a:gd name="T107" fmla="*/ 584 h 2071"/>
                        <a:gd name="T108" fmla="*/ 785 w 865"/>
                        <a:gd name="T109" fmla="*/ 530 h 2071"/>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865" h="2071">
                          <a:moveTo>
                            <a:pt x="785" y="530"/>
                          </a:moveTo>
                          <a:cubicBezTo>
                            <a:pt x="783" y="491"/>
                            <a:pt x="784" y="404"/>
                            <a:pt x="797" y="350"/>
                          </a:cubicBezTo>
                          <a:cubicBezTo>
                            <a:pt x="810" y="296"/>
                            <a:pt x="861" y="228"/>
                            <a:pt x="863" y="206"/>
                          </a:cubicBezTo>
                          <a:cubicBezTo>
                            <a:pt x="865" y="184"/>
                            <a:pt x="828" y="216"/>
                            <a:pt x="809" y="218"/>
                          </a:cubicBezTo>
                          <a:cubicBezTo>
                            <a:pt x="790" y="220"/>
                            <a:pt x="770" y="235"/>
                            <a:pt x="749" y="218"/>
                          </a:cubicBezTo>
                          <a:cubicBezTo>
                            <a:pt x="728" y="201"/>
                            <a:pt x="706" y="147"/>
                            <a:pt x="683" y="116"/>
                          </a:cubicBezTo>
                          <a:cubicBezTo>
                            <a:pt x="660" y="85"/>
                            <a:pt x="640" y="51"/>
                            <a:pt x="611" y="32"/>
                          </a:cubicBezTo>
                          <a:cubicBezTo>
                            <a:pt x="582" y="13"/>
                            <a:pt x="543" y="4"/>
                            <a:pt x="509" y="2"/>
                          </a:cubicBezTo>
                          <a:cubicBezTo>
                            <a:pt x="475" y="0"/>
                            <a:pt x="445" y="8"/>
                            <a:pt x="407" y="20"/>
                          </a:cubicBezTo>
                          <a:cubicBezTo>
                            <a:pt x="369" y="32"/>
                            <a:pt x="320" y="43"/>
                            <a:pt x="281" y="74"/>
                          </a:cubicBezTo>
                          <a:cubicBezTo>
                            <a:pt x="242" y="105"/>
                            <a:pt x="200" y="151"/>
                            <a:pt x="173" y="206"/>
                          </a:cubicBezTo>
                          <a:cubicBezTo>
                            <a:pt x="146" y="261"/>
                            <a:pt x="126" y="340"/>
                            <a:pt x="119" y="404"/>
                          </a:cubicBezTo>
                          <a:cubicBezTo>
                            <a:pt x="112" y="468"/>
                            <a:pt x="122" y="527"/>
                            <a:pt x="131" y="590"/>
                          </a:cubicBezTo>
                          <a:cubicBezTo>
                            <a:pt x="140" y="653"/>
                            <a:pt x="162" y="733"/>
                            <a:pt x="173" y="782"/>
                          </a:cubicBezTo>
                          <a:cubicBezTo>
                            <a:pt x="184" y="831"/>
                            <a:pt x="198" y="850"/>
                            <a:pt x="197" y="884"/>
                          </a:cubicBezTo>
                          <a:cubicBezTo>
                            <a:pt x="196" y="918"/>
                            <a:pt x="189" y="946"/>
                            <a:pt x="167" y="986"/>
                          </a:cubicBezTo>
                          <a:cubicBezTo>
                            <a:pt x="145" y="1026"/>
                            <a:pt x="90" y="1072"/>
                            <a:pt x="65" y="1124"/>
                          </a:cubicBezTo>
                          <a:cubicBezTo>
                            <a:pt x="40" y="1176"/>
                            <a:pt x="27" y="1227"/>
                            <a:pt x="17" y="1298"/>
                          </a:cubicBezTo>
                          <a:cubicBezTo>
                            <a:pt x="7" y="1369"/>
                            <a:pt x="0" y="1475"/>
                            <a:pt x="5" y="1550"/>
                          </a:cubicBezTo>
                          <a:cubicBezTo>
                            <a:pt x="10" y="1625"/>
                            <a:pt x="26" y="1690"/>
                            <a:pt x="47" y="1748"/>
                          </a:cubicBezTo>
                          <a:cubicBezTo>
                            <a:pt x="68" y="1806"/>
                            <a:pt x="89" y="1858"/>
                            <a:pt x="131" y="1898"/>
                          </a:cubicBezTo>
                          <a:cubicBezTo>
                            <a:pt x="173" y="1938"/>
                            <a:pt x="250" y="1974"/>
                            <a:pt x="299" y="1988"/>
                          </a:cubicBezTo>
                          <a:cubicBezTo>
                            <a:pt x="348" y="2002"/>
                            <a:pt x="397" y="1981"/>
                            <a:pt x="425" y="1982"/>
                          </a:cubicBezTo>
                          <a:cubicBezTo>
                            <a:pt x="453" y="1983"/>
                            <a:pt x="455" y="1980"/>
                            <a:pt x="467" y="1994"/>
                          </a:cubicBezTo>
                          <a:cubicBezTo>
                            <a:pt x="479" y="2008"/>
                            <a:pt x="492" y="2071"/>
                            <a:pt x="497" y="2066"/>
                          </a:cubicBezTo>
                          <a:cubicBezTo>
                            <a:pt x="502" y="2061"/>
                            <a:pt x="487" y="2012"/>
                            <a:pt x="497" y="1964"/>
                          </a:cubicBezTo>
                          <a:cubicBezTo>
                            <a:pt x="507" y="1916"/>
                            <a:pt x="537" y="1829"/>
                            <a:pt x="557" y="1778"/>
                          </a:cubicBezTo>
                          <a:cubicBezTo>
                            <a:pt x="577" y="1727"/>
                            <a:pt x="613" y="1671"/>
                            <a:pt x="617" y="1658"/>
                          </a:cubicBezTo>
                          <a:cubicBezTo>
                            <a:pt x="621" y="1645"/>
                            <a:pt x="598" y="1673"/>
                            <a:pt x="581" y="1700"/>
                          </a:cubicBezTo>
                          <a:cubicBezTo>
                            <a:pt x="564" y="1727"/>
                            <a:pt x="544" y="1786"/>
                            <a:pt x="515" y="1820"/>
                          </a:cubicBezTo>
                          <a:cubicBezTo>
                            <a:pt x="486" y="1854"/>
                            <a:pt x="448" y="1891"/>
                            <a:pt x="407" y="1904"/>
                          </a:cubicBezTo>
                          <a:cubicBezTo>
                            <a:pt x="366" y="1917"/>
                            <a:pt x="307" y="1913"/>
                            <a:pt x="269" y="1898"/>
                          </a:cubicBezTo>
                          <a:cubicBezTo>
                            <a:pt x="231" y="1883"/>
                            <a:pt x="205" y="1857"/>
                            <a:pt x="179" y="1814"/>
                          </a:cubicBezTo>
                          <a:cubicBezTo>
                            <a:pt x="153" y="1771"/>
                            <a:pt x="125" y="1710"/>
                            <a:pt x="113" y="1640"/>
                          </a:cubicBezTo>
                          <a:cubicBezTo>
                            <a:pt x="101" y="1570"/>
                            <a:pt x="103" y="1469"/>
                            <a:pt x="107" y="1394"/>
                          </a:cubicBezTo>
                          <a:cubicBezTo>
                            <a:pt x="111" y="1319"/>
                            <a:pt x="121" y="1244"/>
                            <a:pt x="137" y="1190"/>
                          </a:cubicBezTo>
                          <a:cubicBezTo>
                            <a:pt x="153" y="1136"/>
                            <a:pt x="172" y="1098"/>
                            <a:pt x="203" y="1070"/>
                          </a:cubicBezTo>
                          <a:cubicBezTo>
                            <a:pt x="234" y="1042"/>
                            <a:pt x="272" y="1021"/>
                            <a:pt x="323" y="1022"/>
                          </a:cubicBezTo>
                          <a:cubicBezTo>
                            <a:pt x="374" y="1023"/>
                            <a:pt x="461" y="1059"/>
                            <a:pt x="509" y="1076"/>
                          </a:cubicBezTo>
                          <a:cubicBezTo>
                            <a:pt x="557" y="1093"/>
                            <a:pt x="585" y="1120"/>
                            <a:pt x="611" y="1124"/>
                          </a:cubicBezTo>
                          <a:cubicBezTo>
                            <a:pt x="637" y="1128"/>
                            <a:pt x="657" y="1113"/>
                            <a:pt x="665" y="1100"/>
                          </a:cubicBezTo>
                          <a:cubicBezTo>
                            <a:pt x="673" y="1087"/>
                            <a:pt x="668" y="1062"/>
                            <a:pt x="659" y="1046"/>
                          </a:cubicBezTo>
                          <a:cubicBezTo>
                            <a:pt x="650" y="1030"/>
                            <a:pt x="638" y="1015"/>
                            <a:pt x="611" y="1004"/>
                          </a:cubicBezTo>
                          <a:cubicBezTo>
                            <a:pt x="584" y="993"/>
                            <a:pt x="545" y="998"/>
                            <a:pt x="497" y="980"/>
                          </a:cubicBezTo>
                          <a:cubicBezTo>
                            <a:pt x="449" y="962"/>
                            <a:pt x="367" y="946"/>
                            <a:pt x="323" y="896"/>
                          </a:cubicBezTo>
                          <a:cubicBezTo>
                            <a:pt x="279" y="846"/>
                            <a:pt x="252" y="760"/>
                            <a:pt x="233" y="680"/>
                          </a:cubicBezTo>
                          <a:cubicBezTo>
                            <a:pt x="214" y="600"/>
                            <a:pt x="195" y="501"/>
                            <a:pt x="209" y="416"/>
                          </a:cubicBezTo>
                          <a:cubicBezTo>
                            <a:pt x="223" y="331"/>
                            <a:pt x="271" y="221"/>
                            <a:pt x="317" y="170"/>
                          </a:cubicBezTo>
                          <a:cubicBezTo>
                            <a:pt x="363" y="119"/>
                            <a:pt x="435" y="111"/>
                            <a:pt x="485" y="110"/>
                          </a:cubicBezTo>
                          <a:cubicBezTo>
                            <a:pt x="535" y="109"/>
                            <a:pt x="580" y="134"/>
                            <a:pt x="617" y="164"/>
                          </a:cubicBezTo>
                          <a:cubicBezTo>
                            <a:pt x="654" y="194"/>
                            <a:pt x="687" y="246"/>
                            <a:pt x="707" y="290"/>
                          </a:cubicBezTo>
                          <a:cubicBezTo>
                            <a:pt x="727" y="334"/>
                            <a:pt x="726" y="376"/>
                            <a:pt x="737" y="428"/>
                          </a:cubicBezTo>
                          <a:cubicBezTo>
                            <a:pt x="748" y="480"/>
                            <a:pt x="761" y="576"/>
                            <a:pt x="773" y="602"/>
                          </a:cubicBezTo>
                          <a:cubicBezTo>
                            <a:pt x="785" y="628"/>
                            <a:pt x="807" y="597"/>
                            <a:pt x="809" y="584"/>
                          </a:cubicBezTo>
                          <a:cubicBezTo>
                            <a:pt x="811" y="571"/>
                            <a:pt x="787" y="569"/>
                            <a:pt x="785" y="530"/>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grpSp>
              <p:sp>
                <p:nvSpPr>
                  <p:cNvPr id="4150" name="Oval 12"/>
                  <p:cNvSpPr>
                    <a:spLocks noChangeArrowheads="1"/>
                  </p:cNvSpPr>
                  <p:nvPr/>
                </p:nvSpPr>
                <p:spPr bwMode="auto">
                  <a:xfrm>
                    <a:off x="2396" y="1428"/>
                    <a:ext cx="175" cy="247"/>
                  </a:xfrm>
                  <a:prstGeom prst="ellipse">
                    <a:avLst/>
                  </a:prstGeom>
                  <a:solidFill>
                    <a:srgbClr val="E7D6B7"/>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4151" name="Freeform 13"/>
                  <p:cNvSpPr>
                    <a:spLocks/>
                  </p:cNvSpPr>
                  <p:nvPr/>
                </p:nvSpPr>
                <p:spPr bwMode="auto">
                  <a:xfrm>
                    <a:off x="2595" y="741"/>
                    <a:ext cx="266" cy="521"/>
                  </a:xfrm>
                  <a:custGeom>
                    <a:avLst/>
                    <a:gdLst>
                      <a:gd name="T0" fmla="*/ 3 w 266"/>
                      <a:gd name="T1" fmla="*/ 483 h 521"/>
                      <a:gd name="T2" fmla="*/ 27 w 266"/>
                      <a:gd name="T3" fmla="*/ 273 h 521"/>
                      <a:gd name="T4" fmla="*/ 111 w 266"/>
                      <a:gd name="T5" fmla="*/ 45 h 521"/>
                      <a:gd name="T6" fmla="*/ 183 w 266"/>
                      <a:gd name="T7" fmla="*/ 3 h 521"/>
                      <a:gd name="T8" fmla="*/ 237 w 266"/>
                      <a:gd name="T9" fmla="*/ 39 h 521"/>
                      <a:gd name="T10" fmla="*/ 261 w 266"/>
                      <a:gd name="T11" fmla="*/ 129 h 521"/>
                      <a:gd name="T12" fmla="*/ 207 w 266"/>
                      <a:gd name="T13" fmla="*/ 273 h 521"/>
                      <a:gd name="T14" fmla="*/ 105 w 266"/>
                      <a:gd name="T15" fmla="*/ 477 h 521"/>
                      <a:gd name="T16" fmla="*/ 45 w 266"/>
                      <a:gd name="T17" fmla="*/ 501 h 521"/>
                      <a:gd name="T18" fmla="*/ 3 w 266"/>
                      <a:gd name="T19" fmla="*/ 483 h 52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6" h="521">
                        <a:moveTo>
                          <a:pt x="3" y="483"/>
                        </a:moveTo>
                        <a:cubicBezTo>
                          <a:pt x="0" y="445"/>
                          <a:pt x="9" y="346"/>
                          <a:pt x="27" y="273"/>
                        </a:cubicBezTo>
                        <a:cubicBezTo>
                          <a:pt x="45" y="200"/>
                          <a:pt x="85" y="90"/>
                          <a:pt x="111" y="45"/>
                        </a:cubicBezTo>
                        <a:cubicBezTo>
                          <a:pt x="137" y="0"/>
                          <a:pt x="162" y="4"/>
                          <a:pt x="183" y="3"/>
                        </a:cubicBezTo>
                        <a:cubicBezTo>
                          <a:pt x="204" y="2"/>
                          <a:pt x="224" y="18"/>
                          <a:pt x="237" y="39"/>
                        </a:cubicBezTo>
                        <a:cubicBezTo>
                          <a:pt x="250" y="60"/>
                          <a:pt x="266" y="90"/>
                          <a:pt x="261" y="129"/>
                        </a:cubicBezTo>
                        <a:cubicBezTo>
                          <a:pt x="256" y="168"/>
                          <a:pt x="233" y="215"/>
                          <a:pt x="207" y="273"/>
                        </a:cubicBezTo>
                        <a:cubicBezTo>
                          <a:pt x="181" y="331"/>
                          <a:pt x="132" y="439"/>
                          <a:pt x="105" y="477"/>
                        </a:cubicBezTo>
                        <a:cubicBezTo>
                          <a:pt x="78" y="515"/>
                          <a:pt x="61" y="501"/>
                          <a:pt x="45" y="501"/>
                        </a:cubicBezTo>
                        <a:cubicBezTo>
                          <a:pt x="29" y="501"/>
                          <a:pt x="6" y="521"/>
                          <a:pt x="3" y="483"/>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sp>
                <p:nvSpPr>
                  <p:cNvPr id="4152" name="Freeform 14"/>
                  <p:cNvSpPr>
                    <a:spLocks/>
                  </p:cNvSpPr>
                  <p:nvPr/>
                </p:nvSpPr>
                <p:spPr bwMode="auto">
                  <a:xfrm>
                    <a:off x="2672" y="1593"/>
                    <a:ext cx="392" cy="340"/>
                  </a:xfrm>
                  <a:custGeom>
                    <a:avLst/>
                    <a:gdLst>
                      <a:gd name="T0" fmla="*/ 100 w 392"/>
                      <a:gd name="T1" fmla="*/ 201 h 340"/>
                      <a:gd name="T2" fmla="*/ 16 w 392"/>
                      <a:gd name="T3" fmla="*/ 87 h 340"/>
                      <a:gd name="T4" fmla="*/ 4 w 392"/>
                      <a:gd name="T5" fmla="*/ 45 h 340"/>
                      <a:gd name="T6" fmla="*/ 28 w 392"/>
                      <a:gd name="T7" fmla="*/ 3 h 340"/>
                      <a:gd name="T8" fmla="*/ 130 w 392"/>
                      <a:gd name="T9" fmla="*/ 27 h 340"/>
                      <a:gd name="T10" fmla="*/ 250 w 392"/>
                      <a:gd name="T11" fmla="*/ 75 h 340"/>
                      <a:gd name="T12" fmla="*/ 364 w 392"/>
                      <a:gd name="T13" fmla="*/ 159 h 340"/>
                      <a:gd name="T14" fmla="*/ 388 w 392"/>
                      <a:gd name="T15" fmla="*/ 273 h 340"/>
                      <a:gd name="T16" fmla="*/ 340 w 392"/>
                      <a:gd name="T17" fmla="*/ 333 h 340"/>
                      <a:gd name="T18" fmla="*/ 244 w 392"/>
                      <a:gd name="T19" fmla="*/ 315 h 340"/>
                      <a:gd name="T20" fmla="*/ 100 w 392"/>
                      <a:gd name="T21" fmla="*/ 201 h 34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2" h="340">
                        <a:moveTo>
                          <a:pt x="100" y="201"/>
                        </a:moveTo>
                        <a:cubicBezTo>
                          <a:pt x="62" y="163"/>
                          <a:pt x="32" y="113"/>
                          <a:pt x="16" y="87"/>
                        </a:cubicBezTo>
                        <a:cubicBezTo>
                          <a:pt x="0" y="61"/>
                          <a:pt x="2" y="59"/>
                          <a:pt x="4" y="45"/>
                        </a:cubicBezTo>
                        <a:cubicBezTo>
                          <a:pt x="6" y="31"/>
                          <a:pt x="7" y="6"/>
                          <a:pt x="28" y="3"/>
                        </a:cubicBezTo>
                        <a:cubicBezTo>
                          <a:pt x="49" y="0"/>
                          <a:pt x="93" y="15"/>
                          <a:pt x="130" y="27"/>
                        </a:cubicBezTo>
                        <a:cubicBezTo>
                          <a:pt x="167" y="39"/>
                          <a:pt x="211" y="53"/>
                          <a:pt x="250" y="75"/>
                        </a:cubicBezTo>
                        <a:cubicBezTo>
                          <a:pt x="289" y="97"/>
                          <a:pt x="341" y="126"/>
                          <a:pt x="364" y="159"/>
                        </a:cubicBezTo>
                        <a:cubicBezTo>
                          <a:pt x="387" y="192"/>
                          <a:pt x="392" y="244"/>
                          <a:pt x="388" y="273"/>
                        </a:cubicBezTo>
                        <a:cubicBezTo>
                          <a:pt x="384" y="302"/>
                          <a:pt x="364" y="326"/>
                          <a:pt x="340" y="333"/>
                        </a:cubicBezTo>
                        <a:cubicBezTo>
                          <a:pt x="316" y="340"/>
                          <a:pt x="282" y="336"/>
                          <a:pt x="244" y="315"/>
                        </a:cubicBezTo>
                        <a:cubicBezTo>
                          <a:pt x="206" y="294"/>
                          <a:pt x="138" y="239"/>
                          <a:pt x="100" y="201"/>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sp>
                <p:nvSpPr>
                  <p:cNvPr id="4153" name="Freeform 15"/>
                  <p:cNvSpPr>
                    <a:spLocks/>
                  </p:cNvSpPr>
                  <p:nvPr/>
                </p:nvSpPr>
                <p:spPr bwMode="auto">
                  <a:xfrm>
                    <a:off x="2412" y="1929"/>
                    <a:ext cx="151" cy="558"/>
                  </a:xfrm>
                  <a:custGeom>
                    <a:avLst/>
                    <a:gdLst>
                      <a:gd name="T0" fmla="*/ 18 w 151"/>
                      <a:gd name="T1" fmla="*/ 165 h 558"/>
                      <a:gd name="T2" fmla="*/ 42 w 151"/>
                      <a:gd name="T3" fmla="*/ 39 h 558"/>
                      <a:gd name="T4" fmla="*/ 66 w 151"/>
                      <a:gd name="T5" fmla="*/ 3 h 558"/>
                      <a:gd name="T6" fmla="*/ 108 w 151"/>
                      <a:gd name="T7" fmla="*/ 27 h 558"/>
                      <a:gd name="T8" fmla="*/ 138 w 151"/>
                      <a:gd name="T9" fmla="*/ 165 h 558"/>
                      <a:gd name="T10" fmla="*/ 144 w 151"/>
                      <a:gd name="T11" fmla="*/ 423 h 558"/>
                      <a:gd name="T12" fmla="*/ 96 w 151"/>
                      <a:gd name="T13" fmla="*/ 543 h 558"/>
                      <a:gd name="T14" fmla="*/ 24 w 151"/>
                      <a:gd name="T15" fmla="*/ 513 h 558"/>
                      <a:gd name="T16" fmla="*/ 0 w 151"/>
                      <a:gd name="T17" fmla="*/ 315 h 558"/>
                      <a:gd name="T18" fmla="*/ 18 w 151"/>
                      <a:gd name="T19" fmla="*/ 165 h 55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1" h="558">
                        <a:moveTo>
                          <a:pt x="18" y="165"/>
                        </a:moveTo>
                        <a:cubicBezTo>
                          <a:pt x="25" y="119"/>
                          <a:pt x="34" y="66"/>
                          <a:pt x="42" y="39"/>
                        </a:cubicBezTo>
                        <a:cubicBezTo>
                          <a:pt x="50" y="12"/>
                          <a:pt x="55" y="5"/>
                          <a:pt x="66" y="3"/>
                        </a:cubicBezTo>
                        <a:cubicBezTo>
                          <a:pt x="77" y="1"/>
                          <a:pt x="96" y="0"/>
                          <a:pt x="108" y="27"/>
                        </a:cubicBezTo>
                        <a:cubicBezTo>
                          <a:pt x="120" y="54"/>
                          <a:pt x="132" y="99"/>
                          <a:pt x="138" y="165"/>
                        </a:cubicBezTo>
                        <a:cubicBezTo>
                          <a:pt x="144" y="231"/>
                          <a:pt x="151" y="360"/>
                          <a:pt x="144" y="423"/>
                        </a:cubicBezTo>
                        <a:cubicBezTo>
                          <a:pt x="137" y="486"/>
                          <a:pt x="116" y="528"/>
                          <a:pt x="96" y="543"/>
                        </a:cubicBezTo>
                        <a:cubicBezTo>
                          <a:pt x="76" y="558"/>
                          <a:pt x="40" y="551"/>
                          <a:pt x="24" y="513"/>
                        </a:cubicBezTo>
                        <a:cubicBezTo>
                          <a:pt x="8" y="475"/>
                          <a:pt x="0" y="372"/>
                          <a:pt x="0" y="315"/>
                        </a:cubicBezTo>
                        <a:cubicBezTo>
                          <a:pt x="0" y="258"/>
                          <a:pt x="11" y="211"/>
                          <a:pt x="18" y="165"/>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sp>
                <p:nvSpPr>
                  <p:cNvPr id="4154" name="Freeform 16"/>
                  <p:cNvSpPr>
                    <a:spLocks/>
                  </p:cNvSpPr>
                  <p:nvPr/>
                </p:nvSpPr>
                <p:spPr bwMode="auto">
                  <a:xfrm>
                    <a:off x="1907" y="1589"/>
                    <a:ext cx="392" cy="253"/>
                  </a:xfrm>
                  <a:custGeom>
                    <a:avLst/>
                    <a:gdLst>
                      <a:gd name="T0" fmla="*/ 175 w 392"/>
                      <a:gd name="T1" fmla="*/ 61 h 253"/>
                      <a:gd name="T2" fmla="*/ 307 w 392"/>
                      <a:gd name="T3" fmla="*/ 19 h 253"/>
                      <a:gd name="T4" fmla="*/ 367 w 392"/>
                      <a:gd name="T5" fmla="*/ 7 h 253"/>
                      <a:gd name="T6" fmla="*/ 385 w 392"/>
                      <a:gd name="T7" fmla="*/ 61 h 253"/>
                      <a:gd name="T8" fmla="*/ 325 w 392"/>
                      <a:gd name="T9" fmla="*/ 133 h 253"/>
                      <a:gd name="T10" fmla="*/ 193 w 392"/>
                      <a:gd name="T11" fmla="*/ 223 h 253"/>
                      <a:gd name="T12" fmla="*/ 37 w 392"/>
                      <a:gd name="T13" fmla="*/ 247 h 253"/>
                      <a:gd name="T14" fmla="*/ 1 w 392"/>
                      <a:gd name="T15" fmla="*/ 187 h 253"/>
                      <a:gd name="T16" fmla="*/ 43 w 392"/>
                      <a:gd name="T17" fmla="*/ 115 h 253"/>
                      <a:gd name="T18" fmla="*/ 175 w 392"/>
                      <a:gd name="T19" fmla="*/ 61 h 25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92" h="253">
                        <a:moveTo>
                          <a:pt x="175" y="61"/>
                        </a:moveTo>
                        <a:cubicBezTo>
                          <a:pt x="219" y="45"/>
                          <a:pt x="275" y="28"/>
                          <a:pt x="307" y="19"/>
                        </a:cubicBezTo>
                        <a:cubicBezTo>
                          <a:pt x="339" y="10"/>
                          <a:pt x="354" y="0"/>
                          <a:pt x="367" y="7"/>
                        </a:cubicBezTo>
                        <a:cubicBezTo>
                          <a:pt x="380" y="14"/>
                          <a:pt x="392" y="40"/>
                          <a:pt x="385" y="61"/>
                        </a:cubicBezTo>
                        <a:cubicBezTo>
                          <a:pt x="378" y="82"/>
                          <a:pt x="357" y="106"/>
                          <a:pt x="325" y="133"/>
                        </a:cubicBezTo>
                        <a:cubicBezTo>
                          <a:pt x="293" y="160"/>
                          <a:pt x="241" y="204"/>
                          <a:pt x="193" y="223"/>
                        </a:cubicBezTo>
                        <a:cubicBezTo>
                          <a:pt x="145" y="242"/>
                          <a:pt x="69" y="253"/>
                          <a:pt x="37" y="247"/>
                        </a:cubicBezTo>
                        <a:cubicBezTo>
                          <a:pt x="5" y="241"/>
                          <a:pt x="0" y="209"/>
                          <a:pt x="1" y="187"/>
                        </a:cubicBezTo>
                        <a:cubicBezTo>
                          <a:pt x="2" y="165"/>
                          <a:pt x="15" y="136"/>
                          <a:pt x="43" y="115"/>
                        </a:cubicBezTo>
                        <a:cubicBezTo>
                          <a:pt x="71" y="94"/>
                          <a:pt x="131" y="77"/>
                          <a:pt x="175" y="61"/>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sp>
                <p:nvSpPr>
                  <p:cNvPr id="4155" name="Freeform 17"/>
                  <p:cNvSpPr>
                    <a:spLocks/>
                  </p:cNvSpPr>
                  <p:nvPr/>
                </p:nvSpPr>
                <p:spPr bwMode="auto">
                  <a:xfrm>
                    <a:off x="2094" y="930"/>
                    <a:ext cx="238" cy="386"/>
                  </a:xfrm>
                  <a:custGeom>
                    <a:avLst/>
                    <a:gdLst>
                      <a:gd name="T0" fmla="*/ 78 w 238"/>
                      <a:gd name="T1" fmla="*/ 270 h 386"/>
                      <a:gd name="T2" fmla="*/ 24 w 238"/>
                      <a:gd name="T3" fmla="*/ 192 h 386"/>
                      <a:gd name="T4" fmla="*/ 0 w 238"/>
                      <a:gd name="T5" fmla="*/ 96 h 386"/>
                      <a:gd name="T6" fmla="*/ 24 w 238"/>
                      <a:gd name="T7" fmla="*/ 12 h 386"/>
                      <a:gd name="T8" fmla="*/ 120 w 238"/>
                      <a:gd name="T9" fmla="*/ 24 h 386"/>
                      <a:gd name="T10" fmla="*/ 180 w 238"/>
                      <a:gd name="T11" fmla="*/ 132 h 386"/>
                      <a:gd name="T12" fmla="*/ 234 w 238"/>
                      <a:gd name="T13" fmla="*/ 306 h 386"/>
                      <a:gd name="T14" fmla="*/ 204 w 238"/>
                      <a:gd name="T15" fmla="*/ 378 h 386"/>
                      <a:gd name="T16" fmla="*/ 168 w 238"/>
                      <a:gd name="T17" fmla="*/ 354 h 386"/>
                      <a:gd name="T18" fmla="*/ 78 w 238"/>
                      <a:gd name="T19" fmla="*/ 270 h 38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8" h="386">
                        <a:moveTo>
                          <a:pt x="78" y="270"/>
                        </a:moveTo>
                        <a:cubicBezTo>
                          <a:pt x="54" y="243"/>
                          <a:pt x="37" y="221"/>
                          <a:pt x="24" y="192"/>
                        </a:cubicBezTo>
                        <a:cubicBezTo>
                          <a:pt x="11" y="163"/>
                          <a:pt x="0" y="126"/>
                          <a:pt x="0" y="96"/>
                        </a:cubicBezTo>
                        <a:cubicBezTo>
                          <a:pt x="0" y="66"/>
                          <a:pt x="4" y="24"/>
                          <a:pt x="24" y="12"/>
                        </a:cubicBezTo>
                        <a:cubicBezTo>
                          <a:pt x="44" y="0"/>
                          <a:pt x="94" y="4"/>
                          <a:pt x="120" y="24"/>
                        </a:cubicBezTo>
                        <a:cubicBezTo>
                          <a:pt x="146" y="44"/>
                          <a:pt x="161" y="85"/>
                          <a:pt x="180" y="132"/>
                        </a:cubicBezTo>
                        <a:cubicBezTo>
                          <a:pt x="199" y="179"/>
                          <a:pt x="230" y="265"/>
                          <a:pt x="234" y="306"/>
                        </a:cubicBezTo>
                        <a:cubicBezTo>
                          <a:pt x="238" y="347"/>
                          <a:pt x="215" y="370"/>
                          <a:pt x="204" y="378"/>
                        </a:cubicBezTo>
                        <a:cubicBezTo>
                          <a:pt x="193" y="386"/>
                          <a:pt x="190" y="372"/>
                          <a:pt x="168" y="354"/>
                        </a:cubicBezTo>
                        <a:cubicBezTo>
                          <a:pt x="146" y="336"/>
                          <a:pt x="102" y="297"/>
                          <a:pt x="78" y="270"/>
                        </a:cubicBezTo>
                        <a:close/>
                      </a:path>
                    </a:pathLst>
                  </a:custGeom>
                  <a:solidFill>
                    <a:srgbClr val="E7D6B7"/>
                  </a:soli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grpSp>
            <p:pic>
              <p:nvPicPr>
                <p:cNvPr id="4141" name="Picture 18"/>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280" y="14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42" name="Picture 19"/>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574" y="14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43" name="Picture 20"/>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424" y="33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44" name="Picture 21"/>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376" y="57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45" name="Picture 2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574" y="52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46" name="Picture 23"/>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472" y="76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47" name="Picture 24"/>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574" y="10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48" name="Picture 25"/>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574" y="124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4120" name="Group 26"/>
              <p:cNvGrpSpPr>
                <a:grpSpLocks/>
              </p:cNvGrpSpPr>
              <p:nvPr userDrawn="1"/>
            </p:nvGrpSpPr>
            <p:grpSpPr bwMode="auto">
              <a:xfrm>
                <a:off x="4944" y="1008"/>
                <a:ext cx="522" cy="2967"/>
                <a:chOff x="4944" y="1008"/>
                <a:chExt cx="522" cy="2967"/>
              </a:xfrm>
            </p:grpSpPr>
            <p:pic>
              <p:nvPicPr>
                <p:cNvPr id="4121" name="Picture 27"/>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136" y="10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22" name="Picture 28"/>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184" y="1200"/>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23" name="Picture 29"/>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136" y="158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24" name="Picture 30"/>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280" y="172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25" name="Picture 31"/>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040" y="182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26" name="Picture 3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088" y="201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27" name="Picture 33"/>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280" y="2064"/>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28" name="Picture 34"/>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232" y="235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29" name="Picture 35"/>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992" y="22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30" name="Picture 36"/>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992" y="244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31" name="Picture 37"/>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136" y="25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32" name="Picture 38"/>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232" y="13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33" name="Picture 39"/>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944" y="273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34" name="Picture 40"/>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992" y="307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35" name="Picture 41"/>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232" y="331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36" name="Picture 4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992" y="3408"/>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37" name="Picture 43"/>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088" y="355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38" name="Picture 44"/>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992" y="3792"/>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39" name="Picture 45"/>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184" y="3696"/>
                  <a:ext cx="186" cy="1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
          <p:nvSpPr>
            <p:cNvPr id="4108" name="Freeform 46"/>
            <p:cNvSpPr>
              <a:spLocks/>
            </p:cNvSpPr>
            <p:nvPr/>
          </p:nvSpPr>
          <p:spPr bwMode="auto">
            <a:xfrm>
              <a:off x="5010" y="3092"/>
              <a:ext cx="750" cy="1222"/>
            </a:xfrm>
            <a:custGeom>
              <a:avLst/>
              <a:gdLst>
                <a:gd name="T0" fmla="*/ 372 w 750"/>
                <a:gd name="T1" fmla="*/ 154 h 1222"/>
                <a:gd name="T2" fmla="*/ 378 w 750"/>
                <a:gd name="T3" fmla="*/ 412 h 1222"/>
                <a:gd name="T4" fmla="*/ 312 w 750"/>
                <a:gd name="T5" fmla="*/ 724 h 1222"/>
                <a:gd name="T6" fmla="*/ 138 w 750"/>
                <a:gd name="T7" fmla="*/ 928 h 1222"/>
                <a:gd name="T8" fmla="*/ 0 w 750"/>
                <a:gd name="T9" fmla="*/ 976 h 1222"/>
                <a:gd name="T10" fmla="*/ 0 w 750"/>
                <a:gd name="T11" fmla="*/ 1222 h 1222"/>
                <a:gd name="T12" fmla="*/ 750 w 750"/>
                <a:gd name="T13" fmla="*/ 1222 h 1222"/>
                <a:gd name="T14" fmla="*/ 750 w 750"/>
                <a:gd name="T15" fmla="*/ 178 h 1222"/>
                <a:gd name="T16" fmla="*/ 372 w 750"/>
                <a:gd name="T17" fmla="*/ 154 h 122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0" h="1222">
                  <a:moveTo>
                    <a:pt x="372" y="154"/>
                  </a:moveTo>
                  <a:cubicBezTo>
                    <a:pt x="309" y="193"/>
                    <a:pt x="388" y="317"/>
                    <a:pt x="378" y="412"/>
                  </a:cubicBezTo>
                  <a:cubicBezTo>
                    <a:pt x="368" y="507"/>
                    <a:pt x="352" y="638"/>
                    <a:pt x="312" y="724"/>
                  </a:cubicBezTo>
                  <a:cubicBezTo>
                    <a:pt x="272" y="810"/>
                    <a:pt x="190" y="886"/>
                    <a:pt x="138" y="928"/>
                  </a:cubicBezTo>
                  <a:cubicBezTo>
                    <a:pt x="86" y="970"/>
                    <a:pt x="23" y="927"/>
                    <a:pt x="0" y="976"/>
                  </a:cubicBezTo>
                  <a:lnTo>
                    <a:pt x="0" y="1222"/>
                  </a:lnTo>
                  <a:lnTo>
                    <a:pt x="750" y="1222"/>
                  </a:lnTo>
                  <a:lnTo>
                    <a:pt x="750" y="178"/>
                  </a:lnTo>
                  <a:cubicBezTo>
                    <a:pt x="687" y="0"/>
                    <a:pt x="451" y="159"/>
                    <a:pt x="372" y="15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sp>
          <p:nvSpPr>
            <p:cNvPr id="412719" name="Freeform 47"/>
            <p:cNvSpPr>
              <a:spLocks/>
            </p:cNvSpPr>
            <p:nvPr/>
          </p:nvSpPr>
          <p:spPr bwMode="auto">
            <a:xfrm>
              <a:off x="5001" y="3060"/>
              <a:ext cx="768" cy="1260"/>
            </a:xfrm>
            <a:custGeom>
              <a:avLst/>
              <a:gdLst>
                <a:gd name="T0" fmla="*/ 0 w 768"/>
                <a:gd name="T1" fmla="*/ 1260 h 1260"/>
                <a:gd name="T2" fmla="*/ 0 w 768"/>
                <a:gd name="T3" fmla="*/ 1134 h 1260"/>
                <a:gd name="T4" fmla="*/ 210 w 768"/>
                <a:gd name="T5" fmla="*/ 1032 h 1260"/>
                <a:gd name="T6" fmla="*/ 324 w 768"/>
                <a:gd name="T7" fmla="*/ 918 h 1260"/>
                <a:gd name="T8" fmla="*/ 414 w 768"/>
                <a:gd name="T9" fmla="*/ 714 h 1260"/>
                <a:gd name="T10" fmla="*/ 450 w 768"/>
                <a:gd name="T11" fmla="*/ 456 h 1260"/>
                <a:gd name="T12" fmla="*/ 438 w 768"/>
                <a:gd name="T13" fmla="*/ 258 h 1260"/>
                <a:gd name="T14" fmla="*/ 684 w 768"/>
                <a:gd name="T15" fmla="*/ 0 h 1260"/>
                <a:gd name="T16" fmla="*/ 768 w 768"/>
                <a:gd name="T17" fmla="*/ 18 h 1260"/>
                <a:gd name="T18" fmla="*/ 768 w 768"/>
                <a:gd name="T19" fmla="*/ 1254 h 1260"/>
                <a:gd name="T20" fmla="*/ 0 w 768"/>
                <a:gd name="T21" fmla="*/ 1260 h 1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68" h="1260">
                  <a:moveTo>
                    <a:pt x="0" y="1260"/>
                  </a:moveTo>
                  <a:lnTo>
                    <a:pt x="0" y="1134"/>
                  </a:lnTo>
                  <a:lnTo>
                    <a:pt x="210" y="1032"/>
                  </a:lnTo>
                  <a:lnTo>
                    <a:pt x="324" y="918"/>
                  </a:lnTo>
                  <a:lnTo>
                    <a:pt x="414" y="714"/>
                  </a:lnTo>
                  <a:lnTo>
                    <a:pt x="450" y="456"/>
                  </a:lnTo>
                  <a:lnTo>
                    <a:pt x="438" y="258"/>
                  </a:lnTo>
                  <a:lnTo>
                    <a:pt x="684" y="0"/>
                  </a:lnTo>
                  <a:lnTo>
                    <a:pt x="768" y="18"/>
                  </a:lnTo>
                  <a:lnTo>
                    <a:pt x="768" y="1254"/>
                  </a:lnTo>
                  <a:lnTo>
                    <a:pt x="0" y="1260"/>
                  </a:ln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lnSpc>
                  <a:spcPct val="80000"/>
                </a:lnSpc>
                <a:spcBef>
                  <a:spcPct val="20000"/>
                </a:spcBef>
                <a:buClr>
                  <a:schemeClr val="folHlink"/>
                </a:buClr>
                <a:buSzPct val="80000"/>
                <a:buFont typeface="Wingdings" panose="05000000000000000000" pitchFamily="2" charset="2"/>
                <a:buChar char="l"/>
                <a:defRPr/>
              </a:pPr>
              <a:endParaRPr lang="es-PE"/>
            </a:p>
          </p:txBody>
        </p:sp>
        <p:sp>
          <p:nvSpPr>
            <p:cNvPr id="412720" name="Freeform 48"/>
            <p:cNvSpPr>
              <a:spLocks/>
            </p:cNvSpPr>
            <p:nvPr/>
          </p:nvSpPr>
          <p:spPr bwMode="auto">
            <a:xfrm>
              <a:off x="4994" y="1775"/>
              <a:ext cx="776" cy="2543"/>
            </a:xfrm>
            <a:custGeom>
              <a:avLst/>
              <a:gdLst>
                <a:gd name="T0" fmla="*/ 550 w 776"/>
                <a:gd name="T1" fmla="*/ 115 h 2543"/>
                <a:gd name="T2" fmla="*/ 460 w 776"/>
                <a:gd name="T3" fmla="*/ 529 h 2543"/>
                <a:gd name="T4" fmla="*/ 298 w 776"/>
                <a:gd name="T5" fmla="*/ 925 h 2543"/>
                <a:gd name="T6" fmla="*/ 76 w 776"/>
                <a:gd name="T7" fmla="*/ 1267 h 2543"/>
                <a:gd name="T8" fmla="*/ 4 w 776"/>
                <a:gd name="T9" fmla="*/ 1339 h 2543"/>
                <a:gd name="T10" fmla="*/ 100 w 776"/>
                <a:gd name="T11" fmla="*/ 1351 h 2543"/>
                <a:gd name="T12" fmla="*/ 286 w 776"/>
                <a:gd name="T13" fmla="*/ 1399 h 2543"/>
                <a:gd name="T14" fmla="*/ 394 w 776"/>
                <a:gd name="T15" fmla="*/ 1525 h 2543"/>
                <a:gd name="T16" fmla="*/ 478 w 776"/>
                <a:gd name="T17" fmla="*/ 1705 h 2543"/>
                <a:gd name="T18" fmla="*/ 478 w 776"/>
                <a:gd name="T19" fmla="*/ 1969 h 2543"/>
                <a:gd name="T20" fmla="*/ 370 w 776"/>
                <a:gd name="T21" fmla="*/ 2263 h 2543"/>
                <a:gd name="T22" fmla="*/ 124 w 776"/>
                <a:gd name="T23" fmla="*/ 2479 h 2543"/>
                <a:gd name="T24" fmla="*/ 22 w 776"/>
                <a:gd name="T25" fmla="*/ 2515 h 2543"/>
                <a:gd name="T26" fmla="*/ 196 w 776"/>
                <a:gd name="T27" fmla="*/ 2533 h 2543"/>
                <a:gd name="T28" fmla="*/ 388 w 776"/>
                <a:gd name="T29" fmla="*/ 2455 h 2543"/>
                <a:gd name="T30" fmla="*/ 502 w 776"/>
                <a:gd name="T31" fmla="*/ 2299 h 2543"/>
                <a:gd name="T32" fmla="*/ 598 w 776"/>
                <a:gd name="T33" fmla="*/ 2197 h 2543"/>
                <a:gd name="T34" fmla="*/ 694 w 776"/>
                <a:gd name="T35" fmla="*/ 2197 h 2543"/>
                <a:gd name="T36" fmla="*/ 742 w 776"/>
                <a:gd name="T37" fmla="*/ 2230 h 2543"/>
                <a:gd name="T38" fmla="*/ 712 w 776"/>
                <a:gd name="T39" fmla="*/ 2137 h 2543"/>
                <a:gd name="T40" fmla="*/ 664 w 776"/>
                <a:gd name="T41" fmla="*/ 1807 h 2543"/>
                <a:gd name="T42" fmla="*/ 670 w 776"/>
                <a:gd name="T43" fmla="*/ 1561 h 2543"/>
                <a:gd name="T44" fmla="*/ 718 w 776"/>
                <a:gd name="T45" fmla="*/ 1393 h 2543"/>
                <a:gd name="T46" fmla="*/ 748 w 776"/>
                <a:gd name="T47" fmla="*/ 1219 h 2543"/>
                <a:gd name="T48" fmla="*/ 550 w 776"/>
                <a:gd name="T49" fmla="*/ 115 h 25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76" h="2543">
                  <a:moveTo>
                    <a:pt x="550" y="115"/>
                  </a:moveTo>
                  <a:cubicBezTo>
                    <a:pt x="502" y="0"/>
                    <a:pt x="502" y="394"/>
                    <a:pt x="460" y="529"/>
                  </a:cubicBezTo>
                  <a:cubicBezTo>
                    <a:pt x="418" y="664"/>
                    <a:pt x="362" y="802"/>
                    <a:pt x="298" y="925"/>
                  </a:cubicBezTo>
                  <a:cubicBezTo>
                    <a:pt x="234" y="1048"/>
                    <a:pt x="125" y="1198"/>
                    <a:pt x="76" y="1267"/>
                  </a:cubicBezTo>
                  <a:cubicBezTo>
                    <a:pt x="27" y="1336"/>
                    <a:pt x="0" y="1325"/>
                    <a:pt x="4" y="1339"/>
                  </a:cubicBezTo>
                  <a:cubicBezTo>
                    <a:pt x="8" y="1353"/>
                    <a:pt x="53" y="1341"/>
                    <a:pt x="100" y="1351"/>
                  </a:cubicBezTo>
                  <a:cubicBezTo>
                    <a:pt x="147" y="1361"/>
                    <a:pt x="237" y="1370"/>
                    <a:pt x="286" y="1399"/>
                  </a:cubicBezTo>
                  <a:cubicBezTo>
                    <a:pt x="335" y="1428"/>
                    <a:pt x="362" y="1474"/>
                    <a:pt x="394" y="1525"/>
                  </a:cubicBezTo>
                  <a:cubicBezTo>
                    <a:pt x="426" y="1576"/>
                    <a:pt x="464" y="1631"/>
                    <a:pt x="478" y="1705"/>
                  </a:cubicBezTo>
                  <a:cubicBezTo>
                    <a:pt x="492" y="1779"/>
                    <a:pt x="496" y="1876"/>
                    <a:pt x="478" y="1969"/>
                  </a:cubicBezTo>
                  <a:cubicBezTo>
                    <a:pt x="460" y="2062"/>
                    <a:pt x="429" y="2178"/>
                    <a:pt x="370" y="2263"/>
                  </a:cubicBezTo>
                  <a:cubicBezTo>
                    <a:pt x="311" y="2348"/>
                    <a:pt x="238" y="2428"/>
                    <a:pt x="124" y="2479"/>
                  </a:cubicBezTo>
                  <a:cubicBezTo>
                    <a:pt x="66" y="2521"/>
                    <a:pt x="10" y="2506"/>
                    <a:pt x="22" y="2515"/>
                  </a:cubicBezTo>
                  <a:cubicBezTo>
                    <a:pt x="34" y="2524"/>
                    <a:pt x="135" y="2543"/>
                    <a:pt x="196" y="2533"/>
                  </a:cubicBezTo>
                  <a:cubicBezTo>
                    <a:pt x="257" y="2523"/>
                    <a:pt x="337" y="2494"/>
                    <a:pt x="388" y="2455"/>
                  </a:cubicBezTo>
                  <a:cubicBezTo>
                    <a:pt x="439" y="2416"/>
                    <a:pt x="467" y="2342"/>
                    <a:pt x="502" y="2299"/>
                  </a:cubicBezTo>
                  <a:cubicBezTo>
                    <a:pt x="537" y="2256"/>
                    <a:pt x="566" y="2214"/>
                    <a:pt x="598" y="2197"/>
                  </a:cubicBezTo>
                  <a:cubicBezTo>
                    <a:pt x="630" y="2180"/>
                    <a:pt x="670" y="2191"/>
                    <a:pt x="694" y="2197"/>
                  </a:cubicBezTo>
                  <a:cubicBezTo>
                    <a:pt x="718" y="2203"/>
                    <a:pt x="739" y="2240"/>
                    <a:pt x="742" y="2230"/>
                  </a:cubicBezTo>
                  <a:cubicBezTo>
                    <a:pt x="745" y="2220"/>
                    <a:pt x="725" y="2207"/>
                    <a:pt x="712" y="2137"/>
                  </a:cubicBezTo>
                  <a:cubicBezTo>
                    <a:pt x="699" y="2067"/>
                    <a:pt x="671" y="1903"/>
                    <a:pt x="664" y="1807"/>
                  </a:cubicBezTo>
                  <a:cubicBezTo>
                    <a:pt x="657" y="1711"/>
                    <a:pt x="661" y="1630"/>
                    <a:pt x="670" y="1561"/>
                  </a:cubicBezTo>
                  <a:cubicBezTo>
                    <a:pt x="679" y="1492"/>
                    <a:pt x="705" y="1450"/>
                    <a:pt x="718" y="1393"/>
                  </a:cubicBezTo>
                  <a:cubicBezTo>
                    <a:pt x="731" y="1336"/>
                    <a:pt x="776" y="1427"/>
                    <a:pt x="748" y="1219"/>
                  </a:cubicBezTo>
                  <a:cubicBezTo>
                    <a:pt x="720" y="1011"/>
                    <a:pt x="598" y="230"/>
                    <a:pt x="550" y="115"/>
                  </a:cubicBezTo>
                  <a:close/>
                </a:path>
              </a:pathLst>
            </a:custGeom>
            <a:gradFill rotWithShape="0">
              <a:gsLst>
                <a:gs pos="0">
                  <a:schemeClr val="accent2">
                    <a:gamma/>
                    <a:shade val="46275"/>
                    <a:invGamma/>
                  </a:schemeClr>
                </a:gs>
                <a:gs pos="50000">
                  <a:schemeClr val="accent2"/>
                </a:gs>
                <a:gs pos="100000">
                  <a:schemeClr val="accent2">
                    <a:gamma/>
                    <a:shade val="46275"/>
                    <a:invGamma/>
                  </a:schemeClr>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lnSpc>
                  <a:spcPct val="80000"/>
                </a:lnSpc>
                <a:spcBef>
                  <a:spcPct val="20000"/>
                </a:spcBef>
                <a:buClr>
                  <a:schemeClr val="folHlink"/>
                </a:buClr>
                <a:buSzPct val="80000"/>
                <a:buFont typeface="Wingdings" panose="05000000000000000000" pitchFamily="2" charset="2"/>
                <a:buChar char="l"/>
                <a:defRPr/>
              </a:pPr>
              <a:endParaRPr lang="es-PE"/>
            </a:p>
          </p:txBody>
        </p:sp>
        <p:sp>
          <p:nvSpPr>
            <p:cNvPr id="4111" name="Freeform 49" descr="kimonopat1"/>
            <p:cNvSpPr>
              <a:spLocks/>
            </p:cNvSpPr>
            <p:nvPr/>
          </p:nvSpPr>
          <p:spPr bwMode="auto">
            <a:xfrm>
              <a:off x="5046" y="2229"/>
              <a:ext cx="617" cy="1376"/>
            </a:xfrm>
            <a:custGeom>
              <a:avLst/>
              <a:gdLst>
                <a:gd name="T0" fmla="*/ 486 w 617"/>
                <a:gd name="T1" fmla="*/ 3 h 1376"/>
                <a:gd name="T2" fmla="*/ 402 w 617"/>
                <a:gd name="T3" fmla="*/ 381 h 1376"/>
                <a:gd name="T4" fmla="*/ 216 w 617"/>
                <a:gd name="T5" fmla="*/ 777 h 1376"/>
                <a:gd name="T6" fmla="*/ 0 w 617"/>
                <a:gd name="T7" fmla="*/ 1119 h 1376"/>
                <a:gd name="T8" fmla="*/ 102 w 617"/>
                <a:gd name="T9" fmla="*/ 1101 h 1376"/>
                <a:gd name="T10" fmla="*/ 282 w 617"/>
                <a:gd name="T11" fmla="*/ 1119 h 1376"/>
                <a:gd name="T12" fmla="*/ 378 w 617"/>
                <a:gd name="T13" fmla="*/ 1185 h 1376"/>
                <a:gd name="T14" fmla="*/ 432 w 617"/>
                <a:gd name="T15" fmla="*/ 1269 h 1376"/>
                <a:gd name="T16" fmla="*/ 444 w 617"/>
                <a:gd name="T17" fmla="*/ 1365 h 1376"/>
                <a:gd name="T18" fmla="*/ 498 w 617"/>
                <a:gd name="T19" fmla="*/ 1203 h 1376"/>
                <a:gd name="T20" fmla="*/ 564 w 617"/>
                <a:gd name="T21" fmla="*/ 825 h 1376"/>
                <a:gd name="T22" fmla="*/ 606 w 617"/>
                <a:gd name="T23" fmla="*/ 363 h 1376"/>
                <a:gd name="T24" fmla="*/ 486 w 617"/>
                <a:gd name="T25" fmla="*/ 3 h 137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17" h="1376">
                  <a:moveTo>
                    <a:pt x="486" y="3"/>
                  </a:moveTo>
                  <a:cubicBezTo>
                    <a:pt x="452" y="6"/>
                    <a:pt x="447" y="252"/>
                    <a:pt x="402" y="381"/>
                  </a:cubicBezTo>
                  <a:cubicBezTo>
                    <a:pt x="357" y="510"/>
                    <a:pt x="283" y="654"/>
                    <a:pt x="216" y="777"/>
                  </a:cubicBezTo>
                  <a:cubicBezTo>
                    <a:pt x="149" y="900"/>
                    <a:pt x="19" y="1065"/>
                    <a:pt x="0" y="1119"/>
                  </a:cubicBezTo>
                  <a:cubicBezTo>
                    <a:pt x="48" y="1119"/>
                    <a:pt x="55" y="1101"/>
                    <a:pt x="102" y="1101"/>
                  </a:cubicBezTo>
                  <a:cubicBezTo>
                    <a:pt x="149" y="1101"/>
                    <a:pt x="236" y="1105"/>
                    <a:pt x="282" y="1119"/>
                  </a:cubicBezTo>
                  <a:cubicBezTo>
                    <a:pt x="328" y="1133"/>
                    <a:pt x="353" y="1160"/>
                    <a:pt x="378" y="1185"/>
                  </a:cubicBezTo>
                  <a:cubicBezTo>
                    <a:pt x="403" y="1210"/>
                    <a:pt x="421" y="1239"/>
                    <a:pt x="432" y="1269"/>
                  </a:cubicBezTo>
                  <a:cubicBezTo>
                    <a:pt x="443" y="1299"/>
                    <a:pt x="433" y="1376"/>
                    <a:pt x="444" y="1365"/>
                  </a:cubicBezTo>
                  <a:cubicBezTo>
                    <a:pt x="455" y="1354"/>
                    <a:pt x="478" y="1293"/>
                    <a:pt x="498" y="1203"/>
                  </a:cubicBezTo>
                  <a:cubicBezTo>
                    <a:pt x="518" y="1113"/>
                    <a:pt x="546" y="965"/>
                    <a:pt x="564" y="825"/>
                  </a:cubicBezTo>
                  <a:cubicBezTo>
                    <a:pt x="582" y="685"/>
                    <a:pt x="617" y="496"/>
                    <a:pt x="606" y="363"/>
                  </a:cubicBezTo>
                  <a:cubicBezTo>
                    <a:pt x="595" y="230"/>
                    <a:pt x="520" y="0"/>
                    <a:pt x="486" y="3"/>
                  </a:cubicBezTo>
                  <a:close/>
                </a:path>
              </a:pathLst>
            </a:custGeom>
            <a:blipFill dpi="0" rotWithShape="0">
              <a:blip r:embed="rId14"/>
              <a:srcRect/>
              <a:tile tx="0" ty="0" sx="100000" sy="100000" flip="none" algn="tl"/>
            </a:blip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sp>
          <p:nvSpPr>
            <p:cNvPr id="4112" name="Freeform 50" descr="kimonopat1"/>
            <p:cNvSpPr>
              <a:spLocks/>
            </p:cNvSpPr>
            <p:nvPr/>
          </p:nvSpPr>
          <p:spPr bwMode="auto">
            <a:xfrm>
              <a:off x="5193" y="269"/>
              <a:ext cx="576" cy="3180"/>
            </a:xfrm>
            <a:custGeom>
              <a:avLst/>
              <a:gdLst>
                <a:gd name="T0" fmla="*/ 42 w 576"/>
                <a:gd name="T1" fmla="*/ 61 h 3180"/>
                <a:gd name="T2" fmla="*/ 156 w 576"/>
                <a:gd name="T3" fmla="*/ 517 h 3180"/>
                <a:gd name="T4" fmla="*/ 288 w 576"/>
                <a:gd name="T5" fmla="*/ 991 h 3180"/>
                <a:gd name="T6" fmla="*/ 414 w 576"/>
                <a:gd name="T7" fmla="*/ 1435 h 3180"/>
                <a:gd name="T8" fmla="*/ 576 w 576"/>
                <a:gd name="T9" fmla="*/ 1807 h 3180"/>
                <a:gd name="T10" fmla="*/ 576 w 576"/>
                <a:gd name="T11" fmla="*/ 3055 h 3180"/>
                <a:gd name="T12" fmla="*/ 414 w 576"/>
                <a:gd name="T13" fmla="*/ 2557 h 3180"/>
                <a:gd name="T14" fmla="*/ 252 w 576"/>
                <a:gd name="T15" fmla="*/ 1765 h 3180"/>
                <a:gd name="T16" fmla="*/ 126 w 576"/>
                <a:gd name="T17" fmla="*/ 961 h 3180"/>
                <a:gd name="T18" fmla="*/ 12 w 576"/>
                <a:gd name="T19" fmla="*/ 151 h 3180"/>
                <a:gd name="T20" fmla="*/ 42 w 576"/>
                <a:gd name="T21" fmla="*/ 61 h 318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76" h="3180">
                  <a:moveTo>
                    <a:pt x="42" y="61"/>
                  </a:moveTo>
                  <a:cubicBezTo>
                    <a:pt x="66" y="122"/>
                    <a:pt x="115" y="362"/>
                    <a:pt x="156" y="517"/>
                  </a:cubicBezTo>
                  <a:cubicBezTo>
                    <a:pt x="197" y="672"/>
                    <a:pt x="245" y="838"/>
                    <a:pt x="288" y="991"/>
                  </a:cubicBezTo>
                  <a:cubicBezTo>
                    <a:pt x="331" y="1144"/>
                    <a:pt x="366" y="1299"/>
                    <a:pt x="414" y="1435"/>
                  </a:cubicBezTo>
                  <a:cubicBezTo>
                    <a:pt x="462" y="1571"/>
                    <a:pt x="549" y="1537"/>
                    <a:pt x="576" y="1807"/>
                  </a:cubicBezTo>
                  <a:lnTo>
                    <a:pt x="576" y="3055"/>
                  </a:lnTo>
                  <a:cubicBezTo>
                    <a:pt x="549" y="3180"/>
                    <a:pt x="468" y="2772"/>
                    <a:pt x="414" y="2557"/>
                  </a:cubicBezTo>
                  <a:cubicBezTo>
                    <a:pt x="360" y="2342"/>
                    <a:pt x="300" y="2031"/>
                    <a:pt x="252" y="1765"/>
                  </a:cubicBezTo>
                  <a:cubicBezTo>
                    <a:pt x="204" y="1499"/>
                    <a:pt x="166" y="1230"/>
                    <a:pt x="126" y="961"/>
                  </a:cubicBezTo>
                  <a:cubicBezTo>
                    <a:pt x="86" y="692"/>
                    <a:pt x="24" y="299"/>
                    <a:pt x="12" y="151"/>
                  </a:cubicBezTo>
                  <a:cubicBezTo>
                    <a:pt x="0" y="3"/>
                    <a:pt x="18" y="0"/>
                    <a:pt x="42" y="61"/>
                  </a:cubicBezTo>
                  <a:close/>
                </a:path>
              </a:pathLst>
            </a:custGeom>
            <a:blipFill dpi="0" rotWithShape="0">
              <a:blip r:embed="rId14"/>
              <a:srcRect/>
              <a:tile tx="0" ty="0" sx="100000" sy="100000" flip="none" algn="tl"/>
            </a:blip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sp>
          <p:nvSpPr>
            <p:cNvPr id="4113" name="Freeform 51"/>
            <p:cNvSpPr>
              <a:spLocks/>
            </p:cNvSpPr>
            <p:nvPr/>
          </p:nvSpPr>
          <p:spPr bwMode="auto">
            <a:xfrm>
              <a:off x="5197" y="165"/>
              <a:ext cx="573" cy="1935"/>
            </a:xfrm>
            <a:custGeom>
              <a:avLst/>
              <a:gdLst>
                <a:gd name="T0" fmla="*/ 69 w 573"/>
                <a:gd name="T1" fmla="*/ 63 h 1935"/>
                <a:gd name="T2" fmla="*/ 207 w 573"/>
                <a:gd name="T3" fmla="*/ 549 h 1935"/>
                <a:gd name="T4" fmla="*/ 381 w 573"/>
                <a:gd name="T5" fmla="*/ 1101 h 1935"/>
                <a:gd name="T6" fmla="*/ 573 w 573"/>
                <a:gd name="T7" fmla="*/ 1575 h 1935"/>
                <a:gd name="T8" fmla="*/ 573 w 573"/>
                <a:gd name="T9" fmla="*/ 1935 h 1935"/>
                <a:gd name="T10" fmla="*/ 321 w 573"/>
                <a:gd name="T11" fmla="*/ 1449 h 1935"/>
                <a:gd name="T12" fmla="*/ 147 w 573"/>
                <a:gd name="T13" fmla="*/ 699 h 1935"/>
                <a:gd name="T14" fmla="*/ 15 w 573"/>
                <a:gd name="T15" fmla="*/ 171 h 1935"/>
                <a:gd name="T16" fmla="*/ 69 w 573"/>
                <a:gd name="T17" fmla="*/ 63 h 19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73" h="1935">
                  <a:moveTo>
                    <a:pt x="69" y="63"/>
                  </a:moveTo>
                  <a:cubicBezTo>
                    <a:pt x="101" y="126"/>
                    <a:pt x="155" y="376"/>
                    <a:pt x="207" y="549"/>
                  </a:cubicBezTo>
                  <a:cubicBezTo>
                    <a:pt x="259" y="722"/>
                    <a:pt x="320" y="930"/>
                    <a:pt x="381" y="1101"/>
                  </a:cubicBezTo>
                  <a:cubicBezTo>
                    <a:pt x="442" y="1272"/>
                    <a:pt x="541" y="1436"/>
                    <a:pt x="573" y="1575"/>
                  </a:cubicBezTo>
                  <a:lnTo>
                    <a:pt x="573" y="1935"/>
                  </a:lnTo>
                  <a:cubicBezTo>
                    <a:pt x="531" y="1914"/>
                    <a:pt x="392" y="1655"/>
                    <a:pt x="321" y="1449"/>
                  </a:cubicBezTo>
                  <a:cubicBezTo>
                    <a:pt x="250" y="1243"/>
                    <a:pt x="198" y="912"/>
                    <a:pt x="147" y="699"/>
                  </a:cubicBezTo>
                  <a:cubicBezTo>
                    <a:pt x="96" y="486"/>
                    <a:pt x="30" y="274"/>
                    <a:pt x="15" y="171"/>
                  </a:cubicBezTo>
                  <a:cubicBezTo>
                    <a:pt x="0" y="68"/>
                    <a:pt x="37" y="0"/>
                    <a:pt x="69" y="63"/>
                  </a:cubicBezTo>
                  <a:close/>
                </a:path>
              </a:pathLst>
            </a:custGeom>
            <a:gradFill rotWithShape="0">
              <a:gsLst>
                <a:gs pos="0">
                  <a:schemeClr val="bg1"/>
                </a:gs>
                <a:gs pos="100000">
                  <a:schemeClr val="folHlink"/>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sp>
          <p:nvSpPr>
            <p:cNvPr id="4114" name="Freeform 52"/>
            <p:cNvSpPr>
              <a:spLocks/>
            </p:cNvSpPr>
            <p:nvPr/>
          </p:nvSpPr>
          <p:spPr bwMode="auto">
            <a:xfrm>
              <a:off x="5004" y="0"/>
              <a:ext cx="363"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PE"/>
            </a:p>
          </p:txBody>
        </p:sp>
        <p:sp>
          <p:nvSpPr>
            <p:cNvPr id="412725" name="Freeform 53"/>
            <p:cNvSpPr>
              <a:spLocks/>
            </p:cNvSpPr>
            <p:nvPr/>
          </p:nvSpPr>
          <p:spPr bwMode="auto">
            <a:xfrm>
              <a:off x="5004" y="1"/>
              <a:ext cx="189" cy="2112"/>
            </a:xfrm>
            <a:custGeom>
              <a:avLst/>
              <a:gdLst>
                <a:gd name="T0" fmla="*/ 0 w 363"/>
                <a:gd name="T1" fmla="*/ 2094 h 2112"/>
                <a:gd name="T2" fmla="*/ 66 w 363"/>
                <a:gd name="T3" fmla="*/ 1992 h 2112"/>
                <a:gd name="T4" fmla="*/ 150 w 363"/>
                <a:gd name="T5" fmla="*/ 1464 h 2112"/>
                <a:gd name="T6" fmla="*/ 234 w 363"/>
                <a:gd name="T7" fmla="*/ 678 h 2112"/>
                <a:gd name="T8" fmla="*/ 324 w 363"/>
                <a:gd name="T9" fmla="*/ 0 h 2112"/>
                <a:gd name="T10" fmla="*/ 0 w 363"/>
                <a:gd name="T11" fmla="*/ 0 h 2112"/>
                <a:gd name="T12" fmla="*/ 0 w 363"/>
                <a:gd name="T13" fmla="*/ 2094 h 2112"/>
              </a:gdLst>
              <a:ahLst/>
              <a:cxnLst>
                <a:cxn ang="0">
                  <a:pos x="T0" y="T1"/>
                </a:cxn>
                <a:cxn ang="0">
                  <a:pos x="T2" y="T3"/>
                </a:cxn>
                <a:cxn ang="0">
                  <a:pos x="T4" y="T5"/>
                </a:cxn>
                <a:cxn ang="0">
                  <a:pos x="T6" y="T7"/>
                </a:cxn>
                <a:cxn ang="0">
                  <a:pos x="T8" y="T9"/>
                </a:cxn>
                <a:cxn ang="0">
                  <a:pos x="T10" y="T11"/>
                </a:cxn>
                <a:cxn ang="0">
                  <a:pos x="T12" y="T13"/>
                </a:cxn>
              </a:cxnLst>
              <a:rect l="0" t="0" r="r" b="b"/>
              <a:pathLst>
                <a:path w="363" h="2112">
                  <a:moveTo>
                    <a:pt x="0" y="2094"/>
                  </a:moveTo>
                  <a:cubicBezTo>
                    <a:pt x="54" y="2112"/>
                    <a:pt x="41" y="2097"/>
                    <a:pt x="66" y="1992"/>
                  </a:cubicBezTo>
                  <a:cubicBezTo>
                    <a:pt x="91" y="1887"/>
                    <a:pt x="122" y="1683"/>
                    <a:pt x="150" y="1464"/>
                  </a:cubicBezTo>
                  <a:cubicBezTo>
                    <a:pt x="178" y="1245"/>
                    <a:pt x="205" y="922"/>
                    <a:pt x="234" y="678"/>
                  </a:cubicBezTo>
                  <a:cubicBezTo>
                    <a:pt x="263" y="434"/>
                    <a:pt x="363" y="113"/>
                    <a:pt x="324" y="0"/>
                  </a:cubicBezTo>
                  <a:lnTo>
                    <a:pt x="0" y="0"/>
                  </a:lnTo>
                  <a:cubicBezTo>
                    <a:pt x="0" y="0"/>
                    <a:pt x="0" y="2094"/>
                    <a:pt x="0" y="2094"/>
                  </a:cubicBezTo>
                  <a:close/>
                </a:path>
              </a:pathLst>
            </a:custGeom>
            <a:gradFill rotWithShape="0">
              <a:gsLst>
                <a:gs pos="0">
                  <a:schemeClr val="folHlink"/>
                </a:gs>
                <a:gs pos="50000">
                  <a:schemeClr val="hlink"/>
                </a:gs>
                <a:gs pos="100000">
                  <a:schemeClr val="folHlink"/>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lnSpc>
                  <a:spcPct val="80000"/>
                </a:lnSpc>
                <a:spcBef>
                  <a:spcPct val="20000"/>
                </a:spcBef>
                <a:buClr>
                  <a:schemeClr val="folHlink"/>
                </a:buClr>
                <a:buSzPct val="80000"/>
                <a:buFont typeface="Wingdings" panose="05000000000000000000" pitchFamily="2" charset="2"/>
                <a:buChar char="l"/>
                <a:defRPr/>
              </a:pPr>
              <a:endParaRPr lang="es-PE"/>
            </a:p>
          </p:txBody>
        </p:sp>
        <p:sp>
          <p:nvSpPr>
            <p:cNvPr id="4116" name="Rectangle 54"/>
            <p:cNvSpPr>
              <a:spLocks noChangeArrowheads="1"/>
            </p:cNvSpPr>
            <p:nvPr/>
          </p:nvSpPr>
          <p:spPr bwMode="auto">
            <a:xfrm>
              <a:off x="4955" y="1"/>
              <a:ext cx="56" cy="4320"/>
            </a:xfrm>
            <a:prstGeom prst="rect">
              <a:avLst/>
            </a:prstGeom>
            <a:gradFill rotWithShape="0">
              <a:gsLst>
                <a:gs pos="0">
                  <a:srgbClr val="FAE3B7"/>
                </a:gs>
                <a:gs pos="17999">
                  <a:srgbClr val="A28949"/>
                </a:gs>
                <a:gs pos="31000">
                  <a:srgbClr val="835E17"/>
                </a:gs>
                <a:gs pos="33000">
                  <a:srgbClr val="BD922A"/>
                </a:gs>
                <a:gs pos="37000">
                  <a:srgbClr val="FBE4AE"/>
                </a:gs>
                <a:gs pos="78999">
                  <a:srgbClr val="BD922A"/>
                </a:gs>
                <a:gs pos="87000">
                  <a:srgbClr val="BD922A"/>
                </a:gs>
                <a:gs pos="100000">
                  <a:srgbClr val="FBE4AE"/>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algn="ctr" eaLnBrk="1" hangingPunct="1">
                <a:lnSpc>
                  <a:spcPct val="100000"/>
                </a:lnSpc>
                <a:spcBef>
                  <a:spcPct val="0"/>
                </a:spcBef>
                <a:buClrTx/>
                <a:buSzTx/>
                <a:buFontTx/>
                <a:buNone/>
                <a:defRPr/>
              </a:pPr>
              <a:endParaRPr kumimoji="1" lang="es-ES" altLang="es-PE" sz="1800">
                <a:latin typeface="Arial" panose="020B0604020202020204" pitchFamily="34" charset="0"/>
              </a:endParaRPr>
            </a:p>
          </p:txBody>
        </p:sp>
        <p:sp>
          <p:nvSpPr>
            <p:cNvPr id="412727" name="Freeform 55"/>
            <p:cNvSpPr>
              <a:spLocks/>
            </p:cNvSpPr>
            <p:nvPr/>
          </p:nvSpPr>
          <p:spPr bwMode="auto">
            <a:xfrm>
              <a:off x="5013" y="3924"/>
              <a:ext cx="734" cy="390"/>
            </a:xfrm>
            <a:custGeom>
              <a:avLst/>
              <a:gdLst>
                <a:gd name="T0" fmla="*/ 1 w 692"/>
                <a:gd name="T1" fmla="*/ 357 h 378"/>
                <a:gd name="T2" fmla="*/ 109 w 692"/>
                <a:gd name="T3" fmla="*/ 341 h 378"/>
                <a:gd name="T4" fmla="*/ 241 w 692"/>
                <a:gd name="T5" fmla="*/ 305 h 378"/>
                <a:gd name="T6" fmla="*/ 353 w 692"/>
                <a:gd name="T7" fmla="*/ 209 h 378"/>
                <a:gd name="T8" fmla="*/ 429 w 692"/>
                <a:gd name="T9" fmla="*/ 89 h 378"/>
                <a:gd name="T10" fmla="*/ 493 w 692"/>
                <a:gd name="T11" fmla="*/ 17 h 378"/>
                <a:gd name="T12" fmla="*/ 577 w 692"/>
                <a:gd name="T13" fmla="*/ 1 h 378"/>
                <a:gd name="T14" fmla="*/ 629 w 692"/>
                <a:gd name="T15" fmla="*/ 21 h 378"/>
                <a:gd name="T16" fmla="*/ 673 w 692"/>
                <a:gd name="T17" fmla="*/ 65 h 378"/>
                <a:gd name="T18" fmla="*/ 673 w 692"/>
                <a:gd name="T19" fmla="*/ 137 h 378"/>
                <a:gd name="T20" fmla="*/ 561 w 692"/>
                <a:gd name="T21" fmla="*/ 225 h 378"/>
                <a:gd name="T22" fmla="*/ 425 w 692"/>
                <a:gd name="T23" fmla="*/ 297 h 378"/>
                <a:gd name="T24" fmla="*/ 245 w 692"/>
                <a:gd name="T25" fmla="*/ 357 h 378"/>
                <a:gd name="T26" fmla="*/ 113 w 692"/>
                <a:gd name="T27" fmla="*/ 377 h 378"/>
                <a:gd name="T28" fmla="*/ 1 w 692"/>
                <a:gd name="T29" fmla="*/ 357 h 3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92" h="378">
                  <a:moveTo>
                    <a:pt x="1" y="357"/>
                  </a:moveTo>
                  <a:cubicBezTo>
                    <a:pt x="0" y="351"/>
                    <a:pt x="69" y="350"/>
                    <a:pt x="109" y="341"/>
                  </a:cubicBezTo>
                  <a:cubicBezTo>
                    <a:pt x="149" y="332"/>
                    <a:pt x="200" y="327"/>
                    <a:pt x="241" y="305"/>
                  </a:cubicBezTo>
                  <a:cubicBezTo>
                    <a:pt x="282" y="283"/>
                    <a:pt x="322" y="245"/>
                    <a:pt x="353" y="209"/>
                  </a:cubicBezTo>
                  <a:cubicBezTo>
                    <a:pt x="384" y="173"/>
                    <a:pt x="406" y="121"/>
                    <a:pt x="429" y="89"/>
                  </a:cubicBezTo>
                  <a:cubicBezTo>
                    <a:pt x="452" y="57"/>
                    <a:pt x="468" y="32"/>
                    <a:pt x="493" y="17"/>
                  </a:cubicBezTo>
                  <a:cubicBezTo>
                    <a:pt x="518" y="2"/>
                    <a:pt x="554" y="0"/>
                    <a:pt x="577" y="1"/>
                  </a:cubicBezTo>
                  <a:cubicBezTo>
                    <a:pt x="600" y="2"/>
                    <a:pt x="613" y="10"/>
                    <a:pt x="629" y="21"/>
                  </a:cubicBezTo>
                  <a:cubicBezTo>
                    <a:pt x="645" y="32"/>
                    <a:pt x="666" y="46"/>
                    <a:pt x="673" y="65"/>
                  </a:cubicBezTo>
                  <a:cubicBezTo>
                    <a:pt x="680" y="84"/>
                    <a:pt x="692" y="110"/>
                    <a:pt x="673" y="137"/>
                  </a:cubicBezTo>
                  <a:cubicBezTo>
                    <a:pt x="654" y="164"/>
                    <a:pt x="602" y="198"/>
                    <a:pt x="561" y="225"/>
                  </a:cubicBezTo>
                  <a:cubicBezTo>
                    <a:pt x="520" y="252"/>
                    <a:pt x="478" y="275"/>
                    <a:pt x="425" y="297"/>
                  </a:cubicBezTo>
                  <a:cubicBezTo>
                    <a:pt x="372" y="319"/>
                    <a:pt x="297" y="344"/>
                    <a:pt x="245" y="357"/>
                  </a:cubicBezTo>
                  <a:cubicBezTo>
                    <a:pt x="193" y="370"/>
                    <a:pt x="156" y="376"/>
                    <a:pt x="113" y="377"/>
                  </a:cubicBezTo>
                  <a:cubicBezTo>
                    <a:pt x="70" y="378"/>
                    <a:pt x="2" y="363"/>
                    <a:pt x="1" y="357"/>
                  </a:cubicBezTo>
                  <a:close/>
                </a:path>
              </a:pathLst>
            </a:custGeom>
            <a:gradFill rotWithShape="0">
              <a:gsLst>
                <a:gs pos="0">
                  <a:schemeClr val="bg1"/>
                </a:gs>
                <a:gs pos="50000">
                  <a:schemeClr val="folHlink"/>
                </a:gs>
                <a:gs pos="100000">
                  <a:schemeClr val="bg1"/>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lnSpc>
                  <a:spcPct val="80000"/>
                </a:lnSpc>
                <a:spcBef>
                  <a:spcPct val="20000"/>
                </a:spcBef>
                <a:buClr>
                  <a:schemeClr val="folHlink"/>
                </a:buClr>
                <a:buSzPct val="80000"/>
                <a:buFont typeface="Wingdings" panose="05000000000000000000" pitchFamily="2" charset="2"/>
                <a:buChar char="l"/>
                <a:defRPr/>
              </a:pPr>
              <a:endParaRPr lang="es-PE"/>
            </a:p>
          </p:txBody>
        </p:sp>
        <p:sp>
          <p:nvSpPr>
            <p:cNvPr id="4118" name="AutoShape 56"/>
            <p:cNvSpPr>
              <a:spLocks noChangeArrowheads="1"/>
            </p:cNvSpPr>
            <p:nvPr/>
          </p:nvSpPr>
          <p:spPr bwMode="hidden">
            <a:xfrm rot="5400000">
              <a:off x="2724" y="2089"/>
              <a:ext cx="4320" cy="142"/>
            </a:xfrm>
            <a:custGeom>
              <a:avLst/>
              <a:gdLst>
                <a:gd name="T0" fmla="*/ 852 w 21600"/>
                <a:gd name="T1" fmla="*/ 0 h 21600"/>
                <a:gd name="T2" fmla="*/ 432 w 21600"/>
                <a:gd name="T3" fmla="*/ 1 h 21600"/>
                <a:gd name="T4" fmla="*/ 12 w 21600"/>
                <a:gd name="T5" fmla="*/ 0 h 21600"/>
                <a:gd name="T6" fmla="*/ 432 w 21600"/>
                <a:gd name="T7" fmla="*/ 0 h 21600"/>
                <a:gd name="T8" fmla="*/ 0 60000 65536"/>
                <a:gd name="T9" fmla="*/ 0 60000 65536"/>
                <a:gd name="T10" fmla="*/ 0 60000 65536"/>
                <a:gd name="T11" fmla="*/ 0 60000 65536"/>
                <a:gd name="T12" fmla="*/ 2105 w 21600"/>
                <a:gd name="T13" fmla="*/ 2130 h 21600"/>
                <a:gd name="T14" fmla="*/ 19495 w 21600"/>
                <a:gd name="T15" fmla="*/ 19470 h 21600"/>
              </a:gdLst>
              <a:ahLst/>
              <a:cxnLst>
                <a:cxn ang="T8">
                  <a:pos x="T0" y="T1"/>
                </a:cxn>
                <a:cxn ang="T9">
                  <a:pos x="T2" y="T3"/>
                </a:cxn>
                <a:cxn ang="T10">
                  <a:pos x="T4" y="T5"/>
                </a:cxn>
                <a:cxn ang="T11">
                  <a:pos x="T6" y="T7"/>
                </a:cxn>
              </a:cxnLst>
              <a:rect l="T12" t="T13" r="T14" b="T15"/>
              <a:pathLst>
                <a:path w="21600" h="21600">
                  <a:moveTo>
                    <a:pt x="0" y="0"/>
                  </a:moveTo>
                  <a:lnTo>
                    <a:pt x="607" y="21600"/>
                  </a:lnTo>
                  <a:lnTo>
                    <a:pt x="20993" y="21600"/>
                  </a:lnTo>
                  <a:lnTo>
                    <a:pt x="21600" y="0"/>
                  </a:lnTo>
                  <a:lnTo>
                    <a:pt x="0" y="0"/>
                  </a:lnTo>
                  <a:close/>
                </a:path>
              </a:pathLst>
            </a:cu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endParaRPr lang="es-PE"/>
            </a:p>
          </p:txBody>
        </p:sp>
      </p:grpSp>
      <p:sp>
        <p:nvSpPr>
          <p:cNvPr id="4099" name="Rectangle 57"/>
          <p:cNvSpPr>
            <a:spLocks noGrp="1" noChangeArrowheads="1"/>
          </p:cNvSpPr>
          <p:nvPr>
            <p:ph type="title"/>
          </p:nvPr>
        </p:nvSpPr>
        <p:spPr bwMode="auto">
          <a:xfrm>
            <a:off x="219075" y="227013"/>
            <a:ext cx="74771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es-PE"/>
              <a:t>Haga clic para cambiar el estilo de título	</a:t>
            </a:r>
          </a:p>
        </p:txBody>
      </p:sp>
      <p:sp>
        <p:nvSpPr>
          <p:cNvPr id="4100" name="Rectangle 58"/>
          <p:cNvSpPr>
            <a:spLocks noGrp="1" noChangeArrowheads="1"/>
          </p:cNvSpPr>
          <p:nvPr>
            <p:ph type="body" idx="1"/>
          </p:nvPr>
        </p:nvSpPr>
        <p:spPr bwMode="auto">
          <a:xfrm>
            <a:off x="263525" y="1598613"/>
            <a:ext cx="7386638" cy="4497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s-PE"/>
              <a:t>Haga clic para modificar el estilo de texto del patrón</a:t>
            </a:r>
          </a:p>
          <a:p>
            <a:pPr lvl="1"/>
            <a:r>
              <a:rPr lang="es-ES" altLang="es-PE"/>
              <a:t>Segundo nivel</a:t>
            </a:r>
          </a:p>
          <a:p>
            <a:pPr lvl="2"/>
            <a:r>
              <a:rPr lang="es-ES" altLang="es-PE"/>
              <a:t>Tercer nivel</a:t>
            </a:r>
          </a:p>
          <a:p>
            <a:pPr lvl="3"/>
            <a:r>
              <a:rPr lang="es-ES" altLang="es-PE"/>
              <a:t>Cuarto nivel</a:t>
            </a:r>
          </a:p>
          <a:p>
            <a:pPr lvl="4"/>
            <a:r>
              <a:rPr lang="es-ES" altLang="es-PE"/>
              <a:t>Quinto nivel</a:t>
            </a:r>
          </a:p>
        </p:txBody>
      </p:sp>
      <p:sp>
        <p:nvSpPr>
          <p:cNvPr id="412731" name="Rectangle 59"/>
          <p:cNvSpPr>
            <a:spLocks noGrp="1" noChangeArrowheads="1"/>
          </p:cNvSpPr>
          <p:nvPr>
            <p:ph type="dt" sz="half" idx="2"/>
          </p:nvPr>
        </p:nvSpPr>
        <p:spPr bwMode="auto">
          <a:xfrm>
            <a:off x="301625" y="6242050"/>
            <a:ext cx="1782763"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sz="1000">
                <a:latin typeface="+mn-lt"/>
              </a:defRPr>
            </a:lvl1pPr>
          </a:lstStyle>
          <a:p>
            <a:pPr>
              <a:defRPr/>
            </a:pPr>
            <a:fld id="{2CF26963-5211-4668-9441-7A3C16BE0BF3}" type="datetime1">
              <a:rPr lang="es-ES" altLang="es-PE" smtClean="0"/>
              <a:t>07/03/2022</a:t>
            </a:fld>
            <a:endParaRPr lang="es-ES" altLang="es-PE"/>
          </a:p>
        </p:txBody>
      </p:sp>
      <p:sp>
        <p:nvSpPr>
          <p:cNvPr id="412732" name="Rectangle 60"/>
          <p:cNvSpPr>
            <a:spLocks noGrp="1" noChangeArrowheads="1"/>
          </p:cNvSpPr>
          <p:nvPr>
            <p:ph type="ftr" sz="quarter" idx="3"/>
          </p:nvPr>
        </p:nvSpPr>
        <p:spPr bwMode="auto">
          <a:xfrm>
            <a:off x="2257425" y="6248400"/>
            <a:ext cx="34559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lnSpc>
                <a:spcPct val="100000"/>
              </a:lnSpc>
              <a:spcBef>
                <a:spcPct val="0"/>
              </a:spcBef>
              <a:buClrTx/>
              <a:buSzTx/>
              <a:buFontTx/>
              <a:buNone/>
              <a:defRPr sz="1000">
                <a:latin typeface="+mn-lt"/>
              </a:defRPr>
            </a:lvl1pPr>
          </a:lstStyle>
          <a:p>
            <a:pPr>
              <a:defRPr/>
            </a:pPr>
            <a:endParaRPr lang="es-ES" altLang="es-PE"/>
          </a:p>
        </p:txBody>
      </p:sp>
      <p:sp>
        <p:nvSpPr>
          <p:cNvPr id="412733" name="Rectangle 61"/>
          <p:cNvSpPr>
            <a:spLocks noGrp="1" noChangeArrowheads="1"/>
          </p:cNvSpPr>
          <p:nvPr>
            <p:ph type="sldNum" sz="quarter" idx="4"/>
          </p:nvPr>
        </p:nvSpPr>
        <p:spPr bwMode="auto">
          <a:xfrm>
            <a:off x="5867400" y="6248400"/>
            <a:ext cx="175577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000">
                <a:latin typeface="+mn-lt"/>
              </a:defRPr>
            </a:lvl1pPr>
          </a:lstStyle>
          <a:p>
            <a:pPr>
              <a:defRPr/>
            </a:pPr>
            <a:fld id="{1DAB0807-D9ED-4C00-9441-6A5ADAF13A61}" type="slidenum">
              <a:rPr lang="es-ES" altLang="es-PE"/>
              <a:pPr>
                <a:defRPr/>
              </a:pPr>
              <a:t>‹Nº›</a:t>
            </a:fld>
            <a:endParaRPr lang="es-ES" altLang="es-PE"/>
          </a:p>
        </p:txBody>
      </p:sp>
    </p:spTree>
  </p:cSld>
  <p:clrMap bg1="lt1" tx1="dk1" bg2="lt2" tx2="dk2" accent1="accent1" accent2="accent2" accent3="accent3" accent4="accent4" accent5="accent5" accent6="accent6" hlink="hlink" folHlink="folHlink"/>
  <p:sldLayoutIdLst>
    <p:sldLayoutId id="2147483897" r:id="rId1"/>
    <p:sldLayoutId id="2147483870"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Lst>
  <p:hf hdr="0" ftr="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panose="020B0604020202020204" pitchFamily="34" charset="0"/>
        </a:defRPr>
      </a:lvl2pPr>
      <a:lvl3pPr algn="l" rtl="0" eaLnBrk="0" fontAlgn="base" hangingPunct="0">
        <a:spcBef>
          <a:spcPct val="0"/>
        </a:spcBef>
        <a:spcAft>
          <a:spcPct val="0"/>
        </a:spcAft>
        <a:defRPr sz="4000">
          <a:solidFill>
            <a:schemeClr val="tx2"/>
          </a:solidFill>
          <a:latin typeface="Arial" panose="020B0604020202020204" pitchFamily="34" charset="0"/>
        </a:defRPr>
      </a:lvl3pPr>
      <a:lvl4pPr algn="l" rtl="0" eaLnBrk="0" fontAlgn="base" hangingPunct="0">
        <a:spcBef>
          <a:spcPct val="0"/>
        </a:spcBef>
        <a:spcAft>
          <a:spcPct val="0"/>
        </a:spcAft>
        <a:defRPr sz="4000">
          <a:solidFill>
            <a:schemeClr val="tx2"/>
          </a:solidFill>
          <a:latin typeface="Arial" panose="020B0604020202020204" pitchFamily="34" charset="0"/>
        </a:defRPr>
      </a:lvl4pPr>
      <a:lvl5pPr algn="l" rtl="0" eaLnBrk="0" fontAlgn="base" hangingPunct="0">
        <a:spcBef>
          <a:spcPct val="0"/>
        </a:spcBef>
        <a:spcAft>
          <a:spcPct val="0"/>
        </a:spcAft>
        <a:defRPr sz="4000">
          <a:solidFill>
            <a:schemeClr val="tx2"/>
          </a:solidFill>
          <a:latin typeface="Arial" panose="020B0604020202020204" pitchFamily="34" charset="0"/>
        </a:defRPr>
      </a:lvl5pPr>
      <a:lvl6pPr marL="457200" algn="l" rtl="0" fontAlgn="base">
        <a:spcBef>
          <a:spcPct val="0"/>
        </a:spcBef>
        <a:spcAft>
          <a:spcPct val="0"/>
        </a:spcAft>
        <a:defRPr sz="4000">
          <a:solidFill>
            <a:schemeClr val="tx2"/>
          </a:solidFill>
          <a:latin typeface="Arial" panose="020B0604020202020204" pitchFamily="34" charset="0"/>
        </a:defRPr>
      </a:lvl6pPr>
      <a:lvl7pPr marL="914400" algn="l" rtl="0" fontAlgn="base">
        <a:spcBef>
          <a:spcPct val="0"/>
        </a:spcBef>
        <a:spcAft>
          <a:spcPct val="0"/>
        </a:spcAft>
        <a:defRPr sz="4000">
          <a:solidFill>
            <a:schemeClr val="tx2"/>
          </a:solidFill>
          <a:latin typeface="Arial" panose="020B0604020202020204" pitchFamily="34" charset="0"/>
        </a:defRPr>
      </a:lvl7pPr>
      <a:lvl8pPr marL="1371600" algn="l" rtl="0" fontAlgn="base">
        <a:spcBef>
          <a:spcPct val="0"/>
        </a:spcBef>
        <a:spcAft>
          <a:spcPct val="0"/>
        </a:spcAft>
        <a:defRPr sz="4000">
          <a:solidFill>
            <a:schemeClr val="tx2"/>
          </a:solidFill>
          <a:latin typeface="Arial" panose="020B0604020202020204" pitchFamily="34" charset="0"/>
        </a:defRPr>
      </a:lvl8pPr>
      <a:lvl9pPr marL="1828800" algn="l" rtl="0" fontAlgn="base">
        <a:spcBef>
          <a:spcPct val="0"/>
        </a:spcBef>
        <a:spcAft>
          <a:spcPct val="0"/>
        </a:spcAft>
        <a:defRPr sz="40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Blip>
          <a:blip r:embed="rId15"/>
        </a:buBlip>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SzPct val="80000"/>
        <a:buBlip>
          <a:blip r:embed="rId16"/>
        </a:buBlip>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SzPct val="70000"/>
        <a:buBlip>
          <a:blip r:embed="rId17"/>
        </a:buBlip>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PE"/>
          </a:p>
        </p:txBody>
      </p:sp>
      <p:sp>
        <p:nvSpPr>
          <p:cNvPr id="5123"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s-ES" altLang="en-US"/>
              <a:t>Haga clic para cambiar el estilo de título	</a:t>
            </a:r>
          </a:p>
        </p:txBody>
      </p:sp>
      <p:sp>
        <p:nvSpPr>
          <p:cNvPr id="5124"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n-US"/>
              <a:t>Haga clic para modificar el estilo de texto del patrón</a:t>
            </a:r>
          </a:p>
          <a:p>
            <a:pPr lvl="1"/>
            <a:r>
              <a:rPr lang="es-ES" altLang="en-US"/>
              <a:t>Segundo nivel</a:t>
            </a:r>
          </a:p>
          <a:p>
            <a:pPr lvl="2"/>
            <a:r>
              <a:rPr lang="es-ES" altLang="en-US"/>
              <a:t>Tercer nivel</a:t>
            </a:r>
          </a:p>
          <a:p>
            <a:pPr lvl="3"/>
            <a:r>
              <a:rPr lang="es-ES" altLang="en-US"/>
              <a:t>Cuarto nivel</a:t>
            </a:r>
          </a:p>
          <a:p>
            <a:pPr lvl="4"/>
            <a:r>
              <a:rPr lang="es-ES" altLang="en-US"/>
              <a:t>Quinto nivel</a:t>
            </a:r>
          </a:p>
        </p:txBody>
      </p:sp>
      <p:sp>
        <p:nvSpPr>
          <p:cNvPr id="553989" name="Rectangle 5"/>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buClrTx/>
              <a:buSzTx/>
              <a:buFontTx/>
              <a:buNone/>
              <a:defRPr sz="1000">
                <a:latin typeface="+mn-lt"/>
              </a:defRPr>
            </a:lvl1pPr>
          </a:lstStyle>
          <a:p>
            <a:pPr>
              <a:defRPr/>
            </a:pPr>
            <a:fld id="{755C6CC5-A1B5-459D-8A43-0CAB37971539}" type="datetime1">
              <a:rPr lang="es-ES" altLang="es-PE" smtClean="0"/>
              <a:t>07/03/2022</a:t>
            </a:fld>
            <a:endParaRPr lang="es-ES" altLang="en-US"/>
          </a:p>
        </p:txBody>
      </p:sp>
      <p:sp>
        <p:nvSpPr>
          <p:cNvPr id="553990" name="Rectangle 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lnSpc>
                <a:spcPct val="100000"/>
              </a:lnSpc>
              <a:spcBef>
                <a:spcPct val="0"/>
              </a:spcBef>
              <a:buClrTx/>
              <a:buSzTx/>
              <a:buFontTx/>
              <a:buNone/>
              <a:defRPr sz="1000">
                <a:latin typeface="+mn-lt"/>
              </a:defRPr>
            </a:lvl1pPr>
          </a:lstStyle>
          <a:p>
            <a:pPr>
              <a:defRPr/>
            </a:pPr>
            <a:endParaRPr lang="es-ES" altLang="en-US"/>
          </a:p>
        </p:txBody>
      </p:sp>
      <p:sp>
        <p:nvSpPr>
          <p:cNvPr id="553991" name="Rectangle 7"/>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000">
                <a:latin typeface="+mn-lt"/>
              </a:defRPr>
            </a:lvl1pPr>
          </a:lstStyle>
          <a:p>
            <a:pPr>
              <a:defRPr/>
            </a:pPr>
            <a:fld id="{89128FAD-E699-4467-B66E-0DB14CB025F7}" type="slidenum">
              <a:rPr lang="es-ES" altLang="en-US"/>
              <a:pPr>
                <a:defRPr/>
              </a:pPr>
              <a:t>‹Nº›</a:t>
            </a:fld>
            <a:endParaRPr lang="es-ES" altLang="en-US"/>
          </a:p>
        </p:txBody>
      </p:sp>
      <p:grpSp>
        <p:nvGrpSpPr>
          <p:cNvPr id="5128" name="Group 8"/>
          <p:cNvGrpSpPr>
            <a:grpSpLocks/>
          </p:cNvGrpSpPr>
          <p:nvPr/>
        </p:nvGrpSpPr>
        <p:grpSpPr bwMode="auto">
          <a:xfrm>
            <a:off x="8153400" y="152400"/>
            <a:ext cx="792163" cy="1295400"/>
            <a:chOff x="5136" y="960"/>
            <a:chExt cx="528" cy="864"/>
          </a:xfrm>
        </p:grpSpPr>
        <p:sp>
          <p:nvSpPr>
            <p:cNvPr id="5129"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30" name="Oval 10"/>
            <p:cNvSpPr>
              <a:spLocks noChangeArrowheads="1"/>
            </p:cNvSpPr>
            <p:nvPr/>
          </p:nvSpPr>
          <p:spPr bwMode="auto">
            <a:xfrm>
              <a:off x="5248"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31" name="Oval 11"/>
            <p:cNvSpPr>
              <a:spLocks noChangeArrowheads="1"/>
            </p:cNvSpPr>
            <p:nvPr/>
          </p:nvSpPr>
          <p:spPr bwMode="auto">
            <a:xfrm>
              <a:off x="5360" y="960"/>
              <a:ext cx="79"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32" name="Oval 12"/>
            <p:cNvSpPr>
              <a:spLocks noChangeArrowheads="1"/>
            </p:cNvSpPr>
            <p:nvPr/>
          </p:nvSpPr>
          <p:spPr bwMode="auto">
            <a:xfrm>
              <a:off x="5136" y="1072"/>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33" name="Oval 13"/>
            <p:cNvSpPr>
              <a:spLocks noChangeArrowheads="1"/>
            </p:cNvSpPr>
            <p:nvPr/>
          </p:nvSpPr>
          <p:spPr bwMode="auto">
            <a:xfrm>
              <a:off x="5248"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34" name="Oval 14"/>
            <p:cNvSpPr>
              <a:spLocks noChangeArrowheads="1"/>
            </p:cNvSpPr>
            <p:nvPr/>
          </p:nvSpPr>
          <p:spPr bwMode="auto">
            <a:xfrm>
              <a:off x="5360" y="1072"/>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35" name="Oval 15"/>
            <p:cNvSpPr>
              <a:spLocks noChangeArrowheads="1"/>
            </p:cNvSpPr>
            <p:nvPr/>
          </p:nvSpPr>
          <p:spPr bwMode="auto">
            <a:xfrm>
              <a:off x="5472" y="1072"/>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36" name="Oval 16"/>
            <p:cNvSpPr>
              <a:spLocks noChangeArrowheads="1"/>
            </p:cNvSpPr>
            <p:nvPr/>
          </p:nvSpPr>
          <p:spPr bwMode="auto">
            <a:xfrm>
              <a:off x="5136" y="1184"/>
              <a:ext cx="80"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37" name="Oval 17"/>
            <p:cNvSpPr>
              <a:spLocks noChangeArrowheads="1"/>
            </p:cNvSpPr>
            <p:nvPr/>
          </p:nvSpPr>
          <p:spPr bwMode="auto">
            <a:xfrm>
              <a:off x="5248" y="1184"/>
              <a:ext cx="79" cy="79"/>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38" name="Oval 18"/>
            <p:cNvSpPr>
              <a:spLocks noChangeArrowheads="1"/>
            </p:cNvSpPr>
            <p:nvPr/>
          </p:nvSpPr>
          <p:spPr bwMode="auto">
            <a:xfrm>
              <a:off x="5360"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39" name="Oval 19"/>
            <p:cNvSpPr>
              <a:spLocks noChangeArrowheads="1"/>
            </p:cNvSpPr>
            <p:nvPr/>
          </p:nvSpPr>
          <p:spPr bwMode="auto">
            <a:xfrm>
              <a:off x="5472" y="1184"/>
              <a:ext cx="79"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40" name="Oval 20"/>
            <p:cNvSpPr>
              <a:spLocks noChangeArrowheads="1"/>
            </p:cNvSpPr>
            <p:nvPr/>
          </p:nvSpPr>
          <p:spPr bwMode="auto">
            <a:xfrm>
              <a:off x="5584" y="1184"/>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41"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42" name="Oval 22"/>
            <p:cNvSpPr>
              <a:spLocks noChangeArrowheads="1"/>
            </p:cNvSpPr>
            <p:nvPr/>
          </p:nvSpPr>
          <p:spPr bwMode="auto">
            <a:xfrm>
              <a:off x="5248"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43" name="Oval 23"/>
            <p:cNvSpPr>
              <a:spLocks noChangeArrowheads="1"/>
            </p:cNvSpPr>
            <p:nvPr/>
          </p:nvSpPr>
          <p:spPr bwMode="auto">
            <a:xfrm>
              <a:off x="5360" y="1296"/>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44" name="Oval 24"/>
            <p:cNvSpPr>
              <a:spLocks noChangeArrowheads="1"/>
            </p:cNvSpPr>
            <p:nvPr/>
          </p:nvSpPr>
          <p:spPr bwMode="auto">
            <a:xfrm>
              <a:off x="5472" y="1296"/>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45"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46" name="Oval 26"/>
            <p:cNvSpPr>
              <a:spLocks noChangeArrowheads="1"/>
            </p:cNvSpPr>
            <p:nvPr/>
          </p:nvSpPr>
          <p:spPr bwMode="auto">
            <a:xfrm>
              <a:off x="5248" y="1408"/>
              <a:ext cx="79"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47" name="Oval 27"/>
            <p:cNvSpPr>
              <a:spLocks noChangeArrowheads="1"/>
            </p:cNvSpPr>
            <p:nvPr/>
          </p:nvSpPr>
          <p:spPr bwMode="auto">
            <a:xfrm>
              <a:off x="5360"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48" name="Oval 28"/>
            <p:cNvSpPr>
              <a:spLocks noChangeArrowheads="1"/>
            </p:cNvSpPr>
            <p:nvPr/>
          </p:nvSpPr>
          <p:spPr bwMode="auto">
            <a:xfrm>
              <a:off x="5472" y="1408"/>
              <a:ext cx="79"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49"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50" name="Oval 30"/>
            <p:cNvSpPr>
              <a:spLocks noChangeArrowheads="1"/>
            </p:cNvSpPr>
            <p:nvPr/>
          </p:nvSpPr>
          <p:spPr bwMode="auto">
            <a:xfrm>
              <a:off x="5136" y="1520"/>
              <a:ext cx="80" cy="79"/>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51" name="Oval 31"/>
            <p:cNvSpPr>
              <a:spLocks noChangeArrowheads="1"/>
            </p:cNvSpPr>
            <p:nvPr/>
          </p:nvSpPr>
          <p:spPr bwMode="auto">
            <a:xfrm>
              <a:off x="5248"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52" name="Oval 32"/>
            <p:cNvSpPr>
              <a:spLocks noChangeArrowheads="1"/>
            </p:cNvSpPr>
            <p:nvPr/>
          </p:nvSpPr>
          <p:spPr bwMode="auto">
            <a:xfrm>
              <a:off x="5360" y="1520"/>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53" name="Oval 33"/>
            <p:cNvSpPr>
              <a:spLocks noChangeArrowheads="1"/>
            </p:cNvSpPr>
            <p:nvPr/>
          </p:nvSpPr>
          <p:spPr bwMode="auto">
            <a:xfrm>
              <a:off x="5472" y="1520"/>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54" name="Oval 34"/>
            <p:cNvSpPr>
              <a:spLocks noChangeArrowheads="1"/>
            </p:cNvSpPr>
            <p:nvPr/>
          </p:nvSpPr>
          <p:spPr bwMode="auto">
            <a:xfrm>
              <a:off x="5136" y="1632"/>
              <a:ext cx="80"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55" name="Oval 35"/>
            <p:cNvSpPr>
              <a:spLocks noChangeArrowheads="1"/>
            </p:cNvSpPr>
            <p:nvPr/>
          </p:nvSpPr>
          <p:spPr bwMode="auto">
            <a:xfrm>
              <a:off x="5248" y="1632"/>
              <a:ext cx="79" cy="79"/>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56" name="Oval 36"/>
            <p:cNvSpPr>
              <a:spLocks noChangeArrowheads="1"/>
            </p:cNvSpPr>
            <p:nvPr/>
          </p:nvSpPr>
          <p:spPr bwMode="auto">
            <a:xfrm>
              <a:off x="5360"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57" name="Oval 37"/>
            <p:cNvSpPr>
              <a:spLocks noChangeArrowheads="1"/>
            </p:cNvSpPr>
            <p:nvPr/>
          </p:nvSpPr>
          <p:spPr bwMode="auto">
            <a:xfrm>
              <a:off x="5472" y="1632"/>
              <a:ext cx="79" cy="79"/>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58" name="Oval 38"/>
            <p:cNvSpPr>
              <a:spLocks noChangeArrowheads="1"/>
            </p:cNvSpPr>
            <p:nvPr/>
          </p:nvSpPr>
          <p:spPr bwMode="auto">
            <a:xfrm>
              <a:off x="5248"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sp>
          <p:nvSpPr>
            <p:cNvPr id="5159" name="Oval 39"/>
            <p:cNvSpPr>
              <a:spLocks noChangeArrowheads="1"/>
            </p:cNvSpPr>
            <p:nvPr/>
          </p:nvSpPr>
          <p:spPr bwMode="auto">
            <a:xfrm>
              <a:off x="5472" y="1744"/>
              <a:ext cx="79"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1pPr>
              <a:lvl2pPr marL="742950" indent="-28575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2pPr>
              <a:lvl3pPr marL="11430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3pPr>
              <a:lvl4pPr marL="16002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4pPr>
              <a:lvl5pPr marL="2057400" indent="-228600">
                <a:lnSpc>
                  <a:spcPct val="80000"/>
                </a:lnSpc>
                <a:spcBef>
                  <a:spcPct val="20000"/>
                </a:spcBef>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5pPr>
              <a:lvl6pPr marL="25146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6pPr>
              <a:lvl7pPr marL="29718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7pPr>
              <a:lvl8pPr marL="34290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8pPr>
              <a:lvl9pPr marL="3886200" indent="-228600" eaLnBrk="0" fontAlgn="base" hangingPunct="0">
                <a:lnSpc>
                  <a:spcPct val="80000"/>
                </a:lnSpc>
                <a:spcBef>
                  <a:spcPct val="20000"/>
                </a:spcBef>
                <a:spcAft>
                  <a:spcPct val="0"/>
                </a:spcAft>
                <a:buClr>
                  <a:schemeClr val="folHlink"/>
                </a:buClr>
                <a:buSzPct val="80000"/>
                <a:buFont typeface="Wingdings" panose="05000000000000000000" pitchFamily="2" charset="2"/>
                <a:buChar char="l"/>
                <a:defRPr sz="1400">
                  <a:solidFill>
                    <a:schemeClr val="tx1"/>
                  </a:solidFill>
                  <a:latin typeface="Tahoma" panose="020B0604030504040204" pitchFamily="34" charset="0"/>
                </a:defRPr>
              </a:lvl9pPr>
            </a:lstStyle>
            <a:p>
              <a:pPr eaLnBrk="1" hangingPunct="1">
                <a:defRPr/>
              </a:pPr>
              <a:endParaRPr lang="es-PE" altLang="es-PE"/>
            </a:p>
          </p:txBody>
        </p:sp>
      </p:grpSp>
    </p:spTree>
  </p:cSld>
  <p:clrMap bg1="lt1" tx1="dk1" bg2="lt2" tx2="dk2" accent1="accent1" accent2="accent2" accent3="accent3" accent4="accent4" accent5="accent5" accent6="accent6" hlink="hlink" folHlink="folHlink"/>
  <p:sldLayoutIdLst>
    <p:sldLayoutId id="2147483898" r:id="rId1"/>
    <p:sldLayoutId id="2147483880" r:id="rId2"/>
    <p:sldLayoutId id="2147483881" r:id="rId3"/>
    <p:sldLayoutId id="2147483882" r:id="rId4"/>
    <p:sldLayoutId id="2147483883" r:id="rId5"/>
    <p:sldLayoutId id="2147483884" r:id="rId6"/>
    <p:sldLayoutId id="2147483885" r:id="rId7"/>
    <p:sldLayoutId id="2147483886" r:id="rId8"/>
    <p:sldLayoutId id="2147483887" r:id="rId9"/>
    <p:sldLayoutId id="2147483888" r:id="rId10"/>
    <p:sldLayoutId id="2147483889" r:id="rId11"/>
    <p:sldLayoutId id="2147483890" r:id="rId12"/>
    <p:sldLayoutId id="2147483891" r:id="rId13"/>
    <p:sldLayoutId id="2147483892" r:id="rId14"/>
    <p:sldLayoutId id="2147483893" r:id="rId15"/>
  </p:sldLayoutIdLst>
  <p:hf hdr="0" ftr="0"/>
  <p:txStyles>
    <p:titleStyle>
      <a:lvl1pPr algn="l" rtl="0" eaLnBrk="0" fontAlgn="base" hangingPunct="0">
        <a:spcBef>
          <a:spcPct val="0"/>
        </a:spcBef>
        <a:spcAft>
          <a:spcPct val="0"/>
        </a:spcAft>
        <a:defRPr sz="3900" b="1" kern="1200">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panose="020B0604020202020204" pitchFamily="34" charset="0"/>
        </a:defRPr>
      </a:lvl2pPr>
      <a:lvl3pPr algn="l" rtl="0" eaLnBrk="0" fontAlgn="base" hangingPunct="0">
        <a:spcBef>
          <a:spcPct val="0"/>
        </a:spcBef>
        <a:spcAft>
          <a:spcPct val="0"/>
        </a:spcAft>
        <a:defRPr sz="3900" b="1">
          <a:solidFill>
            <a:schemeClr val="tx2"/>
          </a:solidFill>
          <a:latin typeface="Arial" panose="020B0604020202020204" pitchFamily="34" charset="0"/>
        </a:defRPr>
      </a:lvl3pPr>
      <a:lvl4pPr algn="l" rtl="0" eaLnBrk="0" fontAlgn="base" hangingPunct="0">
        <a:spcBef>
          <a:spcPct val="0"/>
        </a:spcBef>
        <a:spcAft>
          <a:spcPct val="0"/>
        </a:spcAft>
        <a:defRPr sz="3900" b="1">
          <a:solidFill>
            <a:schemeClr val="tx2"/>
          </a:solidFill>
          <a:latin typeface="Arial" panose="020B0604020202020204" pitchFamily="34" charset="0"/>
        </a:defRPr>
      </a:lvl4pPr>
      <a:lvl5pPr algn="l" rtl="0" eaLnBrk="0" fontAlgn="base" hangingPunct="0">
        <a:spcBef>
          <a:spcPct val="0"/>
        </a:spcBef>
        <a:spcAft>
          <a:spcPct val="0"/>
        </a:spcAft>
        <a:defRPr sz="3900" b="1">
          <a:solidFill>
            <a:schemeClr val="tx2"/>
          </a:solidFill>
          <a:latin typeface="Arial" panose="020B0604020202020204" pitchFamily="34" charset="0"/>
        </a:defRPr>
      </a:lvl5pPr>
      <a:lvl6pPr marL="457200" algn="l" rtl="0" fontAlgn="base">
        <a:spcBef>
          <a:spcPct val="0"/>
        </a:spcBef>
        <a:spcAft>
          <a:spcPct val="0"/>
        </a:spcAft>
        <a:defRPr sz="3900" b="1">
          <a:solidFill>
            <a:schemeClr val="tx2"/>
          </a:solidFill>
          <a:latin typeface="Arial" panose="020B0604020202020204" pitchFamily="34" charset="0"/>
        </a:defRPr>
      </a:lvl6pPr>
      <a:lvl7pPr marL="914400" algn="l" rtl="0" fontAlgn="base">
        <a:spcBef>
          <a:spcPct val="0"/>
        </a:spcBef>
        <a:spcAft>
          <a:spcPct val="0"/>
        </a:spcAft>
        <a:defRPr sz="3900" b="1">
          <a:solidFill>
            <a:schemeClr val="tx2"/>
          </a:solidFill>
          <a:latin typeface="Arial" panose="020B0604020202020204" pitchFamily="34" charset="0"/>
        </a:defRPr>
      </a:lvl7pPr>
      <a:lvl8pPr marL="1371600" algn="l" rtl="0" fontAlgn="base">
        <a:spcBef>
          <a:spcPct val="0"/>
        </a:spcBef>
        <a:spcAft>
          <a:spcPct val="0"/>
        </a:spcAft>
        <a:defRPr sz="3900" b="1">
          <a:solidFill>
            <a:schemeClr val="tx2"/>
          </a:solidFill>
          <a:latin typeface="Arial" panose="020B0604020202020204" pitchFamily="34" charset="0"/>
        </a:defRPr>
      </a:lvl8pPr>
      <a:lvl9pPr marL="1828800" algn="l" rtl="0" fontAlgn="base">
        <a:spcBef>
          <a:spcPct val="0"/>
        </a:spcBef>
        <a:spcAft>
          <a:spcPct val="0"/>
        </a:spcAft>
        <a:defRPr sz="3900" b="1">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l"/>
        <a:defRPr sz="3000" kern="12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anose="05000000000000000000" pitchFamily="2" charset="2"/>
        <a:buChar char="l"/>
        <a:defRPr sz="2600" kern="1200">
          <a:solidFill>
            <a:schemeClr val="tx1"/>
          </a:solidFill>
          <a:latin typeface="+mn-lt"/>
          <a:ea typeface="+mn-ea"/>
          <a:cs typeface="+mn-cs"/>
        </a:defRPr>
      </a:lvl2pPr>
      <a:lvl3pPr marL="987425" indent="-293688" algn="l" rtl="0" eaLnBrk="0" fontAlgn="base" hangingPunct="0">
        <a:spcBef>
          <a:spcPct val="20000"/>
        </a:spcBef>
        <a:spcAft>
          <a:spcPct val="0"/>
        </a:spcAft>
        <a:buClr>
          <a:schemeClr val="accent1"/>
        </a:buClr>
        <a:buSzPct val="70000"/>
        <a:buFont typeface="Wingdings" panose="05000000000000000000" pitchFamily="2" charset="2"/>
        <a:buChar char="l"/>
        <a:defRPr sz="2300" kern="1200">
          <a:solidFill>
            <a:schemeClr val="tx1"/>
          </a:solidFill>
          <a:latin typeface="+mn-lt"/>
          <a:ea typeface="+mn-ea"/>
          <a:cs typeface="+mn-cs"/>
        </a:defRPr>
      </a:lvl3pPr>
      <a:lvl4pPr marL="1281113" indent="-292100" algn="l" rtl="0" eaLnBrk="0" fontAlgn="base" hangingPunct="0">
        <a:spcBef>
          <a:spcPct val="20000"/>
        </a:spcBef>
        <a:spcAft>
          <a:spcPct val="0"/>
        </a:spcAft>
        <a:buClr>
          <a:schemeClr val="tx2"/>
        </a:buClr>
        <a:buSzPct val="75000"/>
        <a:buFont typeface="Wingdings" panose="05000000000000000000" pitchFamily="2" charset="2"/>
        <a:buChar char="§"/>
        <a:defRPr sz="2000" kern="1200">
          <a:solidFill>
            <a:schemeClr val="tx1"/>
          </a:solidFill>
          <a:latin typeface="+mn-lt"/>
          <a:ea typeface="+mn-ea"/>
          <a:cs typeface="+mn-cs"/>
        </a:defRPr>
      </a:lvl4pPr>
      <a:lvl5pPr marL="1598613" indent="-315913" algn="l" rtl="0" eaLnBrk="0" fontAlgn="base" hangingPunct="0">
        <a:spcBef>
          <a:spcPct val="20000"/>
        </a:spcBef>
        <a:spcAft>
          <a:spcPct val="0"/>
        </a:spcAft>
        <a:buClr>
          <a:schemeClr val="folHlink"/>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10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60.xml"/><Relationship Id="rId4" Type="http://schemas.openxmlformats.org/officeDocument/2006/relationships/image" Target="../media/image11.png"/></Relationships>
</file>

<file path=ppt/slides/_rels/slide10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61.xml"/></Relationships>
</file>

<file path=ppt/slides/_rels/slide10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60.xml"/></Relationships>
</file>

<file path=ppt/slides/_rels/slide10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60.xml"/></Relationships>
</file>

<file path=ppt/slides/_rels/slide10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61.xml"/></Relationships>
</file>

<file path=ppt/slides/_rels/slide10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63.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10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3.xml"/></Relationships>
</file>

<file path=ppt/slides/_rels/slide10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11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3.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0.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0.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0.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0.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0.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0.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8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9.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dt" sz="quarter" idx="10"/>
          </p:nvPr>
        </p:nvSpPr>
        <p:spPr/>
        <p:txBody>
          <a:bodyPr/>
          <a:lstStyle/>
          <a:p>
            <a:pPr>
              <a:defRPr/>
            </a:pPr>
            <a:fld id="{5EB109A9-6D98-4846-B983-0A72F4B26C4B}" type="datetime1">
              <a:rPr lang="es-ES" altLang="es-PE" smtClean="0"/>
              <a:t>07/03/2022</a:t>
            </a:fld>
            <a:endParaRPr lang="es-ES" altLang="en-US"/>
          </a:p>
        </p:txBody>
      </p:sp>
      <p:sp>
        <p:nvSpPr>
          <p:cNvPr id="6" name="Rectangle 7"/>
          <p:cNvSpPr>
            <a:spLocks noGrp="1" noChangeArrowheads="1"/>
          </p:cNvSpPr>
          <p:nvPr>
            <p:ph type="sldNum" sz="quarter" idx="12"/>
          </p:nvPr>
        </p:nvSpPr>
        <p:spPr/>
        <p:txBody>
          <a:bodyPr/>
          <a:lstStyle/>
          <a:p>
            <a:pPr>
              <a:defRPr/>
            </a:pPr>
            <a:fld id="{850F2E13-57B2-4D85-92E7-B8B8C3232FB6}" type="slidenum">
              <a:rPr lang="es-ES" altLang="en-US"/>
              <a:pPr>
                <a:defRPr/>
              </a:pPr>
              <a:t>1</a:t>
            </a:fld>
            <a:endParaRPr lang="es-ES" altLang="en-US"/>
          </a:p>
        </p:txBody>
      </p:sp>
      <p:sp>
        <p:nvSpPr>
          <p:cNvPr id="12292" name="Rectangle 37"/>
          <p:cNvSpPr>
            <a:spLocks noGrp="1" noChangeArrowheads="1"/>
          </p:cNvSpPr>
          <p:nvPr>
            <p:ph type="ctrTitle"/>
          </p:nvPr>
        </p:nvSpPr>
        <p:spPr/>
        <p:txBody>
          <a:bodyPr/>
          <a:lstStyle/>
          <a:p>
            <a:pPr eaLnBrk="1" hangingPunct="1"/>
            <a:r>
              <a:rPr lang="es-ES_tradnl" altLang="es-PE">
                <a:solidFill>
                  <a:srgbClr val="FF0000"/>
                </a:solidFill>
              </a:rPr>
              <a:t>Macros personalizadas en Excel</a:t>
            </a:r>
            <a:endParaRPr lang="es-ES" altLang="es-PE">
              <a:solidFill>
                <a:srgbClr val="FF0000"/>
              </a:solidFill>
            </a:endParaRPr>
          </a:p>
        </p:txBody>
      </p:sp>
      <p:sp>
        <p:nvSpPr>
          <p:cNvPr id="12293" name="Rectangle 38"/>
          <p:cNvSpPr>
            <a:spLocks noGrp="1" noChangeArrowheads="1"/>
          </p:cNvSpPr>
          <p:nvPr>
            <p:ph type="subTitle" idx="1"/>
          </p:nvPr>
        </p:nvSpPr>
        <p:spPr>
          <a:xfrm>
            <a:off x="468313" y="3933825"/>
            <a:ext cx="8064500" cy="1752600"/>
          </a:xfrm>
        </p:spPr>
        <p:txBody>
          <a:bodyPr/>
          <a:lstStyle/>
          <a:p>
            <a:pPr eaLnBrk="1" hangingPunct="1"/>
            <a:r>
              <a:rPr lang="es-ES_tradnl" altLang="es-PE" dirty="0"/>
              <a:t>Visual Basic para Aplicaciones</a:t>
            </a:r>
          </a:p>
          <a:p>
            <a:pPr eaLnBrk="1" hangingPunct="1"/>
            <a:r>
              <a:rPr lang="es-ES_tradnl" altLang="es-PE" dirty="0"/>
              <a:t>V B A</a:t>
            </a:r>
            <a:endParaRPr lang="es-ES" altLang="es-PE"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Marcador de fecha 4"/>
          <p:cNvSpPr>
            <a:spLocks noGrp="1"/>
          </p:cNvSpPr>
          <p:nvPr>
            <p:ph type="dt" sz="quarter" idx="10"/>
          </p:nvPr>
        </p:nvSpPr>
        <p:spPr/>
        <p:txBody>
          <a:bodyPr/>
          <a:lstStyle/>
          <a:p>
            <a:pPr>
              <a:defRPr/>
            </a:pPr>
            <a:fld id="{ADF10203-0B30-4B81-9EFB-90714C813E07}" type="datetime1">
              <a:rPr lang="es-ES" altLang="es-PE" smtClean="0"/>
              <a:t>07/03/2022</a:t>
            </a:fld>
            <a:endParaRPr lang="es-ES" altLang="en-US"/>
          </a:p>
        </p:txBody>
      </p:sp>
      <p:sp>
        <p:nvSpPr>
          <p:cNvPr id="15" name="Marcador de número de diapositiva 6"/>
          <p:cNvSpPr>
            <a:spLocks noGrp="1"/>
          </p:cNvSpPr>
          <p:nvPr>
            <p:ph type="sldNum" sz="quarter" idx="12"/>
          </p:nvPr>
        </p:nvSpPr>
        <p:spPr/>
        <p:txBody>
          <a:bodyPr/>
          <a:lstStyle/>
          <a:p>
            <a:pPr>
              <a:defRPr/>
            </a:pPr>
            <a:fld id="{86416734-72C7-4612-86AA-D2E08E0DF47D}" type="slidenum">
              <a:rPr lang="es-ES" altLang="en-US"/>
              <a:pPr>
                <a:defRPr/>
              </a:pPr>
              <a:t>10</a:t>
            </a:fld>
            <a:endParaRPr lang="es-ES" altLang="en-US"/>
          </a:p>
        </p:txBody>
      </p:sp>
      <p:sp>
        <p:nvSpPr>
          <p:cNvPr id="22532" name="Rectangle 2"/>
          <p:cNvSpPr>
            <a:spLocks noGrp="1" noChangeArrowheads="1"/>
          </p:cNvSpPr>
          <p:nvPr>
            <p:ph type="title"/>
          </p:nvPr>
        </p:nvSpPr>
        <p:spPr>
          <a:xfrm>
            <a:off x="468313" y="188913"/>
            <a:ext cx="8229600" cy="576262"/>
          </a:xfrm>
        </p:spPr>
        <p:txBody>
          <a:bodyPr/>
          <a:lstStyle/>
          <a:p>
            <a:pPr eaLnBrk="1" hangingPunct="1"/>
            <a:r>
              <a:rPr lang="es-ES_tradnl" altLang="es-PE" sz="3500"/>
              <a:t>Suma dos números</a:t>
            </a:r>
            <a:endParaRPr lang="es-ES" altLang="es-PE" sz="3500"/>
          </a:p>
        </p:txBody>
      </p:sp>
      <p:sp>
        <p:nvSpPr>
          <p:cNvPr id="22533" name="Rectangle 3"/>
          <p:cNvSpPr>
            <a:spLocks noGrp="1" noChangeArrowheads="1"/>
          </p:cNvSpPr>
          <p:nvPr>
            <p:ph type="body" sz="half" idx="1"/>
          </p:nvPr>
        </p:nvSpPr>
        <p:spPr>
          <a:xfrm>
            <a:off x="457200" y="1719263"/>
            <a:ext cx="7929563" cy="1149350"/>
          </a:xfrm>
        </p:spPr>
        <p:txBody>
          <a:bodyPr/>
          <a:lstStyle/>
          <a:p>
            <a:pPr eaLnBrk="1" hangingPunct="1">
              <a:buFont typeface="Wingdings" panose="05000000000000000000" pitchFamily="2" charset="2"/>
              <a:buNone/>
            </a:pPr>
            <a:endParaRPr lang="es-ES_tradnl" altLang="es-PE" sz="2600"/>
          </a:p>
          <a:p>
            <a:pPr eaLnBrk="1" hangingPunct="1">
              <a:buFont typeface="Wingdings" panose="05000000000000000000" pitchFamily="2" charset="2"/>
              <a:buNone/>
            </a:pPr>
            <a:endParaRPr lang="es-ES" altLang="es-PE" sz="1700"/>
          </a:p>
        </p:txBody>
      </p:sp>
      <p:graphicFrame>
        <p:nvGraphicFramePr>
          <p:cNvPr id="215077" name="Group 37"/>
          <p:cNvGraphicFramePr>
            <a:graphicFrameLocks noGrp="1"/>
          </p:cNvGraphicFramePr>
          <p:nvPr>
            <p:ph sz="half" idx="2"/>
          </p:nvPr>
        </p:nvGraphicFramePr>
        <p:xfrm>
          <a:off x="900113" y="1773238"/>
          <a:ext cx="7489825" cy="4286415"/>
        </p:xfrm>
        <a:graphic>
          <a:graphicData uri="http://schemas.openxmlformats.org/drawingml/2006/table">
            <a:tbl>
              <a:tblPr/>
              <a:tblGrid>
                <a:gridCol w="7489825">
                  <a:extLst>
                    <a:ext uri="{9D8B030D-6E8A-4147-A177-3AD203B41FA5}">
                      <a16:colId xmlns:a16="http://schemas.microsoft.com/office/drawing/2014/main" val="3737792838"/>
                    </a:ext>
                  </a:extLst>
                </a:gridCol>
              </a:tblGrid>
              <a:tr h="2015675">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Sub</a:t>
                      </a:r>
                      <a:r>
                        <a:rPr kumimoji="0" lang="es-ES" altLang="es-PE" sz="1100" b="0" i="0" u="none" strike="noStrike" cap="none" normalizeH="0" baseline="0">
                          <a:ln>
                            <a:noFill/>
                          </a:ln>
                          <a:solidFill>
                            <a:schemeClr val="tx1"/>
                          </a:solidFill>
                          <a:effectLst/>
                          <a:latin typeface="Arial" panose="020B0604020202020204" pitchFamily="34" charset="0"/>
                        </a:rPr>
                        <a:t> Sumar()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'Pide dos números y pone en una celda su suma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'Dim Numero1 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'Dim Numero2 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Numero1 = InputBox("Entrar el primer valor", "Entrada de datos")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Numero2 = InputBox("Entrar el segundo valor", "Entrada de datos")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Worksheets("Hoja1").Activate </a:t>
                      </a:r>
                      <a:r>
                        <a:rPr kumimoji="0" lang="es-ES" altLang="es-PE" sz="1100" b="0" i="0" u="none" strike="noStrike" cap="none" normalizeH="0" baseline="0">
                          <a:ln>
                            <a:noFill/>
                          </a:ln>
                          <a:solidFill>
                            <a:srgbClr val="009900"/>
                          </a:solidFill>
                          <a:effectLst/>
                          <a:latin typeface="Arial" panose="020B0604020202020204" pitchFamily="34" charset="0"/>
                        </a:rPr>
                        <a:t>'Esto se pone por si estamos en una hoja distinta de la Hoja1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ActiveSheet.Range("E10").Value = Numero1 + Numero2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End Sub</a:t>
                      </a:r>
                    </a:p>
                  </a:txBody>
                  <a:tcPr marT="45710" marB="4571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12861643"/>
                  </a:ext>
                </a:extLst>
              </a:tr>
              <a:tr h="2270575">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Sub</a:t>
                      </a:r>
                      <a:r>
                        <a:rPr kumimoji="0" lang="es-ES" altLang="es-PE" sz="1100" b="0" i="0" u="none" strike="noStrike" cap="none" normalizeH="0" baseline="0">
                          <a:ln>
                            <a:noFill/>
                          </a:ln>
                          <a:solidFill>
                            <a:schemeClr val="tx1"/>
                          </a:solidFill>
                          <a:effectLst/>
                          <a:latin typeface="Arial" panose="020B0604020202020204" pitchFamily="34" charset="0"/>
                        </a:rPr>
                        <a:t> Sumar_Bis()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'Este procedimiento es similar al anterior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9900"/>
                          </a:solidFill>
                          <a:effectLst/>
                          <a:latin typeface="Arial" panose="020B0604020202020204" pitchFamily="34" charset="0"/>
                        </a:rPr>
                        <a:t>    'En el procedimiento anterior si se mete como variable una palabra, da error.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9900"/>
                          </a:solidFill>
                          <a:effectLst/>
                          <a:latin typeface="Arial" panose="020B0604020202020204" pitchFamily="34" charset="0"/>
                        </a:rPr>
                        <a:t>    'Por eso en este procedimiento añadimos la función Val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Numero1 </a:t>
                      </a:r>
                      <a:r>
                        <a:rPr kumimoji="0" lang="es-ES" altLang="es-PE" sz="11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Numero2 </a:t>
                      </a:r>
                      <a:r>
                        <a:rPr kumimoji="0" lang="es-ES" altLang="es-PE" sz="11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Numero1 = Val(InputBox("Entrar el primer valor", "Entrada de datos"))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Numero2 = Val(InputBox("Entrar el segundo valor", "Entrada de datos"))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ActiveSheet.Range("E11").Value = Numero1 + Numero2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End Sub</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endParaRPr kumimoji="0" lang="es-ES" altLang="es-PE" sz="1100" b="0" i="0" u="none" strike="noStrike" cap="none" normalizeH="0" baseline="0">
                        <a:ln>
                          <a:noFill/>
                        </a:ln>
                        <a:solidFill>
                          <a:srgbClr val="0033CC"/>
                        </a:solidFill>
                        <a:effectLst/>
                        <a:latin typeface="Arial" panose="020B0604020202020204" pitchFamily="34" charset="0"/>
                      </a:endParaRPr>
                    </a:p>
                  </a:txBody>
                  <a:tcPr marT="45710" marB="4571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6254357"/>
                  </a:ext>
                </a:extLst>
              </a:tr>
            </a:tbl>
          </a:graphicData>
        </a:graphic>
      </p:graphicFrame>
      <p:sp>
        <p:nvSpPr>
          <p:cNvPr id="22542" name="Rectangle 20"/>
          <p:cNvSpPr>
            <a:spLocks noChangeArrowheads="1"/>
          </p:cNvSpPr>
          <p:nvPr/>
        </p:nvSpPr>
        <p:spPr bwMode="auto">
          <a:xfrm>
            <a:off x="900113" y="765175"/>
            <a:ext cx="7559675"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692150" indent="-347663">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987425" indent="-293688">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281113" indent="-2921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1598613" indent="-315913">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0558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5130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29702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4274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r>
              <a:rPr lang="es-ES_tradnl" altLang="es-PE" sz="1700" b="1" i="1"/>
              <a:t>Val</a:t>
            </a:r>
            <a:r>
              <a:rPr lang="es-ES_tradnl" altLang="es-PE" sz="1700"/>
              <a:t>(Cadena). Convierte la cadena a un valor numérico</a:t>
            </a:r>
          </a:p>
          <a:p>
            <a:pPr eaLnBrk="1" hangingPunct="1"/>
            <a:r>
              <a:rPr lang="es-ES_tradnl" altLang="es-PE" sz="1700" b="1" i="1"/>
              <a:t>Str</a:t>
            </a:r>
            <a:r>
              <a:rPr lang="es-ES_tradnl" altLang="es-PE" sz="1700"/>
              <a:t>(Número). Convierte el número a una expresión cadena</a:t>
            </a:r>
          </a:p>
          <a:p>
            <a:pPr lvl="1" eaLnBrk="1" hangingPunct="1"/>
            <a:r>
              <a:rPr lang="es-ES" altLang="es-PE" sz="1300" b="1"/>
              <a:t>CBool</a:t>
            </a:r>
            <a:r>
              <a:rPr lang="es-ES" altLang="es-PE" sz="1500"/>
              <a:t>, </a:t>
            </a:r>
            <a:r>
              <a:rPr lang="es-ES" altLang="es-PE" sz="1300" b="1"/>
              <a:t>CByte</a:t>
            </a:r>
            <a:r>
              <a:rPr lang="es-ES" altLang="es-PE" sz="1500"/>
              <a:t>, </a:t>
            </a:r>
            <a:r>
              <a:rPr lang="es-ES" altLang="es-PE" sz="1300" b="1"/>
              <a:t>CCur</a:t>
            </a:r>
            <a:r>
              <a:rPr lang="es-ES" altLang="es-PE" sz="1500"/>
              <a:t>, </a:t>
            </a:r>
            <a:r>
              <a:rPr lang="es-ES" altLang="es-PE" sz="1300" b="1"/>
              <a:t>CCur</a:t>
            </a:r>
            <a:r>
              <a:rPr lang="es-ES" altLang="es-PE" sz="1500"/>
              <a:t>, </a:t>
            </a:r>
            <a:r>
              <a:rPr lang="es-ES" altLang="es-PE" sz="1300" b="1"/>
              <a:t>CDate</a:t>
            </a:r>
            <a:r>
              <a:rPr lang="es-ES" altLang="es-PE" sz="1500"/>
              <a:t>, </a:t>
            </a:r>
            <a:r>
              <a:rPr lang="es-ES" altLang="es-PE" sz="1300" b="1"/>
              <a:t>CDec</a:t>
            </a:r>
            <a:r>
              <a:rPr lang="es-ES" altLang="es-PE" sz="1500"/>
              <a:t>, </a:t>
            </a:r>
            <a:r>
              <a:rPr lang="es-ES" altLang="es-PE" sz="1300" b="1"/>
              <a:t>CInt,</a:t>
            </a:r>
            <a:r>
              <a:rPr lang="es-ES" altLang="es-PE" sz="1500"/>
              <a:t> </a:t>
            </a:r>
            <a:r>
              <a:rPr lang="es-ES" altLang="es-PE" sz="1300" b="1"/>
              <a:t>CLng,</a:t>
            </a:r>
            <a:r>
              <a:rPr lang="es-ES" altLang="es-PE" sz="1500"/>
              <a:t> </a:t>
            </a:r>
            <a:r>
              <a:rPr lang="es-ES" altLang="es-PE" sz="1300" b="1"/>
              <a:t>CSng,</a:t>
            </a:r>
            <a:r>
              <a:rPr lang="es-ES" altLang="es-PE" sz="1500"/>
              <a:t> </a:t>
            </a:r>
            <a:r>
              <a:rPr lang="es-ES" altLang="es-PE" sz="1300" b="1"/>
              <a:t>CStr,</a:t>
            </a:r>
            <a:r>
              <a:rPr lang="es-ES" altLang="es-PE" sz="1500"/>
              <a:t> </a:t>
            </a:r>
            <a:r>
              <a:rPr lang="es-ES" altLang="es-PE" sz="1300" b="1"/>
              <a:t>CVar</a:t>
            </a:r>
            <a:endParaRPr lang="es-ES_tradnl" altLang="es-PE" sz="1500"/>
          </a:p>
        </p:txBody>
      </p:sp>
    </p:spTree>
  </p:cSld>
  <p:clrMapOvr>
    <a:masterClrMapping/>
  </p:clrMapOvr>
  <p:transition/>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arcador de fecha 5"/>
          <p:cNvSpPr>
            <a:spLocks noGrp="1"/>
          </p:cNvSpPr>
          <p:nvPr>
            <p:ph type="dt" sz="quarter" idx="10"/>
          </p:nvPr>
        </p:nvSpPr>
        <p:spPr/>
        <p:txBody>
          <a:bodyPr/>
          <a:lstStyle/>
          <a:p>
            <a:pPr>
              <a:defRPr/>
            </a:pPr>
            <a:fld id="{82E37030-3732-4A9B-9BA5-D5A0BCE340A6}" type="datetime1">
              <a:rPr lang="es-ES" altLang="es-PE" smtClean="0"/>
              <a:t>07/03/2022</a:t>
            </a:fld>
            <a:endParaRPr lang="es-ES" altLang="en-US"/>
          </a:p>
        </p:txBody>
      </p:sp>
      <p:sp>
        <p:nvSpPr>
          <p:cNvPr id="9" name="Marcador de número de diapositiva 7"/>
          <p:cNvSpPr>
            <a:spLocks noGrp="1"/>
          </p:cNvSpPr>
          <p:nvPr>
            <p:ph type="sldNum" sz="quarter" idx="12"/>
          </p:nvPr>
        </p:nvSpPr>
        <p:spPr/>
        <p:txBody>
          <a:bodyPr/>
          <a:lstStyle/>
          <a:p>
            <a:pPr>
              <a:defRPr/>
            </a:pPr>
            <a:fld id="{D4C11477-81E7-4B6F-951F-0EFB6833B630}" type="slidenum">
              <a:rPr lang="es-ES" altLang="en-US"/>
              <a:pPr>
                <a:defRPr/>
              </a:pPr>
              <a:t>100</a:t>
            </a:fld>
            <a:endParaRPr lang="es-ES" altLang="en-US"/>
          </a:p>
        </p:txBody>
      </p:sp>
      <p:sp>
        <p:nvSpPr>
          <p:cNvPr id="120836" name="Rectangle 2"/>
          <p:cNvSpPr>
            <a:spLocks noGrp="1" noChangeArrowheads="1"/>
          </p:cNvSpPr>
          <p:nvPr>
            <p:ph type="title"/>
          </p:nvPr>
        </p:nvSpPr>
        <p:spPr/>
        <p:txBody>
          <a:bodyPr/>
          <a:lstStyle/>
          <a:p>
            <a:pPr eaLnBrk="1" hangingPunct="1"/>
            <a:r>
              <a:rPr lang="es-ES" altLang="es-PE" b="0"/>
              <a:t>Depuración de programas</a:t>
            </a:r>
            <a:endParaRPr lang="es-ES" altLang="es-PE"/>
          </a:p>
        </p:txBody>
      </p:sp>
      <p:sp>
        <p:nvSpPr>
          <p:cNvPr id="120837" name="Rectangle 3"/>
          <p:cNvSpPr>
            <a:spLocks noGrp="1" noChangeArrowheads="1"/>
          </p:cNvSpPr>
          <p:nvPr>
            <p:ph type="body" sz="half" idx="1"/>
          </p:nvPr>
        </p:nvSpPr>
        <p:spPr>
          <a:xfrm>
            <a:off x="395288" y="1600200"/>
            <a:ext cx="8497887" cy="4637088"/>
          </a:xfrm>
        </p:spPr>
        <p:txBody>
          <a:bodyPr/>
          <a:lstStyle/>
          <a:p>
            <a:pPr eaLnBrk="1" hangingPunct="1">
              <a:lnSpc>
                <a:spcPct val="80000"/>
              </a:lnSpc>
            </a:pPr>
            <a:r>
              <a:rPr lang="es-ES" altLang="es-PE" sz="1500"/>
              <a:t>Estas herramientas son muy útiles a la hora de comprobar paso a paso el funcionamiento del programa y detectar los procesos que provocan un mal funcionamiento del mismo.</a:t>
            </a:r>
          </a:p>
          <a:p>
            <a:pPr eaLnBrk="1" hangingPunct="1">
              <a:lnSpc>
                <a:spcPct val="80000"/>
              </a:lnSpc>
            </a:pPr>
            <a:r>
              <a:rPr lang="es-ES" altLang="es-PE" sz="1500"/>
              <a:t>Importe Módulo5.bas</a:t>
            </a:r>
          </a:p>
          <a:p>
            <a:pPr eaLnBrk="1" hangingPunct="1">
              <a:lnSpc>
                <a:spcPct val="80000"/>
              </a:lnSpc>
            </a:pPr>
            <a:r>
              <a:rPr lang="es-ES" altLang="es-PE" sz="1500"/>
              <a:t>Active la barra de depuración</a:t>
            </a:r>
          </a:p>
          <a:p>
            <a:pPr lvl="1" eaLnBrk="1" hangingPunct="1">
              <a:lnSpc>
                <a:spcPct val="80000"/>
              </a:lnSpc>
            </a:pPr>
            <a:r>
              <a:rPr lang="es-ES" altLang="es-PE" sz="1300"/>
              <a:t>(Ver/ Barras de Herramientas/ Depuración)</a:t>
            </a:r>
          </a:p>
          <a:p>
            <a:pPr eaLnBrk="1" hangingPunct="1">
              <a:lnSpc>
                <a:spcPct val="80000"/>
              </a:lnSpc>
            </a:pPr>
            <a:r>
              <a:rPr lang="es-ES" altLang="es-PE" sz="1500"/>
              <a:t>Modo Ejecución paso a paso</a:t>
            </a:r>
          </a:p>
          <a:p>
            <a:pPr lvl="1" eaLnBrk="1" hangingPunct="1">
              <a:lnSpc>
                <a:spcPct val="80000"/>
              </a:lnSpc>
            </a:pPr>
            <a:r>
              <a:rPr lang="es-ES_tradnl" altLang="es-PE" sz="1300"/>
              <a:t>Paso a Paso por Instrucciones. </a:t>
            </a:r>
            <a:r>
              <a:rPr lang="es-ES_tradnl" altLang="es-PE" sz="1300" b="1"/>
              <a:t>F8</a:t>
            </a:r>
            <a:r>
              <a:rPr lang="es-ES_tradnl" altLang="es-PE" sz="1300"/>
              <a:t> </a:t>
            </a:r>
          </a:p>
          <a:p>
            <a:pPr lvl="1" eaLnBrk="1" hangingPunct="1">
              <a:lnSpc>
                <a:spcPct val="80000"/>
              </a:lnSpc>
            </a:pPr>
            <a:r>
              <a:rPr lang="es-ES_tradnl" altLang="es-PE" sz="1300"/>
              <a:t>Paso a Paso por Procedimientos. MAY+F8</a:t>
            </a:r>
          </a:p>
          <a:p>
            <a:pPr lvl="2" eaLnBrk="1" hangingPunct="1">
              <a:lnSpc>
                <a:spcPct val="80000"/>
              </a:lnSpc>
            </a:pPr>
            <a:r>
              <a:rPr lang="es-ES_tradnl" altLang="es-PE" sz="1300"/>
              <a:t>Sirve para ejecutar todo un procedimiento. Cuando en la ejecución de un procedimiento, se llega a una línea que llama a otro procedimiento o función, pulsando este botón se puede provocar la ejecución de todo el código de esta función para luego continuar con el modo paso a paso.</a:t>
            </a:r>
          </a:p>
          <a:p>
            <a:pPr eaLnBrk="1" hangingPunct="1">
              <a:lnSpc>
                <a:spcPct val="80000"/>
              </a:lnSpc>
            </a:pPr>
            <a:r>
              <a:rPr lang="es-ES_tradnl" altLang="es-PE" sz="1500"/>
              <a:t>Modo Interrupción</a:t>
            </a:r>
          </a:p>
          <a:p>
            <a:pPr lvl="1" eaLnBrk="1" hangingPunct="1">
              <a:lnSpc>
                <a:spcPct val="80000"/>
              </a:lnSpc>
            </a:pPr>
            <a:r>
              <a:rPr lang="es-ES" altLang="es-PE" sz="1300"/>
              <a:t>En programas largos resulta fastidioso tener que ejecutarlos paso a paso, sobretodo si sabemos que el error se produce en una parte avanzada del programa. El modo interrupción, permite la ejecución del programa hasta una instrucción determinada para, a partir de esta, ejecutar paso a paso y así poder detectar el error.</a:t>
            </a:r>
          </a:p>
          <a:p>
            <a:pPr lvl="1" eaLnBrk="1" hangingPunct="1">
              <a:lnSpc>
                <a:spcPct val="80000"/>
              </a:lnSpc>
            </a:pPr>
            <a:r>
              <a:rPr lang="es-ES" altLang="es-PE" sz="1300"/>
              <a:t>Definir puntos de interrupción</a:t>
            </a:r>
          </a:p>
          <a:p>
            <a:pPr lvl="2" eaLnBrk="1" hangingPunct="1">
              <a:lnSpc>
                <a:spcPct val="80000"/>
              </a:lnSpc>
            </a:pPr>
            <a:r>
              <a:rPr lang="es-ES" altLang="es-PE" sz="1300"/>
              <a:t>1. Sitúe el cursor sobre la instrucción en la cual debe detenerse el programa para continuar paso a paso.</a:t>
            </a:r>
          </a:p>
          <a:p>
            <a:pPr lvl="2" eaLnBrk="1" hangingPunct="1">
              <a:lnSpc>
                <a:spcPct val="80000"/>
              </a:lnSpc>
            </a:pPr>
            <a:r>
              <a:rPr lang="es-ES" altLang="es-PE" sz="1300"/>
              <a:t>2. Pulse sobre el botón . También puede activar la opción </a:t>
            </a:r>
            <a:r>
              <a:rPr lang="es-ES" altLang="es-PE" sz="1300" b="1"/>
              <a:t>Depuración/ Alternar punto de interrupción</a:t>
            </a:r>
            <a:r>
              <a:rPr lang="es-ES" altLang="es-PE" sz="1300"/>
              <a:t>, pulsar la tecla </a:t>
            </a:r>
            <a:r>
              <a:rPr lang="es-ES" altLang="es-PE" sz="1300" b="1"/>
              <a:t>F9</a:t>
            </a:r>
            <a:r>
              <a:rPr lang="es-ES" altLang="es-PE" sz="1300"/>
              <a:t> o bien hacer un clic en la parte izquierda de la ventana del módulo (la franja vertical en color gris).</a:t>
            </a:r>
          </a:p>
          <a:p>
            <a:pPr lvl="2" eaLnBrk="1" hangingPunct="1">
              <a:lnSpc>
                <a:spcPct val="80000"/>
              </a:lnSpc>
            </a:pPr>
            <a:r>
              <a:rPr lang="es-ES" altLang="es-PE" sz="1300" i="1"/>
              <a:t>Para desactivar un punto de interrupción siga los mismos pasos</a:t>
            </a:r>
            <a:endParaRPr lang="es-ES" altLang="es-PE" sz="1300"/>
          </a:p>
        </p:txBody>
      </p:sp>
      <p:pic>
        <p:nvPicPr>
          <p:cNvPr id="120838" name="Picture 9"/>
          <p:cNvPicPr>
            <a:picLocks noGrp="1"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468313" y="3640138"/>
            <a:ext cx="306387" cy="298450"/>
          </a:xfrm>
          <a:noFill/>
        </p:spPr>
      </p:pic>
      <p:pic>
        <p:nvPicPr>
          <p:cNvPr id="120839" name="Picture 13"/>
          <p:cNvPicPr>
            <a:picLocks noGrp="1" noChangeAspect="1" noChangeArrowheads="1"/>
          </p:cNvPicPr>
          <p:nvPr>
            <p:ph sz="quarter" idx="3"/>
          </p:nvPr>
        </p:nvPicPr>
        <p:blipFill>
          <a:blip r:embed="rId3">
            <a:extLst>
              <a:ext uri="{28A0092B-C50C-407E-A947-70E740481C1C}">
                <a14:useLocalDpi xmlns:a14="http://schemas.microsoft.com/office/drawing/2010/main" val="0"/>
              </a:ext>
            </a:extLst>
          </a:blip>
          <a:srcRect/>
          <a:stretch>
            <a:fillRect/>
          </a:stretch>
        </p:blipFill>
        <p:spPr>
          <a:xfrm>
            <a:off x="468313" y="3289300"/>
            <a:ext cx="306387" cy="298450"/>
          </a:xfrm>
          <a:noFill/>
        </p:spPr>
      </p:pic>
      <p:pic>
        <p:nvPicPr>
          <p:cNvPr id="12084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8313" y="4365625"/>
            <a:ext cx="306387"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4"/>
          <p:cNvSpPr>
            <a:spLocks noGrp="1"/>
          </p:cNvSpPr>
          <p:nvPr>
            <p:ph type="dt" sz="quarter" idx="10"/>
          </p:nvPr>
        </p:nvSpPr>
        <p:spPr/>
        <p:txBody>
          <a:bodyPr/>
          <a:lstStyle/>
          <a:p>
            <a:pPr>
              <a:defRPr/>
            </a:pPr>
            <a:fld id="{8F588E8C-AC39-447C-8AD6-F91464E53FD7}" type="datetime1">
              <a:rPr lang="es-ES" altLang="es-PE" smtClean="0"/>
              <a:t>07/03/2022</a:t>
            </a:fld>
            <a:endParaRPr lang="es-ES" altLang="en-US"/>
          </a:p>
        </p:txBody>
      </p:sp>
      <p:sp>
        <p:nvSpPr>
          <p:cNvPr id="8" name="Marcador de número de diapositiva 6"/>
          <p:cNvSpPr>
            <a:spLocks noGrp="1"/>
          </p:cNvSpPr>
          <p:nvPr>
            <p:ph type="sldNum" sz="quarter" idx="12"/>
          </p:nvPr>
        </p:nvSpPr>
        <p:spPr/>
        <p:txBody>
          <a:bodyPr/>
          <a:lstStyle/>
          <a:p>
            <a:pPr>
              <a:defRPr/>
            </a:pPr>
            <a:fld id="{78F55821-AD4A-4DA5-A138-3BAED9136FB2}" type="slidenum">
              <a:rPr lang="es-ES" altLang="en-US"/>
              <a:pPr>
                <a:defRPr/>
              </a:pPr>
              <a:t>101</a:t>
            </a:fld>
            <a:endParaRPr lang="es-ES" altLang="en-US"/>
          </a:p>
        </p:txBody>
      </p:sp>
      <p:sp>
        <p:nvSpPr>
          <p:cNvPr id="121860" name="Rectangle 2"/>
          <p:cNvSpPr>
            <a:spLocks noGrp="1" noChangeArrowheads="1"/>
          </p:cNvSpPr>
          <p:nvPr>
            <p:ph type="title"/>
          </p:nvPr>
        </p:nvSpPr>
        <p:spPr/>
        <p:txBody>
          <a:bodyPr/>
          <a:lstStyle/>
          <a:p>
            <a:pPr eaLnBrk="1" hangingPunct="1"/>
            <a:r>
              <a:rPr lang="es-ES_tradnl" altLang="es-PE"/>
              <a:t>La Ventana de Inspección</a:t>
            </a:r>
            <a:endParaRPr lang="es-ES" altLang="es-PE"/>
          </a:p>
        </p:txBody>
      </p:sp>
      <p:sp>
        <p:nvSpPr>
          <p:cNvPr id="121861" name="Rectangle 3"/>
          <p:cNvSpPr>
            <a:spLocks noGrp="1" noChangeArrowheads="1"/>
          </p:cNvSpPr>
          <p:nvPr>
            <p:ph type="body" sz="half" idx="1"/>
          </p:nvPr>
        </p:nvSpPr>
        <p:spPr>
          <a:xfrm>
            <a:off x="468313" y="1341438"/>
            <a:ext cx="8075612" cy="4751387"/>
          </a:xfrm>
        </p:spPr>
        <p:txBody>
          <a:bodyPr/>
          <a:lstStyle/>
          <a:p>
            <a:pPr eaLnBrk="1" hangingPunct="1">
              <a:lnSpc>
                <a:spcPct val="80000"/>
              </a:lnSpc>
            </a:pPr>
            <a:r>
              <a:rPr lang="es-ES" altLang="es-PE" sz="1700" b="1"/>
              <a:t>Inspecciones rápidas de variables</a:t>
            </a:r>
          </a:p>
          <a:p>
            <a:pPr lvl="1" eaLnBrk="1" hangingPunct="1">
              <a:lnSpc>
                <a:spcPct val="80000"/>
              </a:lnSpc>
            </a:pPr>
            <a:r>
              <a:rPr lang="es-ES" altLang="es-PE" sz="1400"/>
              <a:t>Estas opciones sirven para revisar el valor de las variables a medida que se va ejecutando el programa.</a:t>
            </a:r>
          </a:p>
          <a:p>
            <a:pPr lvl="1" eaLnBrk="1" hangingPunct="1">
              <a:lnSpc>
                <a:spcPct val="80000"/>
              </a:lnSpc>
            </a:pPr>
            <a:r>
              <a:rPr lang="es-ES" altLang="es-PE" sz="1400"/>
              <a:t>Para ver los valores que van tomando las variables es conveniente tener visible la </a:t>
            </a:r>
            <a:r>
              <a:rPr lang="es-ES" altLang="es-PE" sz="1400" b="1"/>
              <a:t>Ventana de inspección</a:t>
            </a:r>
            <a:r>
              <a:rPr lang="es-ES" altLang="es-PE" sz="1400"/>
              <a:t>, para activarla </a:t>
            </a:r>
            <a:r>
              <a:rPr lang="es-ES" altLang="es-PE" sz="1400" b="1"/>
              <a:t>Ver/ Ventana de Inspección</a:t>
            </a:r>
            <a:endParaRPr lang="es-ES" altLang="es-PE" sz="1400"/>
          </a:p>
          <a:p>
            <a:pPr eaLnBrk="1" hangingPunct="1">
              <a:lnSpc>
                <a:spcPct val="80000"/>
              </a:lnSpc>
            </a:pPr>
            <a:r>
              <a:rPr lang="es-ES" altLang="es-PE" sz="1700" b="1"/>
              <a:t>Añadir una variable a la ventana de inspección</a:t>
            </a:r>
            <a:endParaRPr lang="es-ES" altLang="es-PE" sz="1700"/>
          </a:p>
          <a:p>
            <a:pPr lvl="1" eaLnBrk="1" hangingPunct="1">
              <a:lnSpc>
                <a:spcPct val="80000"/>
              </a:lnSpc>
            </a:pPr>
            <a:r>
              <a:rPr lang="es-ES" altLang="es-PE" sz="1400"/>
              <a:t>1. Seleccione la variable que desee añadir a la ventana haciendo un clic sobre ella.</a:t>
            </a:r>
          </a:p>
          <a:p>
            <a:pPr lvl="1" eaLnBrk="1" hangingPunct="1">
              <a:lnSpc>
                <a:spcPct val="80000"/>
              </a:lnSpc>
            </a:pPr>
            <a:r>
              <a:rPr lang="es-ES" altLang="es-PE" sz="1400"/>
              <a:t>2. Activar </a:t>
            </a:r>
            <a:r>
              <a:rPr lang="es-ES" altLang="es-PE" sz="1400" b="1"/>
              <a:t>Depuración/ Inspección rápida </a:t>
            </a:r>
            <a:r>
              <a:rPr lang="es-ES" altLang="es-PE" sz="1400"/>
              <a:t>o </a:t>
            </a:r>
            <a:r>
              <a:rPr lang="es-ES" altLang="es-PE" sz="1400" b="1"/>
              <a:t>MaY+F9</a:t>
            </a:r>
            <a:r>
              <a:rPr lang="es-ES" altLang="es-PE" sz="1400"/>
              <a:t>.</a:t>
            </a:r>
          </a:p>
          <a:p>
            <a:pPr lvl="2" eaLnBrk="1" hangingPunct="1">
              <a:lnSpc>
                <a:spcPct val="80000"/>
              </a:lnSpc>
            </a:pPr>
            <a:r>
              <a:rPr lang="es-ES" altLang="es-PE" sz="1400"/>
              <a:t>Aparece un cuadro de diálogo donde se muestra el valor actual de la variable. Si no está ejecutando el programa paso a paso, aparecerá el valor </a:t>
            </a:r>
            <a:r>
              <a:rPr lang="es-ES" altLang="es-PE" sz="1400" b="1"/>
              <a:t>Fuera de Contexto</a:t>
            </a:r>
            <a:r>
              <a:rPr lang="es-ES" altLang="es-PE" sz="1400"/>
              <a:t>.</a:t>
            </a:r>
          </a:p>
          <a:p>
            <a:pPr lvl="1" eaLnBrk="1" hangingPunct="1">
              <a:lnSpc>
                <a:spcPct val="80000"/>
              </a:lnSpc>
            </a:pPr>
            <a:r>
              <a:rPr lang="es-ES" altLang="es-PE" sz="1400"/>
              <a:t>3. Pulse sobre el botón </a:t>
            </a:r>
            <a:r>
              <a:rPr lang="es-ES" altLang="es-PE" sz="1400" b="1"/>
              <a:t>Agregar </a:t>
            </a:r>
            <a:r>
              <a:rPr lang="es-ES" altLang="es-PE" sz="1400"/>
              <a:t>para añadir la variable a la ventana de inspección.</a:t>
            </a:r>
          </a:p>
          <a:p>
            <a:pPr lvl="2" eaLnBrk="1" hangingPunct="1">
              <a:lnSpc>
                <a:spcPct val="80000"/>
              </a:lnSpc>
            </a:pPr>
            <a:r>
              <a:rPr lang="es-ES" altLang="es-PE" sz="1400"/>
              <a:t>Debe tener en cuenta que para revisar las variables las expresiones que les asignan valores deben de ejecutarse al menos una vez.</a:t>
            </a:r>
          </a:p>
          <a:p>
            <a:pPr eaLnBrk="1" hangingPunct="1">
              <a:lnSpc>
                <a:spcPct val="80000"/>
              </a:lnSpc>
            </a:pPr>
            <a:r>
              <a:rPr lang="es-ES" altLang="es-PE" sz="1700" i="1"/>
              <a:t>Cuando ejecuta el programa paso a paso, si sitúa el puntero de ratón sobre una variable, se muestra el valor de la misma</a:t>
            </a:r>
          </a:p>
          <a:p>
            <a:pPr eaLnBrk="1" hangingPunct="1">
              <a:lnSpc>
                <a:spcPct val="80000"/>
              </a:lnSpc>
            </a:pPr>
            <a:r>
              <a:rPr lang="es-ES" altLang="es-PE" sz="1700" b="1"/>
              <a:t>Borrar una variable de la ventana de Inspección</a:t>
            </a:r>
          </a:p>
          <a:p>
            <a:pPr lvl="1" eaLnBrk="1" hangingPunct="1">
              <a:lnSpc>
                <a:spcPct val="80000"/>
              </a:lnSpc>
            </a:pPr>
            <a:r>
              <a:rPr lang="es-ES" altLang="es-PE" sz="1400"/>
              <a:t>Sólo debe seleccionarla en la ventana de inspección y pulsar sobre la tecla </a:t>
            </a:r>
            <a:r>
              <a:rPr lang="es-ES" altLang="es-PE" sz="1400" b="1"/>
              <a:t>SUPR</a:t>
            </a:r>
            <a:r>
              <a:rPr lang="es-ES" altLang="es-PE" sz="1400"/>
              <a:t>.</a:t>
            </a:r>
          </a:p>
          <a:p>
            <a:pPr eaLnBrk="1" hangingPunct="1">
              <a:lnSpc>
                <a:spcPct val="80000"/>
              </a:lnSpc>
            </a:pPr>
            <a:r>
              <a:rPr lang="es-ES" altLang="es-PE" sz="1700" b="1"/>
              <a:t>Modificar el valor de una variable en tiempo de ejecución</a:t>
            </a:r>
          </a:p>
          <a:p>
            <a:pPr lvl="1" eaLnBrk="1" hangingPunct="1">
              <a:lnSpc>
                <a:spcPct val="80000"/>
              </a:lnSpc>
            </a:pPr>
            <a:r>
              <a:rPr lang="es-ES" altLang="es-PE" sz="1400"/>
              <a:t>A veces resulta interesante cambiar el valor de alguna variable cuando se está ejecutando el programa, para ver que ocurre si coge determinados valores, para terminar un bucle,…</a:t>
            </a:r>
          </a:p>
        </p:txBody>
      </p:sp>
      <p:pic>
        <p:nvPicPr>
          <p:cNvPr id="121862" name="Picture 4"/>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611188" y="2238375"/>
            <a:ext cx="306387" cy="298450"/>
          </a:xfrm>
          <a:noFill/>
        </p:spPr>
      </p:pic>
      <p:pic>
        <p:nvPicPr>
          <p:cNvPr id="121863"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188" y="3141663"/>
            <a:ext cx="306387" cy="306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5"/>
          <p:cNvSpPr>
            <a:spLocks noGrp="1"/>
          </p:cNvSpPr>
          <p:nvPr>
            <p:ph type="dt" sz="quarter" idx="10"/>
          </p:nvPr>
        </p:nvSpPr>
        <p:spPr/>
        <p:txBody>
          <a:bodyPr/>
          <a:lstStyle/>
          <a:p>
            <a:pPr>
              <a:defRPr/>
            </a:pPr>
            <a:fld id="{E232904D-323B-44FC-914D-8EEF3C38615D}" type="datetime1">
              <a:rPr lang="es-ES" altLang="es-PE" smtClean="0"/>
              <a:t>07/03/2022</a:t>
            </a:fld>
            <a:endParaRPr lang="es-ES" altLang="en-US"/>
          </a:p>
        </p:txBody>
      </p:sp>
      <p:sp>
        <p:nvSpPr>
          <p:cNvPr id="8" name="Marcador de número de diapositiva 7"/>
          <p:cNvSpPr>
            <a:spLocks noGrp="1"/>
          </p:cNvSpPr>
          <p:nvPr>
            <p:ph type="sldNum" sz="quarter" idx="12"/>
          </p:nvPr>
        </p:nvSpPr>
        <p:spPr/>
        <p:txBody>
          <a:bodyPr/>
          <a:lstStyle/>
          <a:p>
            <a:pPr>
              <a:defRPr/>
            </a:pPr>
            <a:fld id="{A4964DDB-19C5-459D-BE18-4BD328DCF1DD}" type="slidenum">
              <a:rPr lang="es-ES" altLang="en-US"/>
              <a:pPr>
                <a:defRPr/>
              </a:pPr>
              <a:t>102</a:t>
            </a:fld>
            <a:endParaRPr lang="es-ES" altLang="en-US"/>
          </a:p>
        </p:txBody>
      </p:sp>
      <p:sp>
        <p:nvSpPr>
          <p:cNvPr id="122884" name="Rectangle 2"/>
          <p:cNvSpPr>
            <a:spLocks noGrp="1" noChangeArrowheads="1"/>
          </p:cNvSpPr>
          <p:nvPr>
            <p:ph type="title"/>
          </p:nvPr>
        </p:nvSpPr>
        <p:spPr/>
        <p:txBody>
          <a:bodyPr/>
          <a:lstStyle/>
          <a:p>
            <a:pPr eaLnBrk="1" hangingPunct="1"/>
            <a:r>
              <a:rPr lang="es-ES" altLang="es-PE" b="0"/>
              <a:t>Expresiones de Revisión</a:t>
            </a:r>
          </a:p>
        </p:txBody>
      </p:sp>
      <p:sp>
        <p:nvSpPr>
          <p:cNvPr id="122885" name="Rectangle 3"/>
          <p:cNvSpPr>
            <a:spLocks noGrp="1" noChangeArrowheads="1"/>
          </p:cNvSpPr>
          <p:nvPr>
            <p:ph type="body" sz="half" idx="1"/>
          </p:nvPr>
        </p:nvSpPr>
        <p:spPr/>
        <p:txBody>
          <a:bodyPr/>
          <a:lstStyle/>
          <a:p>
            <a:pPr eaLnBrk="1" hangingPunct="1">
              <a:lnSpc>
                <a:spcPct val="80000"/>
              </a:lnSpc>
            </a:pPr>
            <a:r>
              <a:rPr lang="es-ES" altLang="es-PE" sz="1400"/>
              <a:t>Además de permitir añadir una variable o expresión dentro de la </a:t>
            </a:r>
            <a:r>
              <a:rPr lang="es-ES" altLang="es-PE" sz="1400" b="1"/>
              <a:t>Ventana Inmediato</a:t>
            </a:r>
            <a:r>
              <a:rPr lang="es-ES" altLang="es-PE" sz="1400"/>
              <a:t>, una </a:t>
            </a:r>
            <a:r>
              <a:rPr lang="es-ES" altLang="es-PE" sz="1400" b="1"/>
              <a:t>Expresión de Revisión </a:t>
            </a:r>
            <a:r>
              <a:rPr lang="es-ES" altLang="es-PE" sz="1400"/>
              <a:t>permite interrumpir la ejecución del programa cuando una variable coge determinado valor.</a:t>
            </a:r>
          </a:p>
          <a:p>
            <a:pPr eaLnBrk="1" hangingPunct="1">
              <a:lnSpc>
                <a:spcPct val="80000"/>
              </a:lnSpc>
            </a:pPr>
            <a:r>
              <a:rPr lang="es-ES" altLang="es-PE" sz="1400"/>
              <a:t>Piense que muchas veces un programa deja de funcionar, o funciona mal cuando una variable coge determinados valores.</a:t>
            </a:r>
          </a:p>
          <a:p>
            <a:pPr eaLnBrk="1" hangingPunct="1">
              <a:lnSpc>
                <a:spcPct val="80000"/>
              </a:lnSpc>
            </a:pPr>
            <a:r>
              <a:rPr lang="es-ES" altLang="es-PE" sz="1400"/>
              <a:t>Con una expresión de revisión, podremos detener la ejecución del programa cuando una variable contiene determinado valor ( a partir de determinado valor), luego, podremos continuar con la ejecución paso a paso para ver que ocurre a partir de este punto.</a:t>
            </a:r>
          </a:p>
          <a:p>
            <a:pPr eaLnBrk="1" hangingPunct="1">
              <a:lnSpc>
                <a:spcPct val="80000"/>
              </a:lnSpc>
            </a:pPr>
            <a:r>
              <a:rPr lang="es-ES_tradnl" altLang="es-PE" sz="1400"/>
              <a:t>Sitúe el cursor sobre una variable y seleccione Agregar Inspección, Interrupción cuando el valor sea verdadero, y luego en la ventana de inspecciones, editar la variable y añadirla una condición lógica que al cumplirse parará el procedimiento.</a:t>
            </a:r>
            <a:endParaRPr lang="es-ES" altLang="es-PE" sz="1400"/>
          </a:p>
          <a:p>
            <a:pPr eaLnBrk="1" hangingPunct="1">
              <a:lnSpc>
                <a:spcPct val="80000"/>
              </a:lnSpc>
            </a:pPr>
            <a:endParaRPr lang="es-ES" altLang="es-PE" sz="1400"/>
          </a:p>
        </p:txBody>
      </p:sp>
      <p:pic>
        <p:nvPicPr>
          <p:cNvPr id="122886" name="Picture 4"/>
          <p:cNvPicPr>
            <a:picLocks noGrp="1"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5087938" y="1719263"/>
            <a:ext cx="3159125" cy="2132012"/>
          </a:xfrm>
          <a:noFill/>
          <a:extLst>
            <a:ext uri="{91240B29-F687-4F45-9708-019B960494DF}">
              <a14:hiddenLine xmlns:a14="http://schemas.microsoft.com/office/drawing/2010/main" w="9525" cap="flat" cmpd="sng" algn="ctr">
                <a:solidFill>
                  <a:schemeClr val="tx1"/>
                </a:solidFill>
                <a:prstDash val="solid"/>
                <a:miter lim="800000"/>
                <a:headEnd/>
                <a:tailEnd/>
              </a14:hiddenLine>
            </a:ext>
          </a:extLst>
        </p:spPr>
      </p:pic>
      <p:pic>
        <p:nvPicPr>
          <p:cNvPr id="122887" name="Picture 6"/>
          <p:cNvPicPr>
            <a:picLocks noGrp="1" noChangeAspect="1" noChangeArrowheads="1"/>
          </p:cNvPicPr>
          <p:nvPr>
            <p:ph sz="quarter" idx="3"/>
          </p:nvPr>
        </p:nvPicPr>
        <p:blipFill>
          <a:blip r:embed="rId3" cstate="print">
            <a:extLst>
              <a:ext uri="{28A0092B-C50C-407E-A947-70E740481C1C}">
                <a14:useLocalDpi xmlns:a14="http://schemas.microsoft.com/office/drawing/2010/main" val="0"/>
              </a:ext>
            </a:extLst>
          </a:blip>
          <a:srcRect/>
          <a:stretch>
            <a:fillRect/>
          </a:stretch>
        </p:blipFill>
        <p:spPr>
          <a:xfrm>
            <a:off x="5156200" y="3998913"/>
            <a:ext cx="3021013" cy="2132012"/>
          </a:xfrm>
          <a:noFill/>
          <a:extLst>
            <a:ext uri="{91240B29-F687-4F45-9708-019B960494DF}">
              <a14:hiddenLine xmlns:a14="http://schemas.microsoft.com/office/drawing/2010/main" w="9525" cap="flat" cmpd="sng" algn="ctr">
                <a:solidFill>
                  <a:schemeClr val="tx1"/>
                </a:solidFill>
                <a:prstDash val="solid"/>
                <a:miter lim="800000"/>
                <a:headEnd/>
                <a:tailEnd/>
              </a14:hiddenLine>
            </a:ext>
          </a:extLst>
        </p:spPr>
      </p:pic>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5"/>
          <p:cNvSpPr>
            <a:spLocks noGrp="1"/>
          </p:cNvSpPr>
          <p:nvPr>
            <p:ph type="dt" sz="quarter" idx="10"/>
          </p:nvPr>
        </p:nvSpPr>
        <p:spPr/>
        <p:txBody>
          <a:bodyPr/>
          <a:lstStyle/>
          <a:p>
            <a:pPr>
              <a:defRPr/>
            </a:pPr>
            <a:fld id="{213953F4-4375-4933-BBC6-2FE4CAAECFD1}" type="datetime1">
              <a:rPr lang="es-ES" altLang="es-PE" smtClean="0"/>
              <a:t>07/03/2022</a:t>
            </a:fld>
            <a:endParaRPr lang="es-ES" altLang="en-US"/>
          </a:p>
        </p:txBody>
      </p:sp>
      <p:sp>
        <p:nvSpPr>
          <p:cNvPr id="8" name="Marcador de número de diapositiva 7"/>
          <p:cNvSpPr>
            <a:spLocks noGrp="1"/>
          </p:cNvSpPr>
          <p:nvPr>
            <p:ph type="sldNum" sz="quarter" idx="12"/>
          </p:nvPr>
        </p:nvSpPr>
        <p:spPr/>
        <p:txBody>
          <a:bodyPr/>
          <a:lstStyle/>
          <a:p>
            <a:pPr>
              <a:defRPr/>
            </a:pPr>
            <a:fld id="{CEB15D03-E064-422F-A18B-36067965FB36}" type="slidenum">
              <a:rPr lang="es-ES" altLang="en-US"/>
              <a:pPr>
                <a:defRPr/>
              </a:pPr>
              <a:t>103</a:t>
            </a:fld>
            <a:endParaRPr lang="es-ES" altLang="en-US"/>
          </a:p>
        </p:txBody>
      </p:sp>
      <p:sp>
        <p:nvSpPr>
          <p:cNvPr id="123908" name="Rectangle 2"/>
          <p:cNvSpPr>
            <a:spLocks noGrp="1" noChangeArrowheads="1"/>
          </p:cNvSpPr>
          <p:nvPr>
            <p:ph type="title"/>
          </p:nvPr>
        </p:nvSpPr>
        <p:spPr/>
        <p:txBody>
          <a:bodyPr/>
          <a:lstStyle/>
          <a:p>
            <a:pPr eaLnBrk="1" hangingPunct="1"/>
            <a:r>
              <a:rPr lang="es-ES" altLang="es-PE" b="0"/>
              <a:t>La Ventana Inmediato</a:t>
            </a:r>
            <a:endParaRPr lang="es-ES" altLang="es-PE"/>
          </a:p>
        </p:txBody>
      </p:sp>
      <p:sp>
        <p:nvSpPr>
          <p:cNvPr id="123909" name="Rectangle 3"/>
          <p:cNvSpPr>
            <a:spLocks noGrp="1" noChangeArrowheads="1"/>
          </p:cNvSpPr>
          <p:nvPr>
            <p:ph type="body" sz="half" idx="1"/>
          </p:nvPr>
        </p:nvSpPr>
        <p:spPr>
          <a:xfrm>
            <a:off x="468313" y="1341438"/>
            <a:ext cx="4038600" cy="4530725"/>
          </a:xfrm>
        </p:spPr>
        <p:txBody>
          <a:bodyPr/>
          <a:lstStyle/>
          <a:p>
            <a:pPr eaLnBrk="1" hangingPunct="1">
              <a:lnSpc>
                <a:spcPct val="80000"/>
              </a:lnSpc>
            </a:pPr>
            <a:r>
              <a:rPr lang="es-ES_tradnl" altLang="es-PE" sz="1700"/>
              <a:t>Es otra forma de inspeccionar variables cuando el programa está en modo interrupción (ejecutándose paso a paso)</a:t>
            </a:r>
          </a:p>
          <a:p>
            <a:pPr eaLnBrk="1" hangingPunct="1">
              <a:lnSpc>
                <a:spcPct val="80000"/>
              </a:lnSpc>
            </a:pPr>
            <a:r>
              <a:rPr lang="es-ES_tradnl" altLang="es-PE" sz="1700"/>
              <a:t>Además, ofrece la posibilidad de cambiar valores de las variables</a:t>
            </a:r>
          </a:p>
          <a:p>
            <a:pPr eaLnBrk="1" hangingPunct="1">
              <a:lnSpc>
                <a:spcPct val="80000"/>
              </a:lnSpc>
            </a:pPr>
            <a:r>
              <a:rPr lang="es-ES_tradnl" altLang="es-PE" sz="1700"/>
              <a:t>E incluso ejecutar o evaluar expresiones. Para ver el valor de una variable en la ventana inmediato debe anteponerle un ? y luego pulsar </a:t>
            </a:r>
            <a:r>
              <a:rPr lang="es-ES_tradnl" altLang="es-PE" sz="1700" b="1"/>
              <a:t>Enter</a:t>
            </a:r>
            <a:r>
              <a:rPr lang="es-ES_tradnl" altLang="es-PE" sz="1700"/>
              <a:t>.</a:t>
            </a:r>
          </a:p>
          <a:p>
            <a:pPr eaLnBrk="1" hangingPunct="1">
              <a:lnSpc>
                <a:spcPct val="80000"/>
              </a:lnSpc>
            </a:pPr>
            <a:r>
              <a:rPr lang="es-ES_tradnl" altLang="es-PE" sz="1700"/>
              <a:t>Para activar la ventana Inmediato, active opción </a:t>
            </a:r>
            <a:r>
              <a:rPr lang="es-ES_tradnl" altLang="es-PE" sz="1700" b="1"/>
              <a:t>Ver/Inmediato</a:t>
            </a:r>
            <a:r>
              <a:rPr lang="es-ES_tradnl" altLang="es-PE" sz="1700"/>
              <a:t>, o pulse la combinación </a:t>
            </a:r>
            <a:r>
              <a:rPr lang="es-ES_tradnl" altLang="es-PE" sz="1700" b="1"/>
              <a:t>CONTROL+G</a:t>
            </a:r>
            <a:r>
              <a:rPr lang="es-ES_tradnl" altLang="es-PE" sz="1700"/>
              <a:t>.</a:t>
            </a:r>
          </a:p>
          <a:p>
            <a:pPr eaLnBrk="1" hangingPunct="1">
              <a:lnSpc>
                <a:spcPct val="80000"/>
              </a:lnSpc>
            </a:pPr>
            <a:r>
              <a:rPr lang="es-ES_tradnl" altLang="es-PE" sz="1700"/>
              <a:t>Pruebe</a:t>
            </a:r>
          </a:p>
          <a:p>
            <a:pPr lvl="1" eaLnBrk="1" hangingPunct="1">
              <a:lnSpc>
                <a:spcPct val="80000"/>
              </a:lnSpc>
            </a:pPr>
            <a:r>
              <a:rPr lang="es-ES_tradnl" altLang="es-PE" sz="1500"/>
              <a:t>?2+3</a:t>
            </a:r>
          </a:p>
          <a:p>
            <a:pPr lvl="1" eaLnBrk="1" hangingPunct="1">
              <a:lnSpc>
                <a:spcPct val="80000"/>
              </a:lnSpc>
            </a:pPr>
            <a:r>
              <a:rPr lang="es-ES_tradnl" altLang="es-PE" sz="1500"/>
              <a:t>?2^3</a:t>
            </a:r>
          </a:p>
          <a:p>
            <a:pPr lvl="1" eaLnBrk="1" hangingPunct="1">
              <a:lnSpc>
                <a:spcPct val="80000"/>
              </a:lnSpc>
            </a:pPr>
            <a:r>
              <a:rPr lang="es-ES_tradnl" altLang="es-PE" sz="1500"/>
              <a:t>?exp(1)</a:t>
            </a:r>
          </a:p>
          <a:p>
            <a:pPr lvl="1" eaLnBrk="1" hangingPunct="1">
              <a:lnSpc>
                <a:spcPct val="80000"/>
              </a:lnSpc>
            </a:pPr>
            <a:r>
              <a:rPr lang="es-ES_tradnl" altLang="es-PE" sz="1500"/>
              <a:t>?Suma_Columna</a:t>
            </a:r>
          </a:p>
          <a:p>
            <a:pPr eaLnBrk="1" hangingPunct="1">
              <a:lnSpc>
                <a:spcPct val="80000"/>
              </a:lnSpc>
            </a:pPr>
            <a:endParaRPr lang="es-ES_tradnl" altLang="es-PE" sz="1700"/>
          </a:p>
          <a:p>
            <a:pPr eaLnBrk="1" hangingPunct="1">
              <a:lnSpc>
                <a:spcPct val="80000"/>
              </a:lnSpc>
            </a:pPr>
            <a:endParaRPr lang="es-ES" altLang="es-PE" sz="1500"/>
          </a:p>
        </p:txBody>
      </p:sp>
      <p:pic>
        <p:nvPicPr>
          <p:cNvPr id="123910" name="Picture 4"/>
          <p:cNvPicPr>
            <a:picLocks noGrp="1"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3276600" y="4691063"/>
            <a:ext cx="306388" cy="298450"/>
          </a:xfrm>
          <a:noFill/>
          <a:extLst>
            <a:ext uri="{91240B29-F687-4F45-9708-019B960494DF}">
              <a14:hiddenLine xmlns:a14="http://schemas.microsoft.com/office/drawing/2010/main" w="9525" cap="flat" cmpd="sng" algn="ctr">
                <a:solidFill>
                  <a:schemeClr val="tx1"/>
                </a:solidFill>
                <a:prstDash val="solid"/>
                <a:miter lim="800000"/>
                <a:headEnd/>
                <a:tailEnd/>
              </a14:hiddenLine>
            </a:ext>
          </a:extLst>
        </p:spPr>
      </p:pic>
      <p:pic>
        <p:nvPicPr>
          <p:cNvPr id="123911" name="Picture 6"/>
          <p:cNvPicPr>
            <a:picLocks noGrp="1" noChangeAspect="1" noChangeArrowheads="1"/>
          </p:cNvPicPr>
          <p:nvPr>
            <p:ph sz="quarter" idx="3"/>
          </p:nvPr>
        </p:nvPicPr>
        <p:blipFill>
          <a:blip r:embed="rId3" cstate="print">
            <a:extLst>
              <a:ext uri="{28A0092B-C50C-407E-A947-70E740481C1C}">
                <a14:useLocalDpi xmlns:a14="http://schemas.microsoft.com/office/drawing/2010/main" val="0"/>
              </a:ext>
            </a:extLst>
          </a:blip>
          <a:srcRect/>
          <a:stretch>
            <a:fillRect/>
          </a:stretch>
        </p:blipFill>
        <p:spPr>
          <a:xfrm>
            <a:off x="4572000" y="2659063"/>
            <a:ext cx="4032250" cy="2844800"/>
          </a:xfrm>
          <a:noFill/>
          <a:extLst>
            <a:ext uri="{91240B29-F687-4F45-9708-019B960494DF}">
              <a14:hiddenLine xmlns:a14="http://schemas.microsoft.com/office/drawing/2010/main" w="9525" cap="flat" cmpd="sng" algn="ctr">
                <a:solidFill>
                  <a:schemeClr val="tx1"/>
                </a:solidFill>
                <a:prstDash val="solid"/>
                <a:miter lim="800000"/>
                <a:headEnd/>
                <a:tailEnd/>
              </a14:hiddenLine>
            </a:ext>
          </a:extLst>
        </p:spPr>
      </p:pic>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fecha 4"/>
          <p:cNvSpPr>
            <a:spLocks noGrp="1"/>
          </p:cNvSpPr>
          <p:nvPr>
            <p:ph type="dt" sz="quarter" idx="10"/>
          </p:nvPr>
        </p:nvSpPr>
        <p:spPr/>
        <p:txBody>
          <a:bodyPr/>
          <a:lstStyle/>
          <a:p>
            <a:pPr>
              <a:defRPr/>
            </a:pPr>
            <a:fld id="{F8162D7A-2F2E-4FA0-BF46-FFB501CB3A1F}" type="datetime1">
              <a:rPr lang="es-ES" altLang="es-PE" smtClean="0"/>
              <a:t>07/03/2022</a:t>
            </a:fld>
            <a:endParaRPr lang="es-ES" altLang="en-US"/>
          </a:p>
        </p:txBody>
      </p:sp>
      <p:sp>
        <p:nvSpPr>
          <p:cNvPr id="7" name="Marcador de número de diapositiva 6"/>
          <p:cNvSpPr>
            <a:spLocks noGrp="1"/>
          </p:cNvSpPr>
          <p:nvPr>
            <p:ph type="sldNum" sz="quarter" idx="12"/>
          </p:nvPr>
        </p:nvSpPr>
        <p:spPr/>
        <p:txBody>
          <a:bodyPr/>
          <a:lstStyle/>
          <a:p>
            <a:pPr>
              <a:defRPr/>
            </a:pPr>
            <a:fld id="{2820B837-2026-4C37-9211-5C903AA3D390}" type="slidenum">
              <a:rPr lang="es-ES" altLang="en-US"/>
              <a:pPr>
                <a:defRPr/>
              </a:pPr>
              <a:t>104</a:t>
            </a:fld>
            <a:endParaRPr lang="es-ES" altLang="en-US"/>
          </a:p>
        </p:txBody>
      </p:sp>
      <p:sp>
        <p:nvSpPr>
          <p:cNvPr id="124932" name="Rectangle 2"/>
          <p:cNvSpPr>
            <a:spLocks noGrp="1" noChangeArrowheads="1"/>
          </p:cNvSpPr>
          <p:nvPr>
            <p:ph type="title"/>
          </p:nvPr>
        </p:nvSpPr>
        <p:spPr/>
        <p:txBody>
          <a:bodyPr/>
          <a:lstStyle/>
          <a:p>
            <a:pPr eaLnBrk="1" hangingPunct="1"/>
            <a:r>
              <a:rPr lang="es-ES" altLang="es-PE" b="0"/>
              <a:t>La instrucción Debug.Print</a:t>
            </a:r>
            <a:endParaRPr lang="es-ES" altLang="es-PE"/>
          </a:p>
        </p:txBody>
      </p:sp>
      <p:sp>
        <p:nvSpPr>
          <p:cNvPr id="124933" name="Rectangle 3"/>
          <p:cNvSpPr>
            <a:spLocks noGrp="1" noChangeArrowheads="1"/>
          </p:cNvSpPr>
          <p:nvPr>
            <p:ph type="body" sz="half" idx="1"/>
          </p:nvPr>
        </p:nvSpPr>
        <p:spPr/>
        <p:txBody>
          <a:bodyPr/>
          <a:lstStyle/>
          <a:p>
            <a:pPr eaLnBrk="1" hangingPunct="1">
              <a:lnSpc>
                <a:spcPct val="80000"/>
              </a:lnSpc>
            </a:pPr>
            <a:r>
              <a:rPr lang="es-ES" altLang="es-PE" sz="1700"/>
              <a:t>Esta instrucción se utiliza directamente sobre el código del programa</a:t>
            </a:r>
          </a:p>
          <a:p>
            <a:pPr eaLnBrk="1" hangingPunct="1">
              <a:lnSpc>
                <a:spcPct val="80000"/>
              </a:lnSpc>
            </a:pPr>
            <a:r>
              <a:rPr lang="es-ES" altLang="es-PE" sz="1700"/>
              <a:t>Permite ver todos los valores que ha ido tomando una variable o expresión durante la ejecución del programa.</a:t>
            </a:r>
          </a:p>
          <a:p>
            <a:pPr eaLnBrk="1" hangingPunct="1">
              <a:lnSpc>
                <a:spcPct val="80000"/>
              </a:lnSpc>
            </a:pPr>
            <a:r>
              <a:rPr lang="es-ES" altLang="es-PE" sz="1700"/>
              <a:t>Los valores se mostrarán en la ventana Inmediato una vez finalizado el programa.</a:t>
            </a:r>
          </a:p>
          <a:p>
            <a:pPr eaLnBrk="1" hangingPunct="1">
              <a:lnSpc>
                <a:spcPct val="80000"/>
              </a:lnSpc>
            </a:pPr>
            <a:r>
              <a:rPr lang="es-ES" altLang="es-PE" sz="1700"/>
              <a:t>Esta expresión resulta útil en una fase avanzada de depuración ya que permite ir viendo la evolución de una variable o expresión sin necesidad de poner puntos de interrupción.</a:t>
            </a:r>
          </a:p>
          <a:p>
            <a:pPr eaLnBrk="1" hangingPunct="1">
              <a:lnSpc>
                <a:spcPct val="80000"/>
              </a:lnSpc>
            </a:pPr>
            <a:r>
              <a:rPr lang="es-ES" altLang="es-PE" sz="1700"/>
              <a:t>Cuando el programa esté listo deben eliminarse.</a:t>
            </a:r>
          </a:p>
          <a:p>
            <a:pPr eaLnBrk="1" hangingPunct="1">
              <a:lnSpc>
                <a:spcPct val="80000"/>
              </a:lnSpc>
            </a:pPr>
            <a:r>
              <a:rPr lang="es-ES_tradnl" altLang="es-PE" sz="1700"/>
              <a:t>Ejecute Dos_a_la_diez()</a:t>
            </a:r>
            <a:endParaRPr lang="es-ES" altLang="es-PE" sz="1700"/>
          </a:p>
        </p:txBody>
      </p:sp>
      <p:pic>
        <p:nvPicPr>
          <p:cNvPr id="124934" name="Picture 4"/>
          <p:cNvPicPr>
            <a:picLocks noGrp="1"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a:xfrm>
            <a:off x="4648200" y="2500313"/>
            <a:ext cx="4038600" cy="2847975"/>
          </a:xfrm>
          <a:noFill/>
          <a:extLst>
            <a:ext uri="{91240B29-F687-4F45-9708-019B960494DF}">
              <a14:hiddenLine xmlns:a14="http://schemas.microsoft.com/office/drawing/2010/main" w="9525" cap="flat" cmpd="sng" algn="ctr">
                <a:solidFill>
                  <a:schemeClr val="tx1"/>
                </a:solidFill>
                <a:prstDash val="solid"/>
                <a:miter lim="800000"/>
                <a:headEnd/>
                <a:tailEnd/>
              </a14:hiddenLine>
            </a:ext>
          </a:extLst>
        </p:spPr>
      </p:pic>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fecha 6"/>
          <p:cNvSpPr>
            <a:spLocks noGrp="1"/>
          </p:cNvSpPr>
          <p:nvPr>
            <p:ph type="dt" sz="quarter" idx="10"/>
          </p:nvPr>
        </p:nvSpPr>
        <p:spPr/>
        <p:txBody>
          <a:bodyPr/>
          <a:lstStyle/>
          <a:p>
            <a:pPr>
              <a:defRPr/>
            </a:pPr>
            <a:fld id="{9C5632BD-6376-43B2-BF1E-CC0F307D9A5B}" type="datetime1">
              <a:rPr lang="es-ES" altLang="es-PE" smtClean="0"/>
              <a:t>07/03/2022</a:t>
            </a:fld>
            <a:endParaRPr lang="es-ES" altLang="en-US"/>
          </a:p>
        </p:txBody>
      </p:sp>
      <p:sp>
        <p:nvSpPr>
          <p:cNvPr id="7" name="Marcador de número de diapositiva 8"/>
          <p:cNvSpPr>
            <a:spLocks noGrp="1"/>
          </p:cNvSpPr>
          <p:nvPr>
            <p:ph type="sldNum" sz="quarter" idx="12"/>
          </p:nvPr>
        </p:nvSpPr>
        <p:spPr/>
        <p:txBody>
          <a:bodyPr/>
          <a:lstStyle/>
          <a:p>
            <a:pPr>
              <a:defRPr/>
            </a:pPr>
            <a:fld id="{0F8255BD-369B-4AF3-B112-E3A867579F7A}" type="slidenum">
              <a:rPr lang="es-ES" altLang="en-US"/>
              <a:pPr>
                <a:defRPr/>
              </a:pPr>
              <a:t>105</a:t>
            </a:fld>
            <a:endParaRPr lang="es-ES" altLang="en-US"/>
          </a:p>
        </p:txBody>
      </p:sp>
      <p:sp>
        <p:nvSpPr>
          <p:cNvPr id="125956" name="Rectangle 2"/>
          <p:cNvSpPr>
            <a:spLocks noGrp="1" noChangeArrowheads="1"/>
          </p:cNvSpPr>
          <p:nvPr>
            <p:ph type="title" sz="quarter"/>
          </p:nvPr>
        </p:nvSpPr>
        <p:spPr/>
        <p:txBody>
          <a:bodyPr/>
          <a:lstStyle/>
          <a:p>
            <a:pPr eaLnBrk="1" hangingPunct="1"/>
            <a:r>
              <a:rPr lang="es-ES" altLang="es-PE" b="0"/>
              <a:t>Formularios</a:t>
            </a:r>
            <a:endParaRPr lang="es-ES" altLang="es-PE"/>
          </a:p>
        </p:txBody>
      </p:sp>
      <p:pic>
        <p:nvPicPr>
          <p:cNvPr id="125957" name="Picture 6"/>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3059113" y="1268413"/>
            <a:ext cx="3124200" cy="381000"/>
          </a:xfrm>
          <a:noFill/>
          <a:extLst>
            <a:ext uri="{91240B29-F687-4F45-9708-019B960494DF}">
              <a14:hiddenLine xmlns:a14="http://schemas.microsoft.com/office/drawing/2010/main" w="9525" cap="flat" cmpd="sng" algn="ctr">
                <a:solidFill>
                  <a:schemeClr val="tx1"/>
                </a:solidFill>
                <a:prstDash val="solid"/>
                <a:miter lim="800000"/>
                <a:headEnd/>
                <a:tailEnd/>
              </a14:hiddenLine>
            </a:ext>
          </a:extLst>
        </p:spPr>
      </p:pic>
      <p:sp>
        <p:nvSpPr>
          <p:cNvPr id="125958" name="Rectangle 9"/>
          <p:cNvSpPr>
            <a:spLocks noChangeArrowheads="1"/>
          </p:cNvSpPr>
          <p:nvPr/>
        </p:nvSpPr>
        <p:spPr bwMode="auto">
          <a:xfrm>
            <a:off x="395288" y="1844675"/>
            <a:ext cx="8580437" cy="432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692150" indent="-347663">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987425" indent="-293688">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281113" indent="-2921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1598613" indent="-315913">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0558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5130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29702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4274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buFont typeface="Wingdings" panose="05000000000000000000" pitchFamily="2" charset="2"/>
              <a:buNone/>
            </a:pPr>
            <a:endParaRPr lang="es-ES" altLang="es-PE" sz="2100"/>
          </a:p>
          <a:p>
            <a:pPr eaLnBrk="1" hangingPunct="1"/>
            <a:r>
              <a:rPr lang="es-ES" altLang="es-PE" sz="2300"/>
              <a:t>Mostrar la barra de herramientas para cuadros de control</a:t>
            </a:r>
          </a:p>
          <a:p>
            <a:pPr eaLnBrk="1" hangingPunct="1"/>
            <a:r>
              <a:rPr lang="es-ES_tradnl" altLang="es-PE" sz="2300"/>
              <a:t>Cuadro de Texto</a:t>
            </a:r>
          </a:p>
          <a:p>
            <a:pPr eaLnBrk="1" hangingPunct="1"/>
            <a:r>
              <a:rPr lang="es-ES_tradnl" altLang="es-PE" sz="2300"/>
              <a:t>Etiqueta</a:t>
            </a:r>
          </a:p>
          <a:p>
            <a:pPr eaLnBrk="1" hangingPunct="1"/>
            <a:r>
              <a:rPr lang="es-ES_tradnl" altLang="es-PE" sz="2300"/>
              <a:t>Botón de Comando</a:t>
            </a:r>
          </a:p>
          <a:p>
            <a:pPr eaLnBrk="1" hangingPunct="1"/>
            <a:r>
              <a:rPr lang="es-ES_tradnl" altLang="es-PE" sz="2300"/>
              <a:t>Modo Diseño</a:t>
            </a:r>
          </a:p>
          <a:p>
            <a:pPr eaLnBrk="1" hangingPunct="1"/>
            <a:r>
              <a:rPr lang="es-ES_tradnl" altLang="es-PE" sz="2300"/>
              <a:t>Propiedades</a:t>
            </a:r>
          </a:p>
          <a:p>
            <a:pPr lvl="1" eaLnBrk="1" hangingPunct="1"/>
            <a:r>
              <a:rPr lang="es-ES" altLang="es-PE" sz="2000"/>
              <a:t>En la propiedad </a:t>
            </a:r>
            <a:r>
              <a:rPr lang="es-ES" altLang="es-PE" sz="2000" b="1"/>
              <a:t>Caption</a:t>
            </a:r>
            <a:r>
              <a:rPr lang="es-ES" altLang="es-PE" sz="2000"/>
              <a:t>, cambien el texto </a:t>
            </a:r>
            <a:r>
              <a:rPr lang="es-ES" altLang="es-PE" sz="2000" b="1" i="1"/>
              <a:t>Label1 </a:t>
            </a:r>
            <a:r>
              <a:rPr lang="es-ES" altLang="es-PE" sz="2000"/>
              <a:t>por </a:t>
            </a:r>
            <a:r>
              <a:rPr lang="es-ES" altLang="es-PE" sz="2000" b="1" i="1"/>
              <a:t>Datos a Buscar</a:t>
            </a:r>
            <a:endParaRPr lang="es-ES" altLang="es-PE" sz="130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fecha 3"/>
          <p:cNvSpPr>
            <a:spLocks noGrp="1"/>
          </p:cNvSpPr>
          <p:nvPr>
            <p:ph type="dt" sz="quarter" idx="10"/>
          </p:nvPr>
        </p:nvSpPr>
        <p:spPr/>
        <p:txBody>
          <a:bodyPr/>
          <a:lstStyle/>
          <a:p>
            <a:pPr>
              <a:defRPr/>
            </a:pPr>
            <a:fld id="{59822597-1B37-4246-AD0C-CC539F996BCF}" type="datetime1">
              <a:rPr lang="es-ES" altLang="es-PE" smtClean="0"/>
              <a:t>07/03/2022</a:t>
            </a:fld>
            <a:endParaRPr lang="es-ES" altLang="en-US"/>
          </a:p>
        </p:txBody>
      </p:sp>
      <p:sp>
        <p:nvSpPr>
          <p:cNvPr id="6" name="Marcador de número de diapositiva 5"/>
          <p:cNvSpPr>
            <a:spLocks noGrp="1"/>
          </p:cNvSpPr>
          <p:nvPr>
            <p:ph type="sldNum" sz="quarter" idx="12"/>
          </p:nvPr>
        </p:nvSpPr>
        <p:spPr/>
        <p:txBody>
          <a:bodyPr/>
          <a:lstStyle/>
          <a:p>
            <a:pPr>
              <a:defRPr/>
            </a:pPr>
            <a:fld id="{25CC2693-78CF-4C80-9139-BCB4C16CCFBB}" type="slidenum">
              <a:rPr lang="es-ES" altLang="en-US"/>
              <a:pPr>
                <a:defRPr/>
              </a:pPr>
              <a:t>106</a:t>
            </a:fld>
            <a:endParaRPr lang="es-ES" altLang="en-US"/>
          </a:p>
        </p:txBody>
      </p:sp>
      <p:sp>
        <p:nvSpPr>
          <p:cNvPr id="126980" name="Rectangle 2"/>
          <p:cNvSpPr>
            <a:spLocks noGrp="1" noChangeArrowheads="1"/>
          </p:cNvSpPr>
          <p:nvPr>
            <p:ph type="title"/>
          </p:nvPr>
        </p:nvSpPr>
        <p:spPr/>
        <p:txBody>
          <a:bodyPr/>
          <a:lstStyle/>
          <a:p>
            <a:pPr eaLnBrk="1" hangingPunct="1"/>
            <a:r>
              <a:rPr lang="es-ES" altLang="es-PE" b="0"/>
              <a:t>Los eventos</a:t>
            </a:r>
          </a:p>
        </p:txBody>
      </p:sp>
      <p:sp>
        <p:nvSpPr>
          <p:cNvPr id="126981" name="Rectangle 3"/>
          <p:cNvSpPr>
            <a:spLocks noGrp="1" noChangeArrowheads="1"/>
          </p:cNvSpPr>
          <p:nvPr>
            <p:ph type="body" idx="1"/>
          </p:nvPr>
        </p:nvSpPr>
        <p:spPr/>
        <p:txBody>
          <a:bodyPr/>
          <a:lstStyle/>
          <a:p>
            <a:pPr eaLnBrk="1" hangingPunct="1">
              <a:lnSpc>
                <a:spcPct val="90000"/>
              </a:lnSpc>
            </a:pPr>
            <a:r>
              <a:rPr lang="es-ES" altLang="es-PE" sz="2100"/>
              <a:t>Cuando se programan controles bien sea directamente en la hoja o desde un formulario, debe tener en cuenta los eventos.</a:t>
            </a:r>
          </a:p>
          <a:p>
            <a:pPr eaLnBrk="1" hangingPunct="1">
              <a:lnSpc>
                <a:spcPct val="90000"/>
              </a:lnSpc>
            </a:pPr>
            <a:r>
              <a:rPr lang="es-ES" altLang="es-PE" sz="2100"/>
              <a:t>Un evento se da cuando ocurre algo sobre un objeto</a:t>
            </a:r>
          </a:p>
          <a:p>
            <a:pPr eaLnBrk="1" hangingPunct="1">
              <a:lnSpc>
                <a:spcPct val="90000"/>
              </a:lnSpc>
            </a:pPr>
            <a:r>
              <a:rPr lang="es-ES" altLang="es-PE" sz="2100"/>
              <a:t>En entornos Windows constantemente se están produciendo eventos que son recogidos por el sistema.</a:t>
            </a:r>
          </a:p>
          <a:p>
            <a:pPr lvl="1" eaLnBrk="1" hangingPunct="1">
              <a:lnSpc>
                <a:spcPct val="90000"/>
              </a:lnSpc>
            </a:pPr>
            <a:r>
              <a:rPr lang="es-ES" altLang="es-PE" sz="2000"/>
              <a:t>Clicks con el ratón sobre un control</a:t>
            </a:r>
          </a:p>
          <a:p>
            <a:pPr lvl="1" eaLnBrk="1" hangingPunct="1">
              <a:lnSpc>
                <a:spcPct val="90000"/>
              </a:lnSpc>
            </a:pPr>
            <a:r>
              <a:rPr lang="es-ES" altLang="es-PE" sz="2000"/>
              <a:t>Teclear sobre un cuadro de texto, etc.</a:t>
            </a:r>
          </a:p>
          <a:p>
            <a:pPr eaLnBrk="1" hangingPunct="1">
              <a:lnSpc>
                <a:spcPct val="90000"/>
              </a:lnSpc>
            </a:pPr>
            <a:r>
              <a:rPr lang="es-ES" altLang="es-PE" sz="2100"/>
              <a:t>Programar un evento significa hacer que se ejecuten determinadas instrucciones cuando ocurra dicho evento.</a:t>
            </a:r>
          </a:p>
          <a:p>
            <a:pPr eaLnBrk="1" hangingPunct="1">
              <a:lnSpc>
                <a:spcPct val="90000"/>
              </a:lnSpc>
            </a:pPr>
            <a:r>
              <a:rPr lang="es-ES" altLang="es-PE" sz="2100"/>
              <a:t>En general, todos los controles son capaces de capturar diferentes eventos.</a:t>
            </a: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fecha 3"/>
          <p:cNvSpPr>
            <a:spLocks noGrp="1"/>
          </p:cNvSpPr>
          <p:nvPr>
            <p:ph type="dt" sz="quarter" idx="10"/>
          </p:nvPr>
        </p:nvSpPr>
        <p:spPr/>
        <p:txBody>
          <a:bodyPr/>
          <a:lstStyle/>
          <a:p>
            <a:pPr>
              <a:defRPr/>
            </a:pPr>
            <a:fld id="{91F66DAF-93B4-4DF9-90D2-2EDB4DBE36A6}" type="datetime1">
              <a:rPr lang="es-ES" altLang="es-PE" smtClean="0"/>
              <a:t>07/03/2022</a:t>
            </a:fld>
            <a:endParaRPr lang="es-ES" altLang="en-US"/>
          </a:p>
        </p:txBody>
      </p:sp>
      <p:sp>
        <p:nvSpPr>
          <p:cNvPr id="6" name="Marcador de número de diapositiva 5"/>
          <p:cNvSpPr>
            <a:spLocks noGrp="1"/>
          </p:cNvSpPr>
          <p:nvPr>
            <p:ph type="sldNum" sz="quarter" idx="12"/>
          </p:nvPr>
        </p:nvSpPr>
        <p:spPr/>
        <p:txBody>
          <a:bodyPr/>
          <a:lstStyle/>
          <a:p>
            <a:pPr>
              <a:defRPr/>
            </a:pPr>
            <a:fld id="{0A33D079-169D-4060-90A7-FC766E3E0F24}" type="slidenum">
              <a:rPr lang="es-ES" altLang="en-US"/>
              <a:pPr>
                <a:defRPr/>
              </a:pPr>
              <a:t>107</a:t>
            </a:fld>
            <a:endParaRPr lang="es-ES" altLang="en-US"/>
          </a:p>
        </p:txBody>
      </p:sp>
      <p:sp>
        <p:nvSpPr>
          <p:cNvPr id="128004" name="Rectangle 2"/>
          <p:cNvSpPr>
            <a:spLocks noGrp="1" noChangeArrowheads="1"/>
          </p:cNvSpPr>
          <p:nvPr>
            <p:ph type="title"/>
          </p:nvPr>
        </p:nvSpPr>
        <p:spPr/>
        <p:txBody>
          <a:bodyPr/>
          <a:lstStyle/>
          <a:p>
            <a:pPr eaLnBrk="1" hangingPunct="1"/>
            <a:r>
              <a:rPr lang="es-ES" altLang="es-PE" sz="3500" b="0"/>
              <a:t>Cuadros Combinados (ComboBox)</a:t>
            </a:r>
            <a:endParaRPr lang="es-ES" altLang="es-PE" sz="3500"/>
          </a:p>
        </p:txBody>
      </p:sp>
      <p:sp>
        <p:nvSpPr>
          <p:cNvPr id="128005" name="Rectangle 3"/>
          <p:cNvSpPr>
            <a:spLocks noGrp="1" noChangeArrowheads="1"/>
          </p:cNvSpPr>
          <p:nvPr>
            <p:ph type="body" idx="1"/>
          </p:nvPr>
        </p:nvSpPr>
        <p:spPr/>
        <p:txBody>
          <a:bodyPr/>
          <a:lstStyle/>
          <a:p>
            <a:pPr eaLnBrk="1" hangingPunct="1"/>
            <a:r>
              <a:rPr lang="es-ES" altLang="es-PE" sz="2600"/>
              <a:t>Con un ComboBox podremos escoger el campo, es decir, podremos extraer coincidencias de </a:t>
            </a:r>
            <a:r>
              <a:rPr lang="es-ES" altLang="es-PE" sz="2600" i="1"/>
              <a:t>Nombre</a:t>
            </a:r>
            <a:r>
              <a:rPr lang="es-ES" altLang="es-PE" sz="2600"/>
              <a:t>, </a:t>
            </a:r>
            <a:r>
              <a:rPr lang="es-ES" altLang="es-PE" sz="2600" i="1"/>
              <a:t>Apellidos</a:t>
            </a:r>
            <a:r>
              <a:rPr lang="es-ES" altLang="es-PE" sz="2600"/>
              <a:t>, la </a:t>
            </a:r>
            <a:r>
              <a:rPr lang="es-ES" altLang="es-PE" sz="2600" i="1"/>
              <a:t>Ciudad</a:t>
            </a:r>
            <a:r>
              <a:rPr lang="es-ES" altLang="es-PE" sz="2600"/>
              <a:t>, etc.</a:t>
            </a:r>
          </a:p>
          <a:p>
            <a:pPr eaLnBrk="1" hangingPunct="1"/>
            <a:r>
              <a:rPr lang="es-ES" altLang="es-PE" sz="2600"/>
              <a:t>Para ello incluiremos un cuadro combinado que permita escoger en que campo o columna tiene que buscarse la coincidencia.</a:t>
            </a:r>
          </a:p>
          <a:p>
            <a:pPr eaLnBrk="1" hangingPunct="1"/>
            <a:r>
              <a:rPr lang="es-ES" altLang="es-PE" sz="2600"/>
              <a:t>La lista, por supuesto, mostrará los nombres de las columnas.</a:t>
            </a:r>
          </a:p>
          <a:p>
            <a:pPr eaLnBrk="1" hangingPunct="1"/>
            <a:endParaRPr lang="es-ES" altLang="es-PE" sz="260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fecha 4"/>
          <p:cNvSpPr>
            <a:spLocks noGrp="1"/>
          </p:cNvSpPr>
          <p:nvPr>
            <p:ph type="dt" sz="quarter" idx="10"/>
          </p:nvPr>
        </p:nvSpPr>
        <p:spPr/>
        <p:txBody>
          <a:bodyPr/>
          <a:lstStyle/>
          <a:p>
            <a:pPr>
              <a:defRPr/>
            </a:pPr>
            <a:fld id="{72D71508-4E6B-45D7-B866-DBC2292726C4}" type="datetime1">
              <a:rPr lang="es-ES" altLang="es-PE" smtClean="0"/>
              <a:t>07/03/2022</a:t>
            </a:fld>
            <a:endParaRPr lang="es-ES" altLang="es-PE"/>
          </a:p>
        </p:txBody>
      </p:sp>
      <p:sp>
        <p:nvSpPr>
          <p:cNvPr id="7" name="Marcador de número de diapositiva 6"/>
          <p:cNvSpPr>
            <a:spLocks noGrp="1"/>
          </p:cNvSpPr>
          <p:nvPr>
            <p:ph type="sldNum" sz="quarter" idx="12"/>
          </p:nvPr>
        </p:nvSpPr>
        <p:spPr/>
        <p:txBody>
          <a:bodyPr/>
          <a:lstStyle/>
          <a:p>
            <a:pPr>
              <a:defRPr/>
            </a:pPr>
            <a:fld id="{715D464B-AEBA-45C2-8C2A-848F5FF50EA0}" type="slidenum">
              <a:rPr lang="es-ES" altLang="es-PE"/>
              <a:pPr>
                <a:defRPr/>
              </a:pPr>
              <a:t>108</a:t>
            </a:fld>
            <a:endParaRPr lang="es-ES" altLang="es-PE"/>
          </a:p>
        </p:txBody>
      </p:sp>
      <p:sp>
        <p:nvSpPr>
          <p:cNvPr id="557058" name="Rectangle 2"/>
          <p:cNvSpPr>
            <a:spLocks noGrp="1" noChangeArrowheads="1"/>
          </p:cNvSpPr>
          <p:nvPr>
            <p:ph type="title"/>
          </p:nvPr>
        </p:nvSpPr>
        <p:spPr>
          <a:xfrm>
            <a:off x="1066800" y="304800"/>
            <a:ext cx="4657725" cy="1431925"/>
          </a:xfrm>
        </p:spPr>
        <p:txBody>
          <a:bodyPr/>
          <a:lstStyle/>
          <a:p>
            <a:pPr eaLnBrk="1" hangingPunct="1">
              <a:defRPr/>
            </a:pPr>
            <a:r>
              <a:rPr lang="es-ES_tradnl" altLang="es-PE"/>
              <a:t>Formularios y Controles</a:t>
            </a:r>
            <a:endParaRPr lang="es-ES" altLang="es-PE"/>
          </a:p>
        </p:txBody>
      </p:sp>
      <p:sp>
        <p:nvSpPr>
          <p:cNvPr id="557059" name="Rectangle 3"/>
          <p:cNvSpPr>
            <a:spLocks noGrp="1" noChangeArrowheads="1"/>
          </p:cNvSpPr>
          <p:nvPr>
            <p:ph type="body" sz="half" idx="1"/>
          </p:nvPr>
        </p:nvSpPr>
        <p:spPr>
          <a:xfrm>
            <a:off x="1066800" y="1981200"/>
            <a:ext cx="7466013" cy="4114800"/>
          </a:xfrm>
        </p:spPr>
        <p:txBody>
          <a:bodyPr/>
          <a:lstStyle/>
          <a:p>
            <a:pPr eaLnBrk="1" hangingPunct="1">
              <a:lnSpc>
                <a:spcPct val="80000"/>
              </a:lnSpc>
              <a:defRPr/>
            </a:pPr>
            <a:r>
              <a:rPr lang="es-ES_tradnl" altLang="es-PE" sz="2000"/>
              <a:t>Cree un nuevo libro (mundo.xls)</a:t>
            </a:r>
          </a:p>
          <a:p>
            <a:pPr eaLnBrk="1" hangingPunct="1">
              <a:lnSpc>
                <a:spcPct val="80000"/>
              </a:lnSpc>
              <a:defRPr/>
            </a:pPr>
            <a:r>
              <a:rPr lang="es-ES_tradnl" altLang="es-PE" sz="2000"/>
              <a:t>Acceda al Editor de Visual Basic</a:t>
            </a:r>
          </a:p>
          <a:p>
            <a:pPr eaLnBrk="1" hangingPunct="1">
              <a:lnSpc>
                <a:spcPct val="80000"/>
              </a:lnSpc>
              <a:defRPr/>
            </a:pPr>
            <a:r>
              <a:rPr lang="es-ES_tradnl" altLang="es-PE" sz="2000"/>
              <a:t>Menú, Insertar, UserForm</a:t>
            </a:r>
          </a:p>
          <a:p>
            <a:pPr eaLnBrk="1" hangingPunct="1">
              <a:lnSpc>
                <a:spcPct val="80000"/>
              </a:lnSpc>
              <a:defRPr/>
            </a:pPr>
            <a:r>
              <a:rPr lang="es-ES_tradnl" altLang="es-PE" sz="2000"/>
              <a:t>En el formulario que aparece UserForm1 se insertarán los controles del Cuadro de Herramientas que también ha aparecido. Si no aparece haga clic en el icono “Cuadro de Herramientas”.</a:t>
            </a:r>
          </a:p>
          <a:p>
            <a:pPr eaLnBrk="1" hangingPunct="1">
              <a:lnSpc>
                <a:spcPct val="80000"/>
              </a:lnSpc>
              <a:defRPr/>
            </a:pPr>
            <a:r>
              <a:rPr lang="es-ES_tradnl" altLang="es-PE" sz="2000"/>
              <a:t>Insertemos Controles</a:t>
            </a:r>
          </a:p>
          <a:p>
            <a:pPr eaLnBrk="1" hangingPunct="1">
              <a:lnSpc>
                <a:spcPct val="80000"/>
              </a:lnSpc>
              <a:defRPr/>
            </a:pPr>
            <a:r>
              <a:rPr lang="es-ES_tradnl" altLang="es-PE" sz="2000"/>
              <a:t>Clic en el “Cuadro de Texto” del cuadro de herramientas</a:t>
            </a:r>
          </a:p>
          <a:p>
            <a:pPr eaLnBrk="1" hangingPunct="1">
              <a:lnSpc>
                <a:spcPct val="80000"/>
              </a:lnSpc>
              <a:defRPr/>
            </a:pPr>
            <a:r>
              <a:rPr lang="es-ES_tradnl" altLang="es-PE" sz="2000"/>
              <a:t>Marcar un recuadro en el UserForm1</a:t>
            </a:r>
          </a:p>
          <a:p>
            <a:pPr eaLnBrk="1" hangingPunct="1">
              <a:lnSpc>
                <a:spcPct val="80000"/>
              </a:lnSpc>
              <a:defRPr/>
            </a:pPr>
            <a:r>
              <a:rPr lang="es-ES_tradnl" altLang="es-PE" sz="2000"/>
              <a:t>Clic en el “Botón de Comando”</a:t>
            </a:r>
          </a:p>
          <a:p>
            <a:pPr eaLnBrk="1" hangingPunct="1">
              <a:lnSpc>
                <a:spcPct val="80000"/>
              </a:lnSpc>
              <a:defRPr/>
            </a:pPr>
            <a:r>
              <a:rPr lang="es-ES_tradnl" altLang="es-PE" sz="2000"/>
              <a:t>Marcar un pequeño recuadro en el UserForm1</a:t>
            </a:r>
          </a:p>
          <a:p>
            <a:pPr eaLnBrk="1" hangingPunct="1">
              <a:lnSpc>
                <a:spcPct val="80000"/>
              </a:lnSpc>
              <a:defRPr/>
            </a:pPr>
            <a:r>
              <a:rPr lang="es-ES_tradnl" altLang="es-PE" sz="2000"/>
              <a:t>Inserte un segundo Botón de Comando</a:t>
            </a:r>
            <a:endParaRPr lang="es-ES" altLang="es-PE" sz="2000"/>
          </a:p>
        </p:txBody>
      </p:sp>
      <p:pic>
        <p:nvPicPr>
          <p:cNvPr id="129030" name="Picture 4"/>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795963" y="404813"/>
            <a:ext cx="3048000" cy="2286000"/>
          </a:xfrm>
          <a:noFill/>
          <a:extLst>
            <a:ext uri="{91240B29-F687-4F45-9708-019B960494DF}">
              <a14:hiddenLine xmlns:a14="http://schemas.microsoft.com/office/drawing/2010/main" w="9525" cap="flat" cmpd="sng" algn="ctr">
                <a:solidFill>
                  <a:schemeClr val="tx1"/>
                </a:solidFill>
                <a:prstDash val="solid"/>
                <a:miter lim="800000"/>
                <a:headEnd/>
                <a:tailEnd/>
              </a14:hiddenLine>
            </a:ext>
          </a:extLst>
        </p:spPr>
      </p:pic>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fecha 4"/>
          <p:cNvSpPr>
            <a:spLocks noGrp="1"/>
          </p:cNvSpPr>
          <p:nvPr>
            <p:ph type="dt" sz="quarter" idx="10"/>
          </p:nvPr>
        </p:nvSpPr>
        <p:spPr/>
        <p:txBody>
          <a:bodyPr/>
          <a:lstStyle/>
          <a:p>
            <a:pPr>
              <a:defRPr/>
            </a:pPr>
            <a:fld id="{9CCDD45C-EA9D-4AC0-B1BB-2040DA195016}" type="datetime1">
              <a:rPr lang="es-ES" altLang="es-PE" smtClean="0"/>
              <a:t>07/03/2022</a:t>
            </a:fld>
            <a:endParaRPr lang="es-ES" altLang="es-PE"/>
          </a:p>
        </p:txBody>
      </p:sp>
      <p:sp>
        <p:nvSpPr>
          <p:cNvPr id="7" name="Marcador de número de diapositiva 6"/>
          <p:cNvSpPr>
            <a:spLocks noGrp="1"/>
          </p:cNvSpPr>
          <p:nvPr>
            <p:ph type="sldNum" sz="quarter" idx="12"/>
          </p:nvPr>
        </p:nvSpPr>
        <p:spPr/>
        <p:txBody>
          <a:bodyPr/>
          <a:lstStyle/>
          <a:p>
            <a:pPr>
              <a:defRPr/>
            </a:pPr>
            <a:fld id="{B02AB014-8F9C-447E-B412-A7AE678DC234}" type="slidenum">
              <a:rPr lang="es-ES" altLang="es-PE"/>
              <a:pPr>
                <a:defRPr/>
              </a:pPr>
              <a:t>109</a:t>
            </a:fld>
            <a:endParaRPr lang="es-ES" altLang="es-PE"/>
          </a:p>
        </p:txBody>
      </p:sp>
      <p:sp>
        <p:nvSpPr>
          <p:cNvPr id="567298" name="Rectangle 2"/>
          <p:cNvSpPr>
            <a:spLocks noGrp="1" noChangeArrowheads="1"/>
          </p:cNvSpPr>
          <p:nvPr>
            <p:ph type="title"/>
          </p:nvPr>
        </p:nvSpPr>
        <p:spPr/>
        <p:txBody>
          <a:bodyPr/>
          <a:lstStyle/>
          <a:p>
            <a:pPr eaLnBrk="1" hangingPunct="1">
              <a:defRPr/>
            </a:pPr>
            <a:r>
              <a:rPr lang="es-ES_tradnl" altLang="es-PE"/>
              <a:t>Hola Mundo</a:t>
            </a:r>
            <a:endParaRPr lang="es-ES" altLang="es-PE"/>
          </a:p>
        </p:txBody>
      </p:sp>
      <p:sp>
        <p:nvSpPr>
          <p:cNvPr id="567299" name="Rectangle 3"/>
          <p:cNvSpPr>
            <a:spLocks noGrp="1" noChangeArrowheads="1"/>
          </p:cNvSpPr>
          <p:nvPr>
            <p:ph type="body" sz="half" idx="1"/>
          </p:nvPr>
        </p:nvSpPr>
        <p:spPr>
          <a:xfrm>
            <a:off x="1066800" y="1981200"/>
            <a:ext cx="7537450" cy="4184650"/>
          </a:xfrm>
        </p:spPr>
        <p:txBody>
          <a:bodyPr/>
          <a:lstStyle/>
          <a:p>
            <a:pPr eaLnBrk="1" hangingPunct="1">
              <a:lnSpc>
                <a:spcPct val="90000"/>
              </a:lnSpc>
              <a:defRPr/>
            </a:pPr>
            <a:r>
              <a:rPr lang="es-ES_tradnl" altLang="es-PE" sz="2000"/>
              <a:t>Seleccione el CommandButton1 y vea las propiedades. Si no aparecen pulse el icono Ventana de Propiedades</a:t>
            </a:r>
          </a:p>
          <a:p>
            <a:pPr eaLnBrk="1" hangingPunct="1">
              <a:lnSpc>
                <a:spcPct val="90000"/>
              </a:lnSpc>
              <a:defRPr/>
            </a:pPr>
            <a:r>
              <a:rPr lang="es-ES_tradnl" altLang="es-PE" sz="2000"/>
              <a:t>En la propiedad Caption escriba Saludo</a:t>
            </a:r>
          </a:p>
          <a:p>
            <a:pPr eaLnBrk="1" hangingPunct="1">
              <a:lnSpc>
                <a:spcPct val="90000"/>
              </a:lnSpc>
              <a:defRPr/>
            </a:pPr>
            <a:r>
              <a:rPr lang="es-ES_tradnl" altLang="es-PE" sz="2000"/>
              <a:t>En la propiedad Caption del CommandButton2 escriba Borrar</a:t>
            </a:r>
          </a:p>
          <a:p>
            <a:pPr eaLnBrk="1" hangingPunct="1">
              <a:lnSpc>
                <a:spcPct val="90000"/>
              </a:lnSpc>
              <a:defRPr/>
            </a:pPr>
            <a:r>
              <a:rPr lang="es-ES_tradnl" altLang="es-PE" sz="2000"/>
              <a:t>Haga clic en el icono Ver Código de la Ventana de Proyecto</a:t>
            </a:r>
          </a:p>
          <a:p>
            <a:pPr eaLnBrk="1" hangingPunct="1">
              <a:lnSpc>
                <a:spcPct val="90000"/>
              </a:lnSpc>
              <a:defRPr/>
            </a:pPr>
            <a:r>
              <a:rPr lang="es-ES_tradnl" altLang="es-PE" sz="2000"/>
              <a:t>Observe que aparece un área para introducir e código de los eventos asociados al formulario</a:t>
            </a:r>
          </a:p>
          <a:p>
            <a:pPr eaLnBrk="1" hangingPunct="1">
              <a:lnSpc>
                <a:spcPct val="90000"/>
              </a:lnSpc>
              <a:defRPr/>
            </a:pPr>
            <a:r>
              <a:rPr lang="es-ES_tradnl" altLang="es-PE" sz="2000"/>
              <a:t>Arriba aparecen dos desplegables. El de la izquierda contiene los Objetos y el de la derecha los Procedimientos</a:t>
            </a:r>
          </a:p>
          <a:p>
            <a:pPr eaLnBrk="1" hangingPunct="1">
              <a:lnSpc>
                <a:spcPct val="90000"/>
              </a:lnSpc>
              <a:defRPr/>
            </a:pPr>
            <a:r>
              <a:rPr lang="es-ES_tradnl" altLang="es-PE" sz="2000"/>
              <a:t>Seleccione del desplegable el objeto CommandButton1.</a:t>
            </a:r>
          </a:p>
          <a:p>
            <a:pPr eaLnBrk="1" hangingPunct="1">
              <a:lnSpc>
                <a:spcPct val="90000"/>
              </a:lnSpc>
              <a:defRPr/>
            </a:pPr>
            <a:r>
              <a:rPr lang="es-ES_tradnl" altLang="es-PE" sz="2000"/>
              <a:t>En el otro desplegable aparece automáticamente Click</a:t>
            </a:r>
          </a:p>
          <a:p>
            <a:pPr eaLnBrk="1" hangingPunct="1">
              <a:lnSpc>
                <a:spcPct val="90000"/>
              </a:lnSpc>
              <a:defRPr/>
            </a:pPr>
            <a:r>
              <a:rPr lang="es-ES_tradnl" altLang="es-PE" sz="2000"/>
              <a:t>Escribe el siguiente código</a:t>
            </a:r>
            <a:endParaRPr lang="es-ES" altLang="es-PE" sz="2000"/>
          </a:p>
        </p:txBody>
      </p:sp>
      <p:pic>
        <p:nvPicPr>
          <p:cNvPr id="130054" name="Picture 6"/>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940425" y="620713"/>
            <a:ext cx="306388" cy="306387"/>
          </a:xfrm>
          <a:noFill/>
          <a:extLst>
            <a:ext uri="{91240B29-F687-4F45-9708-019B960494DF}">
              <a14:hiddenLine xmlns:a14="http://schemas.microsoft.com/office/drawing/2010/main" w="9525" cap="flat" cmpd="sng" algn="ctr">
                <a:solidFill>
                  <a:schemeClr val="tx1"/>
                </a:solidFill>
                <a:prstDash val="solid"/>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3"/>
          <p:cNvSpPr>
            <a:spLocks noGrp="1"/>
          </p:cNvSpPr>
          <p:nvPr>
            <p:ph type="dt" sz="quarter" idx="10"/>
          </p:nvPr>
        </p:nvSpPr>
        <p:spPr/>
        <p:txBody>
          <a:bodyPr/>
          <a:lstStyle/>
          <a:p>
            <a:pPr>
              <a:defRPr/>
            </a:pPr>
            <a:fld id="{EABC3DD8-9098-449C-8E0E-4882A648FB6D}" type="datetime1">
              <a:rPr lang="es-ES" altLang="es-PE" smtClean="0"/>
              <a:t>07/03/2022</a:t>
            </a:fld>
            <a:endParaRPr lang="es-ES" altLang="es-PE"/>
          </a:p>
        </p:txBody>
      </p:sp>
      <p:sp>
        <p:nvSpPr>
          <p:cNvPr id="12" name="Marcador de número de diapositiva 5"/>
          <p:cNvSpPr>
            <a:spLocks noGrp="1"/>
          </p:cNvSpPr>
          <p:nvPr>
            <p:ph type="sldNum" sz="quarter" idx="12"/>
          </p:nvPr>
        </p:nvSpPr>
        <p:spPr/>
        <p:txBody>
          <a:bodyPr/>
          <a:lstStyle/>
          <a:p>
            <a:pPr>
              <a:defRPr/>
            </a:pPr>
            <a:fld id="{199A7B4C-8D02-4104-8CA3-254EF544996C}" type="slidenum">
              <a:rPr lang="es-ES" altLang="es-PE"/>
              <a:pPr>
                <a:defRPr/>
              </a:pPr>
              <a:t>11</a:t>
            </a:fld>
            <a:endParaRPr lang="es-ES" altLang="es-PE"/>
          </a:p>
        </p:txBody>
      </p:sp>
      <p:sp>
        <p:nvSpPr>
          <p:cNvPr id="23556" name="Rectangle 2"/>
          <p:cNvSpPr>
            <a:spLocks noGrp="1" noChangeArrowheads="1"/>
          </p:cNvSpPr>
          <p:nvPr>
            <p:ph type="title"/>
          </p:nvPr>
        </p:nvSpPr>
        <p:spPr/>
        <p:txBody>
          <a:bodyPr/>
          <a:lstStyle/>
          <a:p>
            <a:pPr eaLnBrk="1" hangingPunct="1"/>
            <a:r>
              <a:rPr lang="es-ES_tradnl" altLang="es-PE"/>
              <a:t>Ejercicio 2</a:t>
            </a:r>
            <a:endParaRPr lang="es-ES" altLang="es-PE"/>
          </a:p>
        </p:txBody>
      </p:sp>
      <p:sp>
        <p:nvSpPr>
          <p:cNvPr id="23557" name="Rectangle 3"/>
          <p:cNvSpPr>
            <a:spLocks noGrp="1" noChangeArrowheads="1"/>
          </p:cNvSpPr>
          <p:nvPr>
            <p:ph type="body" idx="1"/>
          </p:nvPr>
        </p:nvSpPr>
        <p:spPr>
          <a:xfrm>
            <a:off x="263525" y="1598613"/>
            <a:ext cx="7386638" cy="1182687"/>
          </a:xfrm>
        </p:spPr>
        <p:txBody>
          <a:bodyPr/>
          <a:lstStyle/>
          <a:p>
            <a:pPr eaLnBrk="1" hangingPunct="1">
              <a:lnSpc>
                <a:spcPct val="80000"/>
              </a:lnSpc>
            </a:pPr>
            <a:r>
              <a:rPr lang="es-ES_tradnl" altLang="es-PE" sz="1800"/>
              <a:t>El siguiente programa no funciona bien</a:t>
            </a:r>
          </a:p>
          <a:p>
            <a:pPr eaLnBrk="1" hangingPunct="1">
              <a:lnSpc>
                <a:spcPct val="80000"/>
              </a:lnSpc>
            </a:pPr>
            <a:r>
              <a:rPr lang="es-ES_tradnl" altLang="es-PE" sz="1800"/>
              <a:t>El área del un rectángulo de base 4,5 y altura 5,5 es 24,75</a:t>
            </a:r>
          </a:p>
          <a:p>
            <a:pPr eaLnBrk="1" hangingPunct="1">
              <a:lnSpc>
                <a:spcPct val="80000"/>
              </a:lnSpc>
            </a:pPr>
            <a:r>
              <a:rPr lang="es-ES_tradnl" altLang="es-PE" sz="1800"/>
              <a:t>Pero este programa da 24. El problema es que no da </a:t>
            </a:r>
            <a:r>
              <a:rPr lang="es-ES_tradnl" altLang="es-PE" sz="1800">
                <a:solidFill>
                  <a:srgbClr val="FF0000"/>
                </a:solidFill>
              </a:rPr>
              <a:t>ERROR</a:t>
            </a:r>
          </a:p>
          <a:p>
            <a:pPr eaLnBrk="1" hangingPunct="1">
              <a:lnSpc>
                <a:spcPct val="80000"/>
              </a:lnSpc>
            </a:pPr>
            <a:r>
              <a:rPr lang="es-ES_tradnl" altLang="es-PE" sz="1800"/>
              <a:t>Modifique el código del procedimiento para solucionarlo</a:t>
            </a:r>
            <a:endParaRPr lang="es-ES" altLang="es-PE" sz="1800"/>
          </a:p>
        </p:txBody>
      </p:sp>
      <p:graphicFrame>
        <p:nvGraphicFramePr>
          <p:cNvPr id="403479" name="Group 23"/>
          <p:cNvGraphicFramePr>
            <a:graphicFrameLocks noGrp="1"/>
          </p:cNvGraphicFramePr>
          <p:nvPr/>
        </p:nvGraphicFramePr>
        <p:xfrm>
          <a:off x="395288" y="2852738"/>
          <a:ext cx="8424862" cy="3328987"/>
        </p:xfrm>
        <a:graphic>
          <a:graphicData uri="http://schemas.openxmlformats.org/drawingml/2006/table">
            <a:tbl>
              <a:tblPr/>
              <a:tblGrid>
                <a:gridCol w="8424862">
                  <a:extLst>
                    <a:ext uri="{9D8B030D-6E8A-4147-A177-3AD203B41FA5}">
                      <a16:colId xmlns:a16="http://schemas.microsoft.com/office/drawing/2014/main" val="1337650359"/>
                    </a:ext>
                  </a:extLst>
                </a:gridCol>
              </a:tblGrid>
              <a:tr h="3328987">
                <a:tc>
                  <a:txBody>
                    <a:bodyPr/>
                    <a:lstStyle>
                      <a:lvl1pPr>
                        <a:defRPr sz="2800">
                          <a:solidFill>
                            <a:schemeClr val="tx1"/>
                          </a:solidFill>
                          <a:latin typeface="Arial" panose="020B0604020202020204" pitchFamily="34" charset="0"/>
                        </a:defRPr>
                      </a:lvl1pPr>
                      <a:lvl2pPr>
                        <a:defRPr sz="2400">
                          <a:solidFill>
                            <a:schemeClr val="tx1"/>
                          </a:solidFill>
                          <a:latin typeface="Arial" panose="020B0604020202020204" pitchFamily="34" charset="0"/>
                        </a:defRPr>
                      </a:lvl2pPr>
                      <a:lvl3pPr>
                        <a:buSzPct val="70000"/>
                        <a:defRPr sz="2000">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800" b="0" i="0" u="none" strike="noStrike" cap="none" normalizeH="0" baseline="0">
                          <a:ln>
                            <a:noFill/>
                          </a:ln>
                          <a:solidFill>
                            <a:srgbClr val="0033CC"/>
                          </a:solidFill>
                          <a:effectLst/>
                          <a:latin typeface="Arial" panose="020B0604020202020204" pitchFamily="34" charset="0"/>
                        </a:rPr>
                        <a:t>Sub</a:t>
                      </a:r>
                      <a:r>
                        <a:rPr kumimoji="0" lang="es-ES" altLang="es-PE" sz="1800" b="0" i="0" u="none" strike="noStrike" cap="none" normalizeH="0" baseline="0">
                          <a:ln>
                            <a:noFill/>
                          </a:ln>
                          <a:solidFill>
                            <a:schemeClr val="tx1"/>
                          </a:solidFill>
                          <a:effectLst/>
                          <a:latin typeface="Arial" panose="020B0604020202020204" pitchFamily="34" charset="0"/>
                        </a:rPr>
                        <a:t> area()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800" b="0" i="0" u="none" strike="noStrike" cap="none" normalizeH="0" baseline="0">
                          <a:ln>
                            <a:noFill/>
                          </a:ln>
                          <a:solidFill>
                            <a:schemeClr val="tx1"/>
                          </a:solidFill>
                          <a:effectLst/>
                          <a:latin typeface="Arial" panose="020B0604020202020204" pitchFamily="34" charset="0"/>
                        </a:rPr>
                        <a:t>    </a:t>
                      </a:r>
                      <a:r>
                        <a:rPr kumimoji="0" lang="es-ES" altLang="es-PE" sz="1800" b="0" i="0" u="none" strike="noStrike" cap="none" normalizeH="0" baseline="0">
                          <a:ln>
                            <a:noFill/>
                          </a:ln>
                          <a:solidFill>
                            <a:srgbClr val="0033CC"/>
                          </a:solidFill>
                          <a:effectLst/>
                          <a:latin typeface="Arial" panose="020B0604020202020204" pitchFamily="34" charset="0"/>
                        </a:rPr>
                        <a:t>Dim</a:t>
                      </a:r>
                      <a:r>
                        <a:rPr kumimoji="0" lang="es-ES" altLang="es-PE" sz="1800" b="0" i="0" u="none" strike="noStrike" cap="none" normalizeH="0" baseline="0">
                          <a:ln>
                            <a:noFill/>
                          </a:ln>
                          <a:solidFill>
                            <a:schemeClr val="tx1"/>
                          </a:solidFill>
                          <a:effectLst/>
                          <a:latin typeface="Arial" panose="020B0604020202020204" pitchFamily="34" charset="0"/>
                        </a:rPr>
                        <a:t> base </a:t>
                      </a:r>
                      <a:r>
                        <a:rPr kumimoji="0" lang="es-ES" altLang="es-PE" sz="18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800" b="0" i="0" u="none" strike="noStrike" cap="none" normalizeH="0" baseline="0">
                          <a:ln>
                            <a:noFill/>
                          </a:ln>
                          <a:solidFill>
                            <a:schemeClr val="tx1"/>
                          </a:solidFill>
                          <a:effectLst/>
                          <a:latin typeface="Arial" panose="020B0604020202020204" pitchFamily="34" charset="0"/>
                        </a:rPr>
                        <a:t>    </a:t>
                      </a:r>
                      <a:r>
                        <a:rPr kumimoji="0" lang="es-ES" altLang="es-PE" sz="1800" b="0" i="0" u="none" strike="noStrike" cap="none" normalizeH="0" baseline="0">
                          <a:ln>
                            <a:noFill/>
                          </a:ln>
                          <a:solidFill>
                            <a:srgbClr val="0033CC"/>
                          </a:solidFill>
                          <a:effectLst/>
                          <a:latin typeface="Arial" panose="020B0604020202020204" pitchFamily="34" charset="0"/>
                        </a:rPr>
                        <a:t>Dim</a:t>
                      </a:r>
                      <a:r>
                        <a:rPr kumimoji="0" lang="es-ES" altLang="es-PE" sz="1800" b="0" i="0" u="none" strike="noStrike" cap="none" normalizeH="0" baseline="0">
                          <a:ln>
                            <a:noFill/>
                          </a:ln>
                          <a:solidFill>
                            <a:schemeClr val="tx1"/>
                          </a:solidFill>
                          <a:effectLst/>
                          <a:latin typeface="Arial" panose="020B0604020202020204" pitchFamily="34" charset="0"/>
                        </a:rPr>
                        <a:t> altura </a:t>
                      </a:r>
                      <a:r>
                        <a:rPr kumimoji="0" lang="es-ES" altLang="es-PE" sz="18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800" b="0" i="0" u="none" strike="noStrike" cap="none" normalizeH="0" baseline="0">
                          <a:ln>
                            <a:noFill/>
                          </a:ln>
                          <a:solidFill>
                            <a:schemeClr val="tx1"/>
                          </a:solidFill>
                          <a:effectLst/>
                          <a:latin typeface="Arial" panose="020B0604020202020204" pitchFamily="34" charset="0"/>
                        </a:rPr>
                        <a:t>    </a:t>
                      </a:r>
                      <a:r>
                        <a:rPr kumimoji="0" lang="es-ES" altLang="es-PE" sz="1800" b="0" i="0" u="none" strike="noStrike" cap="none" normalizeH="0" baseline="0">
                          <a:ln>
                            <a:noFill/>
                          </a:ln>
                          <a:solidFill>
                            <a:srgbClr val="0033CC"/>
                          </a:solidFill>
                          <a:effectLst/>
                          <a:latin typeface="Arial" panose="020B0604020202020204" pitchFamily="34" charset="0"/>
                        </a:rPr>
                        <a:t>Dim</a:t>
                      </a:r>
                      <a:r>
                        <a:rPr kumimoji="0" lang="es-ES" altLang="es-PE" sz="1800" b="0" i="0" u="none" strike="noStrike" cap="none" normalizeH="0" baseline="0">
                          <a:ln>
                            <a:noFill/>
                          </a:ln>
                          <a:solidFill>
                            <a:schemeClr val="tx1"/>
                          </a:solidFill>
                          <a:effectLst/>
                          <a:latin typeface="Arial" panose="020B0604020202020204" pitchFamily="34" charset="0"/>
                        </a:rPr>
                        <a:t> superficie </a:t>
                      </a:r>
                      <a:r>
                        <a:rPr kumimoji="0" lang="es-ES" altLang="es-PE" sz="18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_tradnl" altLang="es-PE" sz="1800" b="0" i="0" u="none" strike="noStrike" cap="none" normalizeH="0" baseline="0">
                          <a:ln>
                            <a:noFill/>
                          </a:ln>
                          <a:solidFill>
                            <a:srgbClr val="009900"/>
                          </a:solidFill>
                          <a:effectLst/>
                          <a:latin typeface="Arial" panose="020B0604020202020204" pitchFamily="34" charset="0"/>
                        </a:rPr>
                        <a:t>    </a:t>
                      </a:r>
                      <a:r>
                        <a:rPr kumimoji="0" lang="es-ES_tradnl" altLang="es-PE" sz="1700" b="0" i="0" u="none" strike="noStrike" cap="none" normalizeH="0" baseline="0">
                          <a:ln>
                            <a:noFill/>
                          </a:ln>
                          <a:solidFill>
                            <a:srgbClr val="009900"/>
                          </a:solidFill>
                          <a:effectLst/>
                          <a:latin typeface="Arial" panose="020B0604020202020204" pitchFamily="34" charset="0"/>
                        </a:rPr>
                        <a:t>'Los decimales se introducen con coma en un inputbox, y con punto en el código</a:t>
                      </a:r>
                      <a:endParaRPr kumimoji="0" lang="es-ES" altLang="es-PE" sz="1700" b="0" i="0" u="none" strike="noStrike" cap="none" normalizeH="0" baseline="0">
                        <a:ln>
                          <a:noFill/>
                        </a:ln>
                        <a:solidFill>
                          <a:srgbClr val="009900"/>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800" b="0" i="0" u="none" strike="noStrike" cap="none" normalizeH="0" baseline="0">
                          <a:ln>
                            <a:noFill/>
                          </a:ln>
                          <a:solidFill>
                            <a:schemeClr val="tx1"/>
                          </a:solidFill>
                          <a:effectLst/>
                          <a:latin typeface="Arial" panose="020B0604020202020204" pitchFamily="34" charset="0"/>
                        </a:rPr>
                        <a:t>    altura = InputBox("Introduzca la altura del rectángulo")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800" b="0" i="0" u="none" strike="noStrike" cap="none" normalizeH="0" baseline="0">
                          <a:ln>
                            <a:noFill/>
                          </a:ln>
                          <a:solidFill>
                            <a:schemeClr val="tx1"/>
                          </a:solidFill>
                          <a:effectLst/>
                          <a:latin typeface="Arial" panose="020B0604020202020204" pitchFamily="34" charset="0"/>
                        </a:rPr>
                        <a:t>    base = InputBox("Introduzca la base del rectángulo")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800" b="0" i="0" u="none" strike="noStrike" cap="none" normalizeH="0" baseline="0">
                          <a:ln>
                            <a:noFill/>
                          </a:ln>
                          <a:solidFill>
                            <a:schemeClr val="tx1"/>
                          </a:solidFill>
                          <a:effectLst/>
                          <a:latin typeface="Arial" panose="020B0604020202020204" pitchFamily="34" charset="0"/>
                        </a:rPr>
                        <a:t>    superficie = base * altura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800" b="0" i="0" u="none" strike="noStrike" cap="none" normalizeH="0" baseline="0">
                          <a:ln>
                            <a:noFill/>
                          </a:ln>
                          <a:solidFill>
                            <a:schemeClr val="tx1"/>
                          </a:solidFill>
                          <a:effectLst/>
                          <a:latin typeface="Arial" panose="020B0604020202020204" pitchFamily="34" charset="0"/>
                        </a:rPr>
                        <a:t>    MsgBox ("El área del rectángulo es " &amp; superficie)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800" b="0" i="0" u="none" strike="noStrike" cap="none" normalizeH="0" baseline="0">
                          <a:ln>
                            <a:noFill/>
                          </a:ln>
                          <a:solidFill>
                            <a:srgbClr val="0033CC"/>
                          </a:solidFill>
                          <a:effectLst/>
                          <a:latin typeface="Arial" panose="020B0604020202020204" pitchFamily="34" charset="0"/>
                        </a:rPr>
                        <a:t>End Sub</a:t>
                      </a:r>
                    </a:p>
                  </a:txBody>
                  <a:tcPr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42249976"/>
                  </a:ext>
                </a:extLst>
              </a:tr>
            </a:tbl>
          </a:graphicData>
        </a:graphic>
      </p:graphicFrame>
    </p:spTree>
  </p:cSld>
  <p:clrMapOvr>
    <a:masterClrMapping/>
  </p:clrMapOvr>
  <p:transition/>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arcador de fecha 4"/>
          <p:cNvSpPr>
            <a:spLocks noGrp="1"/>
          </p:cNvSpPr>
          <p:nvPr>
            <p:ph type="dt" sz="quarter" idx="10"/>
          </p:nvPr>
        </p:nvSpPr>
        <p:spPr/>
        <p:txBody>
          <a:bodyPr/>
          <a:lstStyle/>
          <a:p>
            <a:pPr>
              <a:defRPr/>
            </a:pPr>
            <a:fld id="{8A3A1288-0E37-4905-8F8C-DE4A82FF1F3D}" type="datetime1">
              <a:rPr lang="es-ES" altLang="es-PE" smtClean="0"/>
              <a:t>07/03/2022</a:t>
            </a:fld>
            <a:endParaRPr lang="es-ES" altLang="es-PE"/>
          </a:p>
        </p:txBody>
      </p:sp>
      <p:sp>
        <p:nvSpPr>
          <p:cNvPr id="14" name="Marcador de número de diapositiva 6"/>
          <p:cNvSpPr>
            <a:spLocks noGrp="1"/>
          </p:cNvSpPr>
          <p:nvPr>
            <p:ph type="sldNum" sz="quarter" idx="12"/>
          </p:nvPr>
        </p:nvSpPr>
        <p:spPr/>
        <p:txBody>
          <a:bodyPr/>
          <a:lstStyle/>
          <a:p>
            <a:pPr>
              <a:defRPr/>
            </a:pPr>
            <a:fld id="{BA16261E-90BA-4CE9-A09B-B8F3FBFD8986}" type="slidenum">
              <a:rPr lang="es-ES" altLang="es-PE"/>
              <a:pPr>
                <a:defRPr/>
              </a:pPr>
              <a:t>110</a:t>
            </a:fld>
            <a:endParaRPr lang="es-ES" altLang="es-PE"/>
          </a:p>
        </p:txBody>
      </p:sp>
      <p:sp>
        <p:nvSpPr>
          <p:cNvPr id="564229" name="Rectangle 5"/>
          <p:cNvSpPr>
            <a:spLocks noGrp="1" noChangeArrowheads="1"/>
          </p:cNvSpPr>
          <p:nvPr>
            <p:ph type="title"/>
          </p:nvPr>
        </p:nvSpPr>
        <p:spPr/>
        <p:txBody>
          <a:bodyPr/>
          <a:lstStyle/>
          <a:p>
            <a:pPr eaLnBrk="1" hangingPunct="1">
              <a:defRPr/>
            </a:pPr>
            <a:r>
              <a:rPr lang="es-ES_tradnl" altLang="es-PE"/>
              <a:t>Código para el UserForm</a:t>
            </a:r>
            <a:endParaRPr lang="es-ES" altLang="es-PE"/>
          </a:p>
        </p:txBody>
      </p:sp>
      <p:pic>
        <p:nvPicPr>
          <p:cNvPr id="131077" name="Picture 25"/>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611188" y="5516563"/>
            <a:ext cx="152400" cy="152400"/>
          </a:xfrm>
          <a:noFill/>
          <a:extLst>
            <a:ext uri="{91240B29-F687-4F45-9708-019B960494DF}">
              <a14:hiddenLine xmlns:a14="http://schemas.microsoft.com/office/drawing/2010/main" w="9525" cap="flat" cmpd="sng" algn="ctr">
                <a:solidFill>
                  <a:schemeClr val="tx1"/>
                </a:solidFill>
                <a:prstDash val="solid"/>
                <a:miter lim="800000"/>
                <a:headEnd/>
                <a:tailEnd/>
              </a14:hiddenLine>
            </a:ext>
          </a:extLst>
        </p:spPr>
      </p:pic>
      <p:graphicFrame>
        <p:nvGraphicFramePr>
          <p:cNvPr id="564256" name="Group 32"/>
          <p:cNvGraphicFramePr>
            <a:graphicFrameLocks noGrp="1"/>
          </p:cNvGraphicFramePr>
          <p:nvPr/>
        </p:nvGraphicFramePr>
        <p:xfrm>
          <a:off x="1187450" y="2060575"/>
          <a:ext cx="7416800" cy="2225675"/>
        </p:xfrm>
        <a:graphic>
          <a:graphicData uri="http://schemas.openxmlformats.org/drawingml/2006/table">
            <a:tbl>
              <a:tblPr/>
              <a:tblGrid>
                <a:gridCol w="7416800">
                  <a:extLst>
                    <a:ext uri="{9D8B030D-6E8A-4147-A177-3AD203B41FA5}">
                      <a16:colId xmlns:a16="http://schemas.microsoft.com/office/drawing/2014/main" val="3829949403"/>
                    </a:ext>
                  </a:extLst>
                </a:gridCol>
              </a:tblGrid>
              <a:tr h="2225675">
                <a:tc>
                  <a:txBody>
                    <a:bodyPr/>
                    <a:lstStyle>
                      <a:lvl1pPr>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2000" b="0" i="0" u="none" strike="noStrike" cap="none" normalizeH="0" baseline="0">
                          <a:ln>
                            <a:noFill/>
                          </a:ln>
                          <a:solidFill>
                            <a:srgbClr val="0033CC"/>
                          </a:solidFill>
                          <a:effectLst/>
                          <a:latin typeface="Tahoma" panose="020B0604030504040204" pitchFamily="34" charset="0"/>
                        </a:rPr>
                        <a:t>Private Sub</a:t>
                      </a:r>
                      <a:r>
                        <a:rPr kumimoji="0" lang="es-ES" altLang="es-PE" sz="2000" b="0" i="0" u="none" strike="noStrike" cap="none" normalizeH="0" baseline="0">
                          <a:ln>
                            <a:noFill/>
                          </a:ln>
                          <a:solidFill>
                            <a:schemeClr val="bg1"/>
                          </a:solidFill>
                          <a:effectLst/>
                          <a:latin typeface="Tahoma" panose="020B0604030504040204" pitchFamily="34" charset="0"/>
                        </a:rPr>
                        <a:t> CommandButton1_Click()</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2000" b="0" i="0" u="none" strike="noStrike" cap="none" normalizeH="0" baseline="0">
                          <a:ln>
                            <a:noFill/>
                          </a:ln>
                          <a:solidFill>
                            <a:schemeClr val="bg1"/>
                          </a:solidFill>
                          <a:effectLst/>
                          <a:latin typeface="Tahoma" panose="020B0604030504040204" pitchFamily="34" charset="0"/>
                        </a:rPr>
                        <a:t>    TextBox1.Text = "Hola Mundo"</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2000" b="0" i="0" u="none" strike="noStrike" cap="none" normalizeH="0" baseline="0">
                          <a:ln>
                            <a:noFill/>
                          </a:ln>
                          <a:solidFill>
                            <a:srgbClr val="0033CC"/>
                          </a:solidFill>
                          <a:effectLst/>
                          <a:latin typeface="Tahoma" panose="020B0604030504040204" pitchFamily="34" charset="0"/>
                        </a:rPr>
                        <a:t>End Sub</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2000" b="0" i="0" u="none" strike="noStrike" cap="none" normalizeH="0" baseline="0">
                          <a:ln>
                            <a:noFill/>
                          </a:ln>
                          <a:solidFill>
                            <a:srgbClr val="0033CC"/>
                          </a:solidFill>
                          <a:effectLst/>
                          <a:latin typeface="Tahoma" panose="020B0604030504040204" pitchFamily="34" charset="0"/>
                        </a:rPr>
                        <a:t>Private Sub</a:t>
                      </a:r>
                      <a:r>
                        <a:rPr kumimoji="0" lang="es-ES" altLang="es-PE" sz="2000" b="0" i="0" u="none" strike="noStrike" cap="none" normalizeH="0" baseline="0">
                          <a:ln>
                            <a:noFill/>
                          </a:ln>
                          <a:solidFill>
                            <a:schemeClr val="bg1"/>
                          </a:solidFill>
                          <a:effectLst/>
                          <a:latin typeface="Tahoma" panose="020B0604030504040204" pitchFamily="34" charset="0"/>
                        </a:rPr>
                        <a:t> CommandButton2_Click()</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2000" b="0" i="0" u="none" strike="noStrike" cap="none" normalizeH="0" baseline="0">
                          <a:ln>
                            <a:noFill/>
                          </a:ln>
                          <a:solidFill>
                            <a:schemeClr val="bg1"/>
                          </a:solidFill>
                          <a:effectLst/>
                          <a:latin typeface="Tahoma" panose="020B0604030504040204" pitchFamily="34" charset="0"/>
                        </a:rPr>
                        <a:t>    TextBox1.Text = ""</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2000" b="0" i="0" u="none" strike="noStrike" cap="none" normalizeH="0" baseline="0">
                          <a:ln>
                            <a:noFill/>
                          </a:ln>
                          <a:solidFill>
                            <a:srgbClr val="0033CC"/>
                          </a:solidFill>
                          <a:effectLst/>
                          <a:latin typeface="Tahoma" panose="020B0604030504040204" pitchFamily="34" charset="0"/>
                        </a:rPr>
                        <a:t>End Sub</a:t>
                      </a:r>
                    </a:p>
                  </a:txBody>
                  <a:tcPr marT="45733" marB="4573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extLst>
                  <a:ext uri="{0D108BD9-81ED-4DB2-BD59-A6C34878D82A}">
                    <a16:rowId xmlns:a16="http://schemas.microsoft.com/office/drawing/2014/main" val="536715790"/>
                  </a:ext>
                </a:extLst>
              </a:tr>
            </a:tbl>
          </a:graphicData>
        </a:graphic>
      </p:graphicFrame>
      <p:sp>
        <p:nvSpPr>
          <p:cNvPr id="564248" name="Rectangle 24"/>
          <p:cNvSpPr>
            <a:spLocks noChangeArrowheads="1"/>
          </p:cNvSpPr>
          <p:nvPr/>
        </p:nvSpPr>
        <p:spPr bwMode="auto">
          <a:xfrm>
            <a:off x="1042988" y="4437063"/>
            <a:ext cx="753745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buClr>
                <a:schemeClr val="hlink"/>
              </a:buClr>
              <a:buSzPct val="70000"/>
              <a:buChar char="n"/>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buChar cha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buChar char="n"/>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buChar cha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buChar char="n"/>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buChar char="n"/>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buChar char="n"/>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buChar char="n"/>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buChar char="n"/>
              <a:defRPr>
                <a:solidFill>
                  <a:schemeClr val="tx1"/>
                </a:solidFill>
                <a:effectLst>
                  <a:outerShdw blurRad="38100" dist="38100" dir="2700000" algn="tl">
                    <a:srgbClr val="000000"/>
                  </a:outerShdw>
                </a:effectLst>
                <a:latin typeface="Tahoma" panose="020B0604030504040204" pitchFamily="34" charset="0"/>
              </a:defRPr>
            </a:lvl9pPr>
          </a:lstStyle>
          <a:p>
            <a:pPr eaLnBrk="1" hangingPunct="1">
              <a:lnSpc>
                <a:spcPct val="90000"/>
              </a:lnSpc>
              <a:spcBef>
                <a:spcPct val="20000"/>
              </a:spcBef>
              <a:buFont typeface="Wingdings" panose="05000000000000000000" pitchFamily="2" charset="2"/>
              <a:buChar char="n"/>
              <a:defRPr/>
            </a:pPr>
            <a:r>
              <a:rPr lang="es-ES_tradnl" altLang="es-PE" sz="2000"/>
              <a:t>Vuelva al formulario. Basta cerrar la ventna, o mejor hacer clic en el icono Ver Objeto</a:t>
            </a:r>
          </a:p>
          <a:p>
            <a:pPr eaLnBrk="1" hangingPunct="1">
              <a:lnSpc>
                <a:spcPct val="90000"/>
              </a:lnSpc>
              <a:spcBef>
                <a:spcPct val="20000"/>
              </a:spcBef>
              <a:buFont typeface="Wingdings" panose="05000000000000000000" pitchFamily="2" charset="2"/>
              <a:buChar char="n"/>
              <a:defRPr/>
            </a:pPr>
            <a:r>
              <a:rPr lang="es-ES_tradnl" altLang="es-PE" sz="2000"/>
              <a:t>Grabar</a:t>
            </a:r>
          </a:p>
          <a:p>
            <a:pPr eaLnBrk="1" hangingPunct="1">
              <a:lnSpc>
                <a:spcPct val="90000"/>
              </a:lnSpc>
              <a:spcBef>
                <a:spcPct val="20000"/>
              </a:spcBef>
              <a:buFont typeface="Wingdings" panose="05000000000000000000" pitchFamily="2" charset="2"/>
              <a:buChar char="n"/>
              <a:defRPr/>
            </a:pPr>
            <a:r>
              <a:rPr lang="es-ES_tradnl" altLang="es-PE" sz="2000"/>
              <a:t>Ejecutar el programa</a:t>
            </a:r>
          </a:p>
          <a:p>
            <a:pPr eaLnBrk="1" hangingPunct="1">
              <a:lnSpc>
                <a:spcPct val="90000"/>
              </a:lnSpc>
              <a:spcBef>
                <a:spcPct val="20000"/>
              </a:spcBef>
              <a:buFont typeface="Wingdings" panose="05000000000000000000" pitchFamily="2" charset="2"/>
              <a:buChar char="n"/>
              <a:defRPr/>
            </a:pPr>
            <a:r>
              <a:rPr lang="es-ES_tradnl" altLang="es-PE" sz="2000"/>
              <a:t>Son procedimientos de evento</a:t>
            </a:r>
          </a:p>
        </p:txBody>
      </p:sp>
      <p:pic>
        <p:nvPicPr>
          <p:cNvPr id="131085" name="Picture 27"/>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795963" y="1700213"/>
            <a:ext cx="3048000" cy="2286000"/>
          </a:xfrm>
          <a:noFill/>
          <a:extLst>
            <a:ext uri="{91240B29-F687-4F45-9708-019B960494DF}">
              <a14:hiddenLine xmlns:a14="http://schemas.microsoft.com/office/drawing/2010/main" w="9525" cap="flat" cmpd="sng" algn="ctr">
                <a:solidFill>
                  <a:schemeClr val="tx1"/>
                </a:solidFill>
                <a:prstDash val="solid"/>
                <a:miter lim="800000"/>
                <a:headEnd/>
                <a:tailEnd/>
              </a14:hiddenLine>
            </a:ext>
          </a:extLst>
        </p:spPr>
      </p:pic>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fecha 3"/>
          <p:cNvSpPr>
            <a:spLocks noGrp="1"/>
          </p:cNvSpPr>
          <p:nvPr>
            <p:ph type="dt" sz="quarter" idx="10"/>
          </p:nvPr>
        </p:nvSpPr>
        <p:spPr/>
        <p:txBody>
          <a:bodyPr/>
          <a:lstStyle/>
          <a:p>
            <a:pPr>
              <a:defRPr/>
            </a:pPr>
            <a:fld id="{883155F0-B261-4F53-9D6D-C0092DA897FB}" type="datetime1">
              <a:rPr lang="es-ES" altLang="es-PE" smtClean="0"/>
              <a:t>07/03/2022</a:t>
            </a:fld>
            <a:endParaRPr lang="es-ES" altLang="es-PE"/>
          </a:p>
        </p:txBody>
      </p:sp>
      <p:sp>
        <p:nvSpPr>
          <p:cNvPr id="6" name="Marcador de número de diapositiva 5"/>
          <p:cNvSpPr>
            <a:spLocks noGrp="1"/>
          </p:cNvSpPr>
          <p:nvPr>
            <p:ph type="sldNum" sz="quarter" idx="12"/>
          </p:nvPr>
        </p:nvSpPr>
        <p:spPr/>
        <p:txBody>
          <a:bodyPr/>
          <a:lstStyle/>
          <a:p>
            <a:pPr>
              <a:defRPr/>
            </a:pPr>
            <a:fld id="{4C152579-DDFC-479F-808D-C7F804A9F1CE}" type="slidenum">
              <a:rPr lang="es-ES" altLang="es-PE"/>
              <a:pPr>
                <a:defRPr/>
              </a:pPr>
              <a:t>111</a:t>
            </a:fld>
            <a:endParaRPr lang="es-ES" altLang="es-PE"/>
          </a:p>
        </p:txBody>
      </p:sp>
      <p:sp>
        <p:nvSpPr>
          <p:cNvPr id="571394" name="Rectangle 2"/>
          <p:cNvSpPr>
            <a:spLocks noGrp="1" noChangeArrowheads="1"/>
          </p:cNvSpPr>
          <p:nvPr>
            <p:ph type="title"/>
          </p:nvPr>
        </p:nvSpPr>
        <p:spPr/>
        <p:txBody>
          <a:bodyPr/>
          <a:lstStyle/>
          <a:p>
            <a:pPr eaLnBrk="1" hangingPunct="1">
              <a:defRPr/>
            </a:pPr>
            <a:r>
              <a:rPr lang="es-ES_tradnl" altLang="es-PE"/>
              <a:t>Programar User Forms</a:t>
            </a:r>
            <a:endParaRPr lang="es-ES" altLang="es-PE"/>
          </a:p>
        </p:txBody>
      </p:sp>
      <p:sp>
        <p:nvSpPr>
          <p:cNvPr id="571395" name="Rectangle 3"/>
          <p:cNvSpPr>
            <a:spLocks noGrp="1" noChangeArrowheads="1"/>
          </p:cNvSpPr>
          <p:nvPr>
            <p:ph type="body" idx="1"/>
          </p:nvPr>
        </p:nvSpPr>
        <p:spPr>
          <a:xfrm>
            <a:off x="1066800" y="1981200"/>
            <a:ext cx="7543800" cy="2671763"/>
          </a:xfrm>
        </p:spPr>
        <p:txBody>
          <a:bodyPr/>
          <a:lstStyle/>
          <a:p>
            <a:pPr marL="609600" indent="-609600" eaLnBrk="1" hangingPunct="1">
              <a:defRPr/>
            </a:pPr>
            <a:r>
              <a:rPr lang="es-ES_tradnl" altLang="es-PE"/>
              <a:t>El procedimiento a seguir es:</a:t>
            </a:r>
          </a:p>
          <a:p>
            <a:pPr marL="990600" lvl="1" indent="-533400" eaLnBrk="1" hangingPunct="1">
              <a:buFontTx/>
              <a:buAutoNum type="arabicPeriod"/>
              <a:defRPr/>
            </a:pPr>
            <a:r>
              <a:rPr lang="es-ES_tradnl" altLang="es-PE"/>
              <a:t>Menú Insertar UserForm</a:t>
            </a:r>
          </a:p>
          <a:p>
            <a:pPr marL="1371600" lvl="2" indent="-457200" eaLnBrk="1" hangingPunct="1">
              <a:buFontTx/>
              <a:buChar char="–"/>
              <a:defRPr/>
            </a:pPr>
            <a:r>
              <a:rPr lang="es-ES_tradnl" altLang="es-PE"/>
              <a:t>Cuadro de Herramientas</a:t>
            </a:r>
          </a:p>
          <a:p>
            <a:pPr marL="990600" lvl="1" indent="-533400" eaLnBrk="1" hangingPunct="1">
              <a:buFontTx/>
              <a:buAutoNum type="arabicPeriod"/>
              <a:defRPr/>
            </a:pPr>
            <a:r>
              <a:rPr lang="es-ES_tradnl" altLang="es-PE"/>
              <a:t>Establecer Propiedades de los objetos</a:t>
            </a:r>
          </a:p>
          <a:p>
            <a:pPr marL="990600" lvl="1" indent="-533400" eaLnBrk="1" hangingPunct="1">
              <a:buFontTx/>
              <a:buAutoNum type="arabicPeriod"/>
              <a:defRPr/>
            </a:pPr>
            <a:r>
              <a:rPr lang="es-ES_tradnl" altLang="es-PE"/>
              <a:t>Escribir el código</a:t>
            </a:r>
            <a:endParaRPr lang="es-ES" altLang="es-PE"/>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arcador de fecha 4"/>
          <p:cNvSpPr>
            <a:spLocks noGrp="1"/>
          </p:cNvSpPr>
          <p:nvPr>
            <p:ph type="dt" sz="quarter" idx="10"/>
          </p:nvPr>
        </p:nvSpPr>
        <p:spPr/>
        <p:txBody>
          <a:bodyPr/>
          <a:lstStyle/>
          <a:p>
            <a:pPr>
              <a:defRPr/>
            </a:pPr>
            <a:fld id="{9FE0BF11-E02E-4DB4-8777-3B8C659D3F68}" type="datetime1">
              <a:rPr lang="es-ES" altLang="es-PE" smtClean="0"/>
              <a:t>07/03/2022</a:t>
            </a:fld>
            <a:endParaRPr lang="es-ES" altLang="es-PE"/>
          </a:p>
        </p:txBody>
      </p:sp>
      <p:sp>
        <p:nvSpPr>
          <p:cNvPr id="8" name="Marcador de número de diapositiva 6"/>
          <p:cNvSpPr>
            <a:spLocks noGrp="1"/>
          </p:cNvSpPr>
          <p:nvPr>
            <p:ph type="sldNum" sz="quarter" idx="12"/>
          </p:nvPr>
        </p:nvSpPr>
        <p:spPr/>
        <p:txBody>
          <a:bodyPr/>
          <a:lstStyle/>
          <a:p>
            <a:pPr>
              <a:defRPr/>
            </a:pPr>
            <a:fld id="{5790D7E2-1300-484B-93D5-88D2A6C4461F}" type="slidenum">
              <a:rPr lang="es-ES" altLang="es-PE"/>
              <a:pPr>
                <a:defRPr/>
              </a:pPr>
              <a:t>112</a:t>
            </a:fld>
            <a:endParaRPr lang="es-ES" altLang="es-PE"/>
          </a:p>
        </p:txBody>
      </p:sp>
      <p:sp>
        <p:nvSpPr>
          <p:cNvPr id="572418" name="Rectangle 2"/>
          <p:cNvSpPr>
            <a:spLocks noGrp="1" noChangeArrowheads="1"/>
          </p:cNvSpPr>
          <p:nvPr>
            <p:ph type="title"/>
          </p:nvPr>
        </p:nvSpPr>
        <p:spPr/>
        <p:txBody>
          <a:bodyPr/>
          <a:lstStyle/>
          <a:p>
            <a:pPr eaLnBrk="1" hangingPunct="1">
              <a:defRPr/>
            </a:pPr>
            <a:r>
              <a:rPr lang="es-ES_tradnl" altLang="es-PE"/>
              <a:t>Contraseña</a:t>
            </a:r>
            <a:endParaRPr lang="es-ES" altLang="es-PE"/>
          </a:p>
        </p:txBody>
      </p:sp>
      <p:sp>
        <p:nvSpPr>
          <p:cNvPr id="572419" name="Rectangle 3"/>
          <p:cNvSpPr>
            <a:spLocks noGrp="1" noChangeArrowheads="1"/>
          </p:cNvSpPr>
          <p:nvPr>
            <p:ph type="body" sz="half" idx="1"/>
          </p:nvPr>
        </p:nvSpPr>
        <p:spPr>
          <a:xfrm>
            <a:off x="1042988" y="1916113"/>
            <a:ext cx="4249737" cy="4321175"/>
          </a:xfrm>
        </p:spPr>
        <p:txBody>
          <a:bodyPr/>
          <a:lstStyle/>
          <a:p>
            <a:pPr eaLnBrk="1" hangingPunct="1">
              <a:lnSpc>
                <a:spcPct val="80000"/>
              </a:lnSpc>
              <a:defRPr/>
            </a:pPr>
            <a:r>
              <a:rPr lang="es-ES_tradnl" altLang="es-PE" sz="1600"/>
              <a:t>Insertar un nuevo formulario. UserForm2</a:t>
            </a:r>
          </a:p>
          <a:p>
            <a:pPr eaLnBrk="1" hangingPunct="1">
              <a:lnSpc>
                <a:spcPct val="80000"/>
              </a:lnSpc>
              <a:defRPr/>
            </a:pPr>
            <a:r>
              <a:rPr lang="es-ES_tradnl" altLang="es-PE" sz="1600"/>
              <a:t>Propiedades del UserForm2</a:t>
            </a:r>
          </a:p>
          <a:p>
            <a:pPr lvl="1" eaLnBrk="1" hangingPunct="1">
              <a:lnSpc>
                <a:spcPct val="80000"/>
              </a:lnSpc>
              <a:defRPr/>
            </a:pPr>
            <a:r>
              <a:rPr lang="es-ES_tradnl" altLang="es-PE" sz="1400"/>
              <a:t>Name = frmClave</a:t>
            </a:r>
          </a:p>
          <a:p>
            <a:pPr lvl="1" eaLnBrk="1" hangingPunct="1">
              <a:lnSpc>
                <a:spcPct val="80000"/>
              </a:lnSpc>
              <a:defRPr/>
            </a:pPr>
            <a:r>
              <a:rPr lang="es-ES_tradnl" altLang="es-PE" sz="1400"/>
              <a:t>Caption = Contraseña</a:t>
            </a:r>
          </a:p>
          <a:p>
            <a:pPr eaLnBrk="1" hangingPunct="1">
              <a:lnSpc>
                <a:spcPct val="80000"/>
              </a:lnSpc>
              <a:defRPr/>
            </a:pPr>
            <a:r>
              <a:rPr lang="es-ES_tradnl" altLang="es-PE" sz="1600"/>
              <a:t>Insertar una Etiqueta (</a:t>
            </a:r>
            <a:r>
              <a:rPr lang="en-US" altLang="es-PE" sz="1600"/>
              <a:t>label</a:t>
            </a:r>
            <a:r>
              <a:rPr lang="es-ES_tradnl" altLang="es-PE" sz="1600"/>
              <a:t>)</a:t>
            </a:r>
          </a:p>
          <a:p>
            <a:pPr lvl="1" eaLnBrk="1" hangingPunct="1">
              <a:lnSpc>
                <a:spcPct val="80000"/>
              </a:lnSpc>
              <a:defRPr/>
            </a:pPr>
            <a:r>
              <a:rPr lang="es-ES_tradnl" altLang="es-PE" sz="1400"/>
              <a:t>Name =lblClave</a:t>
            </a:r>
          </a:p>
          <a:p>
            <a:pPr lvl="1" eaLnBrk="1" hangingPunct="1">
              <a:lnSpc>
                <a:spcPct val="80000"/>
              </a:lnSpc>
              <a:defRPr/>
            </a:pPr>
            <a:r>
              <a:rPr lang="es-ES_tradnl" altLang="es-PE" sz="1400"/>
              <a:t>Caption = Introduzca la clave secreta</a:t>
            </a:r>
          </a:p>
          <a:p>
            <a:pPr eaLnBrk="1" hangingPunct="1">
              <a:lnSpc>
                <a:spcPct val="80000"/>
              </a:lnSpc>
              <a:defRPr/>
            </a:pPr>
            <a:r>
              <a:rPr lang="es-ES_tradnl" altLang="es-PE" sz="1600"/>
              <a:t>Inserte un Cuadro de Texto (TextBox)</a:t>
            </a:r>
          </a:p>
          <a:p>
            <a:pPr lvl="1" eaLnBrk="1" hangingPunct="1">
              <a:lnSpc>
                <a:spcPct val="80000"/>
              </a:lnSpc>
              <a:defRPr/>
            </a:pPr>
            <a:r>
              <a:rPr lang="es-ES_tradnl" altLang="es-PE" sz="1400"/>
              <a:t>Name = txtContraseña</a:t>
            </a:r>
          </a:p>
          <a:p>
            <a:pPr lvl="1" eaLnBrk="1" hangingPunct="1">
              <a:lnSpc>
                <a:spcPct val="80000"/>
              </a:lnSpc>
              <a:defRPr/>
            </a:pPr>
            <a:r>
              <a:rPr lang="es-ES_tradnl" altLang="es-PE" sz="1400"/>
              <a:t>MaxLength = 6</a:t>
            </a:r>
          </a:p>
          <a:p>
            <a:pPr lvl="1" eaLnBrk="1" hangingPunct="1">
              <a:lnSpc>
                <a:spcPct val="80000"/>
              </a:lnSpc>
              <a:defRPr/>
            </a:pPr>
            <a:r>
              <a:rPr lang="es-ES_tradnl" altLang="es-PE" sz="1400"/>
              <a:t>PasswordChar = *</a:t>
            </a:r>
          </a:p>
          <a:p>
            <a:pPr eaLnBrk="1" hangingPunct="1">
              <a:lnSpc>
                <a:spcPct val="80000"/>
              </a:lnSpc>
              <a:defRPr/>
            </a:pPr>
            <a:r>
              <a:rPr lang="es-ES_tradnl" altLang="es-PE" sz="1600"/>
              <a:t>Inserte el CommandBooton1</a:t>
            </a:r>
          </a:p>
          <a:p>
            <a:pPr lvl="1" eaLnBrk="1" hangingPunct="1">
              <a:lnSpc>
                <a:spcPct val="80000"/>
              </a:lnSpc>
              <a:defRPr/>
            </a:pPr>
            <a:r>
              <a:rPr lang="es-ES_tradnl" altLang="es-PE" sz="1400"/>
              <a:t>Name = cdmAceptar</a:t>
            </a:r>
          </a:p>
          <a:p>
            <a:pPr lvl="1" eaLnBrk="1" hangingPunct="1">
              <a:lnSpc>
                <a:spcPct val="80000"/>
              </a:lnSpc>
              <a:defRPr/>
            </a:pPr>
            <a:r>
              <a:rPr lang="es-ES_tradnl" altLang="es-PE" sz="1400"/>
              <a:t>Default = True</a:t>
            </a:r>
          </a:p>
          <a:p>
            <a:pPr lvl="1" eaLnBrk="1" hangingPunct="1">
              <a:lnSpc>
                <a:spcPct val="80000"/>
              </a:lnSpc>
              <a:defRPr/>
            </a:pPr>
            <a:r>
              <a:rPr lang="es-ES_tradnl" altLang="es-PE" sz="1400"/>
              <a:t>Caption = Aceptar</a:t>
            </a:r>
          </a:p>
          <a:p>
            <a:pPr eaLnBrk="1" hangingPunct="1">
              <a:lnSpc>
                <a:spcPct val="80000"/>
              </a:lnSpc>
              <a:defRPr/>
            </a:pPr>
            <a:r>
              <a:rPr lang="es-ES_tradnl" altLang="es-PE" sz="1600"/>
              <a:t>Inserte el CommandBooton2</a:t>
            </a:r>
          </a:p>
          <a:p>
            <a:pPr lvl="1" eaLnBrk="1" hangingPunct="1">
              <a:lnSpc>
                <a:spcPct val="80000"/>
              </a:lnSpc>
              <a:defRPr/>
            </a:pPr>
            <a:r>
              <a:rPr lang="es-ES_tradnl" altLang="es-PE" sz="1400"/>
              <a:t>Name = cdmCancelar</a:t>
            </a:r>
          </a:p>
          <a:p>
            <a:pPr lvl="1" eaLnBrk="1" hangingPunct="1">
              <a:lnSpc>
                <a:spcPct val="80000"/>
              </a:lnSpc>
              <a:defRPr/>
            </a:pPr>
            <a:r>
              <a:rPr lang="es-ES_tradnl" altLang="es-PE" sz="1400"/>
              <a:t>Caption = Cancelar</a:t>
            </a:r>
          </a:p>
          <a:p>
            <a:pPr lvl="1" eaLnBrk="1" hangingPunct="1">
              <a:lnSpc>
                <a:spcPct val="80000"/>
              </a:lnSpc>
              <a:defRPr/>
            </a:pPr>
            <a:r>
              <a:rPr lang="es-ES_tradnl" altLang="es-PE" sz="1400"/>
              <a:t>Cancel = True</a:t>
            </a:r>
            <a:endParaRPr lang="es-ES" altLang="es-PE" sz="1400"/>
          </a:p>
        </p:txBody>
      </p:sp>
      <p:pic>
        <p:nvPicPr>
          <p:cNvPr id="133126" name="Picture 4"/>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508625" y="1916113"/>
            <a:ext cx="3048000" cy="2286000"/>
          </a:xfrm>
          <a:noFill/>
          <a:extLst>
            <a:ext uri="{91240B29-F687-4F45-9708-019B960494DF}">
              <a14:hiddenLine xmlns:a14="http://schemas.microsoft.com/office/drawing/2010/main" w="9525" cap="flat" cmpd="sng" algn="ctr">
                <a:solidFill>
                  <a:schemeClr val="tx1"/>
                </a:solidFill>
                <a:prstDash val="solid"/>
                <a:miter lim="800000"/>
                <a:headEnd/>
                <a:tailEnd/>
              </a14:hiddenLine>
            </a:ext>
          </a:extLst>
        </p:spPr>
      </p:pic>
      <p:sp>
        <p:nvSpPr>
          <p:cNvPr id="572422" name="Rectangle 6"/>
          <p:cNvSpPr>
            <a:spLocks noChangeArrowheads="1"/>
          </p:cNvSpPr>
          <p:nvPr/>
        </p:nvSpPr>
        <p:spPr bwMode="auto">
          <a:xfrm>
            <a:off x="5364163" y="4292600"/>
            <a:ext cx="3529012" cy="1944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buClr>
                <a:schemeClr val="hlink"/>
              </a:buClr>
              <a:buSzPct val="70000"/>
              <a:buChar char="n"/>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buChar cha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buChar char="n"/>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buChar cha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buChar char="n"/>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buChar char="n"/>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buChar char="n"/>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buChar char="n"/>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buChar char="n"/>
              <a:defRPr>
                <a:solidFill>
                  <a:schemeClr val="tx1"/>
                </a:solidFill>
                <a:effectLst>
                  <a:outerShdw blurRad="38100" dist="38100" dir="2700000" algn="tl">
                    <a:srgbClr val="000000"/>
                  </a:outerShdw>
                </a:effectLst>
                <a:latin typeface="Tahoma" panose="020B0604030504040204" pitchFamily="34" charset="0"/>
              </a:defRPr>
            </a:lvl9pPr>
          </a:lstStyle>
          <a:p>
            <a:pPr eaLnBrk="1" hangingPunct="1">
              <a:lnSpc>
                <a:spcPct val="80000"/>
              </a:lnSpc>
              <a:spcBef>
                <a:spcPct val="20000"/>
              </a:spcBef>
              <a:buFont typeface="Wingdings" panose="05000000000000000000" pitchFamily="2" charset="2"/>
              <a:buChar char="n"/>
              <a:defRPr/>
            </a:pPr>
            <a:r>
              <a:rPr lang="es-ES_tradnl" altLang="es-PE" sz="1600"/>
              <a:t>Si un botón se pone como Dafault = True, automáticamente los demás se ponen Default = False</a:t>
            </a:r>
          </a:p>
          <a:p>
            <a:pPr eaLnBrk="1" hangingPunct="1">
              <a:lnSpc>
                <a:spcPct val="80000"/>
              </a:lnSpc>
              <a:spcBef>
                <a:spcPct val="20000"/>
              </a:spcBef>
              <a:buFont typeface="Wingdings" panose="05000000000000000000" pitchFamily="2" charset="2"/>
              <a:buNone/>
              <a:defRPr/>
            </a:pPr>
            <a:endParaRPr lang="es-ES_tradnl" altLang="es-PE" sz="1600"/>
          </a:p>
          <a:p>
            <a:pPr eaLnBrk="1" hangingPunct="1">
              <a:lnSpc>
                <a:spcPct val="80000"/>
              </a:lnSpc>
              <a:spcBef>
                <a:spcPct val="20000"/>
              </a:spcBef>
              <a:buFont typeface="Wingdings" panose="05000000000000000000" pitchFamily="2" charset="2"/>
              <a:buChar char="n"/>
              <a:defRPr/>
            </a:pPr>
            <a:r>
              <a:rPr lang="es-ES_tradnl" altLang="es-PE" sz="1600"/>
              <a:t>En un formulario solo puede haber un botón con la propiedad Cancel = True</a:t>
            </a:r>
          </a:p>
          <a:p>
            <a:pPr eaLnBrk="1" hangingPunct="1">
              <a:lnSpc>
                <a:spcPct val="80000"/>
              </a:lnSpc>
              <a:spcBef>
                <a:spcPct val="20000"/>
              </a:spcBef>
              <a:buFont typeface="Wingdings" panose="05000000000000000000" pitchFamily="2" charset="2"/>
              <a:buChar char="n"/>
              <a:defRPr/>
            </a:pPr>
            <a:endParaRPr lang="es-ES_tradnl" altLang="es-PE" sz="160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3"/>
          <p:cNvSpPr>
            <a:spLocks noGrp="1"/>
          </p:cNvSpPr>
          <p:nvPr>
            <p:ph type="dt" sz="quarter" idx="10"/>
          </p:nvPr>
        </p:nvSpPr>
        <p:spPr/>
        <p:txBody>
          <a:bodyPr/>
          <a:lstStyle/>
          <a:p>
            <a:pPr>
              <a:defRPr/>
            </a:pPr>
            <a:fld id="{53388B5B-232D-49BF-8509-F3D035CB2ED1}" type="datetime1">
              <a:rPr lang="es-ES" altLang="es-PE" smtClean="0"/>
              <a:t>07/03/2022</a:t>
            </a:fld>
            <a:endParaRPr lang="es-ES" altLang="es-PE"/>
          </a:p>
        </p:txBody>
      </p:sp>
      <p:sp>
        <p:nvSpPr>
          <p:cNvPr id="12" name="Marcador de número de diapositiva 5"/>
          <p:cNvSpPr>
            <a:spLocks noGrp="1"/>
          </p:cNvSpPr>
          <p:nvPr>
            <p:ph type="sldNum" sz="quarter" idx="12"/>
          </p:nvPr>
        </p:nvSpPr>
        <p:spPr/>
        <p:txBody>
          <a:bodyPr/>
          <a:lstStyle/>
          <a:p>
            <a:pPr>
              <a:defRPr/>
            </a:pPr>
            <a:fld id="{E3CABCDB-B579-458D-BF43-530006C1432D}" type="slidenum">
              <a:rPr lang="es-ES" altLang="es-PE"/>
              <a:pPr>
                <a:defRPr/>
              </a:pPr>
              <a:t>113</a:t>
            </a:fld>
            <a:endParaRPr lang="es-ES" altLang="es-PE"/>
          </a:p>
        </p:txBody>
      </p:sp>
      <p:sp>
        <p:nvSpPr>
          <p:cNvPr id="574466" name="Rectangle 2"/>
          <p:cNvSpPr>
            <a:spLocks noGrp="1" noChangeArrowheads="1"/>
          </p:cNvSpPr>
          <p:nvPr>
            <p:ph type="title"/>
          </p:nvPr>
        </p:nvSpPr>
        <p:spPr/>
        <p:txBody>
          <a:bodyPr/>
          <a:lstStyle/>
          <a:p>
            <a:pPr eaLnBrk="1" hangingPunct="1">
              <a:defRPr/>
            </a:pPr>
            <a:r>
              <a:rPr lang="es-ES_tradnl" altLang="es-PE"/>
              <a:t>Código del UserForm Contraseña</a:t>
            </a:r>
            <a:endParaRPr lang="es-ES" altLang="es-PE"/>
          </a:p>
        </p:txBody>
      </p:sp>
      <p:sp>
        <p:nvSpPr>
          <p:cNvPr id="574467" name="Rectangle 3"/>
          <p:cNvSpPr>
            <a:spLocks noGrp="1" noChangeArrowheads="1"/>
          </p:cNvSpPr>
          <p:nvPr>
            <p:ph type="body" idx="1"/>
          </p:nvPr>
        </p:nvSpPr>
        <p:spPr>
          <a:xfrm>
            <a:off x="971550" y="1916113"/>
            <a:ext cx="7543800" cy="865187"/>
          </a:xfrm>
        </p:spPr>
        <p:txBody>
          <a:bodyPr/>
          <a:lstStyle/>
          <a:p>
            <a:pPr eaLnBrk="1" hangingPunct="1">
              <a:lnSpc>
                <a:spcPct val="90000"/>
              </a:lnSpc>
              <a:defRPr/>
            </a:pPr>
            <a:r>
              <a:rPr lang="es-ES_tradnl" altLang="es-PE" sz="2400"/>
              <a:t>Escriba los siguientes procedimientos de evento</a:t>
            </a:r>
          </a:p>
          <a:p>
            <a:pPr eaLnBrk="1" hangingPunct="1">
              <a:lnSpc>
                <a:spcPct val="90000"/>
              </a:lnSpc>
              <a:defRPr/>
            </a:pPr>
            <a:r>
              <a:rPr lang="es-ES_tradnl" altLang="es-PE" sz="2400"/>
              <a:t>Y ejecute el formulario para ver el funcionamiento</a:t>
            </a:r>
            <a:endParaRPr lang="es-ES" altLang="es-PE" sz="2400"/>
          </a:p>
        </p:txBody>
      </p:sp>
      <p:graphicFrame>
        <p:nvGraphicFramePr>
          <p:cNvPr id="574486" name="Group 22"/>
          <p:cNvGraphicFramePr>
            <a:graphicFrameLocks noGrp="1"/>
          </p:cNvGraphicFramePr>
          <p:nvPr/>
        </p:nvGraphicFramePr>
        <p:xfrm>
          <a:off x="1042988" y="2852738"/>
          <a:ext cx="7345362" cy="3384550"/>
        </p:xfrm>
        <a:graphic>
          <a:graphicData uri="http://schemas.openxmlformats.org/drawingml/2006/table">
            <a:tbl>
              <a:tblPr/>
              <a:tblGrid>
                <a:gridCol w="7345362">
                  <a:extLst>
                    <a:ext uri="{9D8B030D-6E8A-4147-A177-3AD203B41FA5}">
                      <a16:colId xmlns:a16="http://schemas.microsoft.com/office/drawing/2014/main" val="1538012982"/>
                    </a:ext>
                  </a:extLst>
                </a:gridCol>
              </a:tblGrid>
              <a:tr h="3384550">
                <a:tc>
                  <a:txBody>
                    <a:bodyPr/>
                    <a:lstStyle>
                      <a:lvl1pPr>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400" b="1" i="0" u="none" strike="noStrike" cap="none" normalizeH="0" baseline="0">
                          <a:ln>
                            <a:noFill/>
                          </a:ln>
                          <a:solidFill>
                            <a:srgbClr val="0033CC"/>
                          </a:solidFill>
                          <a:effectLst/>
                          <a:latin typeface="Tahoma" panose="020B0604030504040204" pitchFamily="34" charset="0"/>
                        </a:rPr>
                        <a:t>Private Sub</a:t>
                      </a:r>
                      <a:r>
                        <a:rPr kumimoji="0" lang="es-ES" altLang="es-PE" sz="1400" b="1" i="0" u="none" strike="noStrike" cap="none" normalizeH="0" baseline="0">
                          <a:ln>
                            <a:noFill/>
                          </a:ln>
                          <a:solidFill>
                            <a:schemeClr val="tx1"/>
                          </a:solidFill>
                          <a:effectLst/>
                          <a:latin typeface="Tahoma" panose="020B0604030504040204" pitchFamily="34" charset="0"/>
                        </a:rPr>
                        <a:t> </a:t>
                      </a:r>
                      <a:r>
                        <a:rPr kumimoji="0" lang="es-ES" altLang="es-PE" sz="1400" b="1" i="0" u="none" strike="noStrike" cap="none" normalizeH="0" baseline="0">
                          <a:ln>
                            <a:noFill/>
                          </a:ln>
                          <a:solidFill>
                            <a:schemeClr val="bg1"/>
                          </a:solidFill>
                          <a:effectLst/>
                          <a:latin typeface="Tahoma" panose="020B0604030504040204" pitchFamily="34" charset="0"/>
                        </a:rPr>
                        <a:t>cmdAceptar_Click()</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400" b="1" i="0" u="none" strike="noStrike" cap="none" normalizeH="0" baseline="0">
                          <a:ln>
                            <a:noFill/>
                          </a:ln>
                          <a:solidFill>
                            <a:schemeClr val="tx1"/>
                          </a:solidFill>
                          <a:effectLst/>
                          <a:latin typeface="Tahoma" panose="020B0604030504040204" pitchFamily="34" charset="0"/>
                        </a:rPr>
                        <a:t>    </a:t>
                      </a:r>
                      <a:r>
                        <a:rPr kumimoji="0" lang="es-ES" altLang="es-PE" sz="1400" b="1" i="0" u="none" strike="noStrike" cap="none" normalizeH="0" baseline="0">
                          <a:ln>
                            <a:noFill/>
                          </a:ln>
                          <a:solidFill>
                            <a:srgbClr val="0033CC"/>
                          </a:solidFill>
                          <a:effectLst/>
                          <a:latin typeface="Tahoma" panose="020B0604030504040204" pitchFamily="34" charset="0"/>
                        </a:rPr>
                        <a:t>If </a:t>
                      </a:r>
                      <a:r>
                        <a:rPr kumimoji="0" lang="es-ES" altLang="es-PE" sz="1400" b="1" i="0" u="none" strike="noStrike" cap="none" normalizeH="0" baseline="0">
                          <a:ln>
                            <a:noFill/>
                          </a:ln>
                          <a:solidFill>
                            <a:schemeClr val="bg1"/>
                          </a:solidFill>
                          <a:effectLst/>
                          <a:latin typeface="Tahoma" panose="020B0604030504040204" pitchFamily="34" charset="0"/>
                        </a:rPr>
                        <a:t>UCase(txtContraseña.Text) &lt;&gt; "MACROS"</a:t>
                      </a:r>
                      <a:r>
                        <a:rPr kumimoji="0" lang="es-ES" altLang="es-PE" sz="1400" b="1" i="0" u="none" strike="noStrike" cap="none" normalizeH="0" baseline="0">
                          <a:ln>
                            <a:noFill/>
                          </a:ln>
                          <a:solidFill>
                            <a:schemeClr val="tx1"/>
                          </a:solidFill>
                          <a:effectLst/>
                          <a:latin typeface="Tahoma" panose="020B0604030504040204" pitchFamily="34" charset="0"/>
                        </a:rPr>
                        <a:t> </a:t>
                      </a:r>
                      <a:r>
                        <a:rPr kumimoji="0" lang="es-ES" altLang="es-PE" sz="1400" b="1" i="0" u="none" strike="noStrike" cap="none" normalizeH="0" baseline="0">
                          <a:ln>
                            <a:noFill/>
                          </a:ln>
                          <a:solidFill>
                            <a:srgbClr val="0033CC"/>
                          </a:solidFill>
                          <a:effectLst/>
                          <a:latin typeface="Tahoma" panose="020B0604030504040204" pitchFamily="34" charset="0"/>
                        </a:rPr>
                        <a:t>Then</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400" b="1" i="0" u="none" strike="noStrike" cap="none" normalizeH="0" baseline="0">
                          <a:ln>
                            <a:noFill/>
                          </a:ln>
                          <a:solidFill>
                            <a:schemeClr val="tx1"/>
                          </a:solidFill>
                          <a:effectLst/>
                          <a:latin typeface="Tahoma" panose="020B0604030504040204" pitchFamily="34" charset="0"/>
                        </a:rPr>
                        <a:t>        </a:t>
                      </a:r>
                      <a:r>
                        <a:rPr kumimoji="0" lang="es-ES" altLang="es-PE" sz="1400" b="1" i="0" u="none" strike="noStrike" cap="none" normalizeH="0" baseline="0">
                          <a:ln>
                            <a:noFill/>
                          </a:ln>
                          <a:solidFill>
                            <a:schemeClr val="bg1"/>
                          </a:solidFill>
                          <a:effectLst/>
                          <a:latin typeface="Tahoma" panose="020B0604030504040204" pitchFamily="34" charset="0"/>
                        </a:rPr>
                        <a:t>MsgBox "Contraseña Incorrecta", vbCritical</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400" b="1" i="0" u="none" strike="noStrike" cap="none" normalizeH="0" baseline="0">
                          <a:ln>
                            <a:noFill/>
                          </a:ln>
                          <a:solidFill>
                            <a:schemeClr val="tx1"/>
                          </a:solidFill>
                          <a:effectLst/>
                          <a:latin typeface="Tahoma" panose="020B0604030504040204" pitchFamily="34" charset="0"/>
                        </a:rPr>
                        <a:t>        </a:t>
                      </a:r>
                      <a:r>
                        <a:rPr kumimoji="0" lang="es-ES" altLang="es-PE" sz="1400" b="1" i="0" u="none" strike="noStrike" cap="none" normalizeH="0" baseline="0">
                          <a:ln>
                            <a:noFill/>
                          </a:ln>
                          <a:solidFill>
                            <a:srgbClr val="0033CC"/>
                          </a:solidFill>
                          <a:effectLst/>
                          <a:latin typeface="Tahoma" panose="020B0604030504040204" pitchFamily="34" charset="0"/>
                        </a:rPr>
                        <a:t>End</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400" b="1" i="0" u="none" strike="noStrike" cap="none" normalizeH="0" baseline="0">
                          <a:ln>
                            <a:noFill/>
                          </a:ln>
                          <a:solidFill>
                            <a:schemeClr val="tx1"/>
                          </a:solidFill>
                          <a:effectLst/>
                          <a:latin typeface="Tahoma" panose="020B0604030504040204" pitchFamily="34" charset="0"/>
                        </a:rPr>
                        <a:t>    </a:t>
                      </a:r>
                      <a:r>
                        <a:rPr kumimoji="0" lang="es-ES" altLang="es-PE" sz="1400" b="1" i="0" u="none" strike="noStrike" cap="none" normalizeH="0" baseline="0">
                          <a:ln>
                            <a:noFill/>
                          </a:ln>
                          <a:solidFill>
                            <a:srgbClr val="0033CC"/>
                          </a:solidFill>
                          <a:effectLst/>
                          <a:latin typeface="Tahoma" panose="020B0604030504040204" pitchFamily="34" charset="0"/>
                        </a:rPr>
                        <a:t>Else</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400" b="1" i="0" u="none" strike="noStrike" cap="none" normalizeH="0" baseline="0">
                          <a:ln>
                            <a:noFill/>
                          </a:ln>
                          <a:solidFill>
                            <a:schemeClr val="tx1"/>
                          </a:solidFill>
                          <a:effectLst/>
                          <a:latin typeface="Tahoma" panose="020B0604030504040204" pitchFamily="34" charset="0"/>
                        </a:rPr>
                        <a:t>        </a:t>
                      </a:r>
                      <a:r>
                        <a:rPr kumimoji="0" lang="es-ES" altLang="es-PE" sz="1400" b="1" i="0" u="none" strike="noStrike" cap="none" normalizeH="0" baseline="0">
                          <a:ln>
                            <a:noFill/>
                          </a:ln>
                          <a:solidFill>
                            <a:schemeClr val="bg1"/>
                          </a:solidFill>
                          <a:effectLst/>
                          <a:latin typeface="Tahoma" panose="020B0604030504040204" pitchFamily="34" charset="0"/>
                        </a:rPr>
                        <a:t>MsgBox "Contraseña Aceptada", vbExclamation</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400" b="1" i="0" u="none" strike="noStrike" cap="none" normalizeH="0" baseline="0">
                          <a:ln>
                            <a:noFill/>
                          </a:ln>
                          <a:solidFill>
                            <a:schemeClr val="tx1"/>
                          </a:solidFill>
                          <a:effectLst/>
                          <a:latin typeface="Tahoma" panose="020B0604030504040204" pitchFamily="34" charset="0"/>
                        </a:rPr>
                        <a:t>        </a:t>
                      </a:r>
                      <a:r>
                        <a:rPr kumimoji="0" lang="es-ES" altLang="es-PE" sz="1400" b="1" i="0" u="none" strike="noStrike" cap="none" normalizeH="0" baseline="0">
                          <a:ln>
                            <a:noFill/>
                          </a:ln>
                          <a:solidFill>
                            <a:srgbClr val="0033CC"/>
                          </a:solidFill>
                          <a:effectLst/>
                          <a:latin typeface="Tahoma" panose="020B0604030504040204" pitchFamily="34" charset="0"/>
                        </a:rPr>
                        <a:t>End</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400" b="1" i="0" u="none" strike="noStrike" cap="none" normalizeH="0" baseline="0">
                          <a:ln>
                            <a:noFill/>
                          </a:ln>
                          <a:solidFill>
                            <a:srgbClr val="0033CC"/>
                          </a:solidFill>
                          <a:effectLst/>
                          <a:latin typeface="Tahoma" panose="020B0604030504040204" pitchFamily="34" charset="0"/>
                        </a:rPr>
                        <a:t>    End If</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400" b="1" i="0" u="none" strike="noStrike" cap="none" normalizeH="0" baseline="0">
                          <a:ln>
                            <a:noFill/>
                          </a:ln>
                          <a:solidFill>
                            <a:srgbClr val="0033CC"/>
                          </a:solidFill>
                          <a:effectLst/>
                          <a:latin typeface="Tahoma" panose="020B0604030504040204" pitchFamily="34" charset="0"/>
                        </a:rPr>
                        <a:t>End Sub</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endParaRPr kumimoji="0" lang="es-ES" altLang="es-PE" sz="1400" b="1" i="0" u="none" strike="noStrike" cap="none" normalizeH="0" baseline="0">
                        <a:ln>
                          <a:noFill/>
                        </a:ln>
                        <a:solidFill>
                          <a:srgbClr val="0033CC"/>
                        </a:solidFill>
                        <a:effectLst/>
                        <a:latin typeface="Tahoma" panose="020B0604030504040204" pitchFamily="34" charset="0"/>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400" b="1" i="0" u="none" strike="noStrike" cap="none" normalizeH="0" baseline="0">
                          <a:ln>
                            <a:noFill/>
                          </a:ln>
                          <a:solidFill>
                            <a:srgbClr val="0033CC"/>
                          </a:solidFill>
                          <a:effectLst/>
                          <a:latin typeface="Tahoma" panose="020B0604030504040204" pitchFamily="34" charset="0"/>
                        </a:rPr>
                        <a:t>Private Sub</a:t>
                      </a:r>
                      <a:r>
                        <a:rPr kumimoji="0" lang="es-ES" altLang="es-PE" sz="1400" b="1" i="0" u="none" strike="noStrike" cap="none" normalizeH="0" baseline="0">
                          <a:ln>
                            <a:noFill/>
                          </a:ln>
                          <a:solidFill>
                            <a:schemeClr val="tx1"/>
                          </a:solidFill>
                          <a:effectLst/>
                          <a:latin typeface="Tahoma" panose="020B0604030504040204" pitchFamily="34" charset="0"/>
                        </a:rPr>
                        <a:t> </a:t>
                      </a:r>
                      <a:r>
                        <a:rPr kumimoji="0" lang="es-ES" altLang="es-PE" sz="1400" b="1" i="0" u="none" strike="noStrike" cap="none" normalizeH="0" baseline="0">
                          <a:ln>
                            <a:noFill/>
                          </a:ln>
                          <a:solidFill>
                            <a:schemeClr val="bg1"/>
                          </a:solidFill>
                          <a:effectLst/>
                          <a:latin typeface="Tahoma" panose="020B0604030504040204" pitchFamily="34" charset="0"/>
                        </a:rPr>
                        <a:t>cmdCancelar_Click()</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400" b="1" i="0" u="none" strike="noStrike" cap="none" normalizeH="0" baseline="0">
                          <a:ln>
                            <a:noFill/>
                          </a:ln>
                          <a:solidFill>
                            <a:schemeClr val="tx1"/>
                          </a:solidFill>
                          <a:effectLst/>
                          <a:latin typeface="Tahoma" panose="020B0604030504040204" pitchFamily="34" charset="0"/>
                        </a:rPr>
                        <a:t>    </a:t>
                      </a:r>
                      <a:r>
                        <a:rPr kumimoji="0" lang="es-ES" altLang="es-PE" sz="1400" b="1" i="0" u="none" strike="noStrike" cap="none" normalizeH="0" baseline="0">
                          <a:ln>
                            <a:noFill/>
                          </a:ln>
                          <a:solidFill>
                            <a:srgbClr val="0033CC"/>
                          </a:solidFill>
                          <a:effectLst/>
                          <a:latin typeface="Tahoma" panose="020B0604030504040204" pitchFamily="34" charset="0"/>
                        </a:rPr>
                        <a:t>End</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400" b="1" i="0" u="none" strike="noStrike" cap="none" normalizeH="0" baseline="0">
                          <a:ln>
                            <a:noFill/>
                          </a:ln>
                          <a:solidFill>
                            <a:srgbClr val="0033CC"/>
                          </a:solidFill>
                          <a:effectLst/>
                          <a:latin typeface="Tahoma" panose="020B060403050404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extLst>
                  <a:ext uri="{0D108BD9-81ED-4DB2-BD59-A6C34878D82A}">
                    <a16:rowId xmlns:a16="http://schemas.microsoft.com/office/drawing/2014/main" val="834012890"/>
                  </a:ext>
                </a:extLst>
              </a:tr>
            </a:tbl>
          </a:graphicData>
        </a:graphic>
      </p:graphicFrame>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fecha 3"/>
          <p:cNvSpPr>
            <a:spLocks noGrp="1"/>
          </p:cNvSpPr>
          <p:nvPr>
            <p:ph type="dt" sz="quarter" idx="10"/>
          </p:nvPr>
        </p:nvSpPr>
        <p:spPr/>
        <p:txBody>
          <a:bodyPr/>
          <a:lstStyle/>
          <a:p>
            <a:pPr>
              <a:defRPr/>
            </a:pPr>
            <a:fld id="{97690A33-75C2-446E-830E-7987A05022E4}" type="datetime1">
              <a:rPr lang="es-ES" altLang="es-PE" smtClean="0"/>
              <a:t>07/03/2022</a:t>
            </a:fld>
            <a:endParaRPr lang="es-ES" altLang="es-PE"/>
          </a:p>
        </p:txBody>
      </p:sp>
      <p:sp>
        <p:nvSpPr>
          <p:cNvPr id="7" name="Marcador de número de diapositiva 5"/>
          <p:cNvSpPr>
            <a:spLocks noGrp="1"/>
          </p:cNvSpPr>
          <p:nvPr>
            <p:ph type="sldNum" sz="quarter" idx="12"/>
          </p:nvPr>
        </p:nvSpPr>
        <p:spPr/>
        <p:txBody>
          <a:bodyPr/>
          <a:lstStyle/>
          <a:p>
            <a:pPr>
              <a:defRPr/>
            </a:pPr>
            <a:fld id="{D7D0803D-1E28-4570-9B06-1A21A4FB3C17}" type="slidenum">
              <a:rPr lang="es-ES" altLang="es-PE"/>
              <a:pPr>
                <a:defRPr/>
              </a:pPr>
              <a:t>114</a:t>
            </a:fld>
            <a:endParaRPr lang="es-ES" altLang="es-PE"/>
          </a:p>
        </p:txBody>
      </p:sp>
      <p:sp>
        <p:nvSpPr>
          <p:cNvPr id="575490" name="Rectangle 2"/>
          <p:cNvSpPr>
            <a:spLocks noGrp="1" noChangeArrowheads="1"/>
          </p:cNvSpPr>
          <p:nvPr>
            <p:ph type="title"/>
          </p:nvPr>
        </p:nvSpPr>
        <p:spPr>
          <a:xfrm>
            <a:off x="1066800" y="304800"/>
            <a:ext cx="4729163" cy="1431925"/>
          </a:xfrm>
        </p:spPr>
        <p:txBody>
          <a:bodyPr/>
          <a:lstStyle/>
          <a:p>
            <a:pPr eaLnBrk="1" hangingPunct="1">
              <a:defRPr/>
            </a:pPr>
            <a:r>
              <a:rPr lang="es-ES_tradnl" altLang="es-PE"/>
              <a:t>Formulario Fechas</a:t>
            </a:r>
            <a:endParaRPr lang="es-ES" altLang="es-PE"/>
          </a:p>
        </p:txBody>
      </p:sp>
      <p:sp>
        <p:nvSpPr>
          <p:cNvPr id="575494" name="Rectangle 6"/>
          <p:cNvSpPr>
            <a:spLocks noGrp="1" noChangeArrowheads="1"/>
          </p:cNvSpPr>
          <p:nvPr>
            <p:ph type="body" idx="1"/>
          </p:nvPr>
        </p:nvSpPr>
        <p:spPr>
          <a:xfrm>
            <a:off x="1187450" y="1989138"/>
            <a:ext cx="7543800" cy="1584325"/>
          </a:xfrm>
        </p:spPr>
        <p:txBody>
          <a:bodyPr/>
          <a:lstStyle/>
          <a:p>
            <a:pPr eaLnBrk="1" hangingPunct="1">
              <a:lnSpc>
                <a:spcPct val="80000"/>
              </a:lnSpc>
              <a:defRPr/>
            </a:pPr>
            <a:r>
              <a:rPr lang="es-ES_tradnl" altLang="es-PE" sz="2400"/>
              <a:t>Nuevo Libro Fechas.xls</a:t>
            </a:r>
          </a:p>
          <a:p>
            <a:pPr eaLnBrk="1" hangingPunct="1">
              <a:lnSpc>
                <a:spcPct val="80000"/>
              </a:lnSpc>
              <a:defRPr/>
            </a:pPr>
            <a:r>
              <a:rPr lang="es-ES_tradnl" altLang="es-PE" sz="2400"/>
              <a:t>Abrir el Editor de Visual Basic</a:t>
            </a:r>
          </a:p>
          <a:p>
            <a:pPr eaLnBrk="1" hangingPunct="1">
              <a:lnSpc>
                <a:spcPct val="80000"/>
              </a:lnSpc>
              <a:defRPr/>
            </a:pPr>
            <a:r>
              <a:rPr lang="es-ES_tradnl" altLang="es-PE" sz="2400"/>
              <a:t>Insertar un UserForm</a:t>
            </a:r>
          </a:p>
          <a:p>
            <a:pPr eaLnBrk="1" hangingPunct="1">
              <a:lnSpc>
                <a:spcPct val="80000"/>
              </a:lnSpc>
              <a:defRPr/>
            </a:pPr>
            <a:r>
              <a:rPr lang="es-ES_tradnl" altLang="es-PE" sz="2400"/>
              <a:t>Incrustar los controles de la imagen</a:t>
            </a:r>
          </a:p>
        </p:txBody>
      </p:sp>
      <p:pic>
        <p:nvPicPr>
          <p:cNvPr id="135174" name="Picture 4"/>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a:xfrm>
            <a:off x="3419475" y="3933825"/>
            <a:ext cx="3048000" cy="2286000"/>
          </a:xfrm>
          <a:noFill/>
          <a:extLst>
            <a:ext uri="{91240B29-F687-4F45-9708-019B960494DF}">
              <a14:hiddenLine xmlns:a14="http://schemas.microsoft.com/office/drawing/2010/main" w="9525" cap="flat" cmpd="sng" algn="ctr">
                <a:solidFill>
                  <a:schemeClr val="tx1"/>
                </a:solidFill>
                <a:prstDash val="solid"/>
                <a:miter lim="800000"/>
                <a:headEnd/>
                <a:tailEnd/>
              </a14:hiddenLine>
            </a:ext>
          </a:extLst>
        </p:spPr>
      </p:pic>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fecha 3"/>
          <p:cNvSpPr>
            <a:spLocks noGrp="1"/>
          </p:cNvSpPr>
          <p:nvPr>
            <p:ph type="dt" sz="quarter" idx="10"/>
          </p:nvPr>
        </p:nvSpPr>
        <p:spPr/>
        <p:txBody>
          <a:bodyPr/>
          <a:lstStyle/>
          <a:p>
            <a:pPr>
              <a:defRPr/>
            </a:pPr>
            <a:fld id="{70BE3DDB-9230-4C14-BA5C-F26383D9B410}" type="datetime1">
              <a:rPr lang="es-ES" altLang="es-PE" smtClean="0"/>
              <a:t>07/03/2022</a:t>
            </a:fld>
            <a:endParaRPr lang="es-ES" altLang="es-PE"/>
          </a:p>
        </p:txBody>
      </p:sp>
      <p:sp>
        <p:nvSpPr>
          <p:cNvPr id="7" name="Marcador de número de diapositiva 5"/>
          <p:cNvSpPr>
            <a:spLocks noGrp="1"/>
          </p:cNvSpPr>
          <p:nvPr>
            <p:ph type="sldNum" sz="quarter" idx="12"/>
          </p:nvPr>
        </p:nvSpPr>
        <p:spPr/>
        <p:txBody>
          <a:bodyPr/>
          <a:lstStyle/>
          <a:p>
            <a:pPr>
              <a:defRPr/>
            </a:pPr>
            <a:fld id="{A22A6035-EC60-4EC7-8ACB-DDF8CFBBF85B}" type="slidenum">
              <a:rPr lang="es-ES" altLang="es-PE"/>
              <a:pPr>
                <a:defRPr/>
              </a:pPr>
              <a:t>115</a:t>
            </a:fld>
            <a:endParaRPr lang="es-ES" altLang="es-PE"/>
          </a:p>
        </p:txBody>
      </p:sp>
      <p:sp>
        <p:nvSpPr>
          <p:cNvPr id="578562" name="Rectangle 2"/>
          <p:cNvSpPr>
            <a:spLocks noGrp="1" noChangeArrowheads="1"/>
          </p:cNvSpPr>
          <p:nvPr>
            <p:ph type="title"/>
          </p:nvPr>
        </p:nvSpPr>
        <p:spPr/>
        <p:txBody>
          <a:bodyPr/>
          <a:lstStyle/>
          <a:p>
            <a:pPr eaLnBrk="1" hangingPunct="1">
              <a:defRPr/>
            </a:pPr>
            <a:r>
              <a:rPr lang="es-ES_tradnl" altLang="es-PE"/>
              <a:t>Propiedades</a:t>
            </a:r>
            <a:endParaRPr lang="es-ES" altLang="es-PE"/>
          </a:p>
        </p:txBody>
      </p:sp>
      <p:sp>
        <p:nvSpPr>
          <p:cNvPr id="578563" name="Rectangle 3"/>
          <p:cNvSpPr>
            <a:spLocks noGrp="1" noChangeArrowheads="1"/>
          </p:cNvSpPr>
          <p:nvPr>
            <p:ph type="body" idx="1"/>
          </p:nvPr>
        </p:nvSpPr>
        <p:spPr>
          <a:xfrm>
            <a:off x="5219700" y="1989138"/>
            <a:ext cx="3313113" cy="4176712"/>
          </a:xfrm>
        </p:spPr>
        <p:txBody>
          <a:bodyPr/>
          <a:lstStyle/>
          <a:p>
            <a:pPr lvl="1" eaLnBrk="1" hangingPunct="1">
              <a:lnSpc>
                <a:spcPct val="80000"/>
              </a:lnSpc>
              <a:defRPr/>
            </a:pPr>
            <a:r>
              <a:rPr lang="es-ES_tradnl" altLang="es-PE" sz="1800"/>
              <a:t>TextBox1</a:t>
            </a:r>
          </a:p>
          <a:p>
            <a:pPr lvl="2" eaLnBrk="1" hangingPunct="1">
              <a:lnSpc>
                <a:spcPct val="80000"/>
              </a:lnSpc>
              <a:defRPr/>
            </a:pPr>
            <a:r>
              <a:rPr lang="es-ES_tradnl" altLang="es-PE" sz="1600"/>
              <a:t>Name = txtPrimeroMesViene</a:t>
            </a:r>
            <a:endParaRPr lang="es-ES_tradnl" altLang="es-PE" sz="2000"/>
          </a:p>
          <a:p>
            <a:pPr lvl="1" eaLnBrk="1" hangingPunct="1">
              <a:lnSpc>
                <a:spcPct val="80000"/>
              </a:lnSpc>
              <a:defRPr/>
            </a:pPr>
            <a:r>
              <a:rPr lang="es-ES_tradnl" altLang="es-PE" sz="1800"/>
              <a:t>TextBox2</a:t>
            </a:r>
          </a:p>
          <a:p>
            <a:pPr lvl="2" eaLnBrk="1" hangingPunct="1">
              <a:lnSpc>
                <a:spcPct val="80000"/>
              </a:lnSpc>
              <a:defRPr/>
            </a:pPr>
            <a:r>
              <a:rPr lang="es-ES_tradnl" altLang="es-PE" sz="1600"/>
              <a:t>Name = txtFecha</a:t>
            </a:r>
          </a:p>
          <a:p>
            <a:pPr lvl="1" eaLnBrk="1" hangingPunct="1">
              <a:lnSpc>
                <a:spcPct val="80000"/>
              </a:lnSpc>
              <a:defRPr/>
            </a:pPr>
            <a:r>
              <a:rPr lang="es-ES_tradnl" altLang="es-PE" sz="1800"/>
              <a:t>Label5</a:t>
            </a:r>
          </a:p>
          <a:p>
            <a:pPr lvl="2" eaLnBrk="1" hangingPunct="1">
              <a:lnSpc>
                <a:spcPct val="80000"/>
              </a:lnSpc>
              <a:defRPr/>
            </a:pPr>
            <a:r>
              <a:rPr lang="es-ES_tradnl" altLang="es-PE" sz="1600"/>
              <a:t>Name = lblEtiq4</a:t>
            </a:r>
          </a:p>
          <a:p>
            <a:pPr lvl="2" eaLnBrk="1" hangingPunct="1">
              <a:lnSpc>
                <a:spcPct val="80000"/>
              </a:lnSpc>
              <a:defRPr/>
            </a:pPr>
            <a:r>
              <a:rPr lang="es-ES_tradnl" altLang="es-PE" sz="1600"/>
              <a:t>Caption = 1º Mes Siguiente</a:t>
            </a:r>
          </a:p>
          <a:p>
            <a:pPr lvl="1" eaLnBrk="1" hangingPunct="1">
              <a:lnSpc>
                <a:spcPct val="80000"/>
              </a:lnSpc>
              <a:defRPr/>
            </a:pPr>
            <a:r>
              <a:rPr lang="es-ES_tradnl" altLang="es-PE" sz="1800"/>
              <a:t>TextBox3</a:t>
            </a:r>
          </a:p>
          <a:p>
            <a:pPr lvl="2" eaLnBrk="1" hangingPunct="1">
              <a:lnSpc>
                <a:spcPct val="80000"/>
              </a:lnSpc>
              <a:defRPr/>
            </a:pPr>
            <a:r>
              <a:rPr lang="es-ES_tradnl" altLang="es-PE" sz="1600"/>
              <a:t>Name = txtSiguiente</a:t>
            </a:r>
          </a:p>
          <a:p>
            <a:pPr lvl="1" eaLnBrk="1" hangingPunct="1">
              <a:lnSpc>
                <a:spcPct val="80000"/>
              </a:lnSpc>
              <a:defRPr/>
            </a:pPr>
            <a:r>
              <a:rPr lang="es-ES_tradnl" altLang="es-PE" sz="1800"/>
              <a:t>CommanButton1</a:t>
            </a:r>
          </a:p>
          <a:p>
            <a:pPr lvl="2" eaLnBrk="1" hangingPunct="1">
              <a:lnSpc>
                <a:spcPct val="80000"/>
              </a:lnSpc>
              <a:defRPr/>
            </a:pPr>
            <a:r>
              <a:rPr lang="es-ES_tradnl" altLang="es-PE" sz="1600"/>
              <a:t>Name = cmdCalcular</a:t>
            </a:r>
          </a:p>
          <a:p>
            <a:pPr lvl="2" eaLnBrk="1" hangingPunct="1">
              <a:lnSpc>
                <a:spcPct val="80000"/>
              </a:lnSpc>
              <a:defRPr/>
            </a:pPr>
            <a:r>
              <a:rPr lang="es-ES_tradnl" altLang="es-PE" sz="1600"/>
              <a:t>Caption = Calcular</a:t>
            </a:r>
          </a:p>
          <a:p>
            <a:pPr lvl="1" eaLnBrk="1" hangingPunct="1">
              <a:lnSpc>
                <a:spcPct val="80000"/>
              </a:lnSpc>
              <a:defRPr/>
            </a:pPr>
            <a:r>
              <a:rPr lang="es-ES_tradnl" altLang="es-PE" sz="1800"/>
              <a:t>CommandButton2</a:t>
            </a:r>
          </a:p>
          <a:p>
            <a:pPr lvl="2" eaLnBrk="1" hangingPunct="1">
              <a:lnSpc>
                <a:spcPct val="80000"/>
              </a:lnSpc>
              <a:defRPr/>
            </a:pPr>
            <a:r>
              <a:rPr lang="es-ES_tradnl" altLang="es-PE" sz="1600"/>
              <a:t>Name =  cmdOtra</a:t>
            </a:r>
          </a:p>
          <a:p>
            <a:pPr lvl="2" eaLnBrk="1" hangingPunct="1">
              <a:lnSpc>
                <a:spcPct val="80000"/>
              </a:lnSpc>
              <a:defRPr/>
            </a:pPr>
            <a:r>
              <a:rPr lang="es-ES_tradnl" altLang="es-PE" sz="1600"/>
              <a:t>Caption = Otra</a:t>
            </a:r>
            <a:endParaRPr lang="es-ES" altLang="es-PE" sz="1600"/>
          </a:p>
        </p:txBody>
      </p:sp>
      <p:sp>
        <p:nvSpPr>
          <p:cNvPr id="578564" name="Rectangle 4"/>
          <p:cNvSpPr>
            <a:spLocks noChangeArrowheads="1"/>
          </p:cNvSpPr>
          <p:nvPr/>
        </p:nvSpPr>
        <p:spPr bwMode="auto">
          <a:xfrm>
            <a:off x="827088" y="1989138"/>
            <a:ext cx="4105275"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buClr>
                <a:schemeClr val="hlink"/>
              </a:buClr>
              <a:buSzPct val="70000"/>
              <a:buChar char="n"/>
              <a:defRPr sz="32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buChar char="–"/>
              <a:defRPr sz="28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buChar char="n"/>
              <a:defRPr sz="24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buChar char="–"/>
              <a:defRPr sz="2000">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buChar char="n"/>
              <a:defRPr sz="2000">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Tahoma" panose="020B0604030504040204" pitchFamily="34" charset="0"/>
              </a:defRPr>
            </a:lvl9pPr>
          </a:lstStyle>
          <a:p>
            <a:pPr lvl="1" eaLnBrk="1" hangingPunct="1">
              <a:lnSpc>
                <a:spcPct val="80000"/>
              </a:lnSpc>
              <a:spcBef>
                <a:spcPct val="20000"/>
              </a:spcBef>
              <a:defRPr/>
            </a:pPr>
            <a:r>
              <a:rPr lang="es-ES_tradnl" altLang="es-PE" sz="1800"/>
              <a:t>UserForm1</a:t>
            </a:r>
          </a:p>
          <a:p>
            <a:pPr lvl="2" eaLnBrk="1" hangingPunct="1">
              <a:lnSpc>
                <a:spcPct val="80000"/>
              </a:lnSpc>
              <a:spcBef>
                <a:spcPct val="20000"/>
              </a:spcBef>
              <a:buFont typeface="Wingdings" panose="05000000000000000000" pitchFamily="2" charset="2"/>
              <a:buChar char="n"/>
              <a:defRPr/>
            </a:pPr>
            <a:r>
              <a:rPr lang="es-ES_tradnl" altLang="es-PE" sz="1600"/>
              <a:t>Name = frmFechas</a:t>
            </a:r>
          </a:p>
          <a:p>
            <a:pPr lvl="2" eaLnBrk="1" hangingPunct="1">
              <a:lnSpc>
                <a:spcPct val="80000"/>
              </a:lnSpc>
              <a:spcBef>
                <a:spcPct val="20000"/>
              </a:spcBef>
              <a:buFont typeface="Wingdings" panose="05000000000000000000" pitchFamily="2" charset="2"/>
              <a:buChar char="n"/>
              <a:defRPr/>
            </a:pPr>
            <a:r>
              <a:rPr lang="es-ES_tradnl" altLang="es-PE" sz="1600"/>
              <a:t>Caption = Fechas</a:t>
            </a:r>
          </a:p>
          <a:p>
            <a:pPr lvl="1" eaLnBrk="1" hangingPunct="1">
              <a:lnSpc>
                <a:spcPct val="80000"/>
              </a:lnSpc>
              <a:spcBef>
                <a:spcPct val="20000"/>
              </a:spcBef>
              <a:defRPr/>
            </a:pPr>
            <a:r>
              <a:rPr lang="es-ES_tradnl" altLang="es-PE" sz="1800"/>
              <a:t>Label1</a:t>
            </a:r>
          </a:p>
          <a:p>
            <a:pPr lvl="2" eaLnBrk="1" hangingPunct="1">
              <a:lnSpc>
                <a:spcPct val="80000"/>
              </a:lnSpc>
              <a:spcBef>
                <a:spcPct val="20000"/>
              </a:spcBef>
              <a:buFont typeface="Wingdings" panose="05000000000000000000" pitchFamily="2" charset="2"/>
              <a:buChar char="n"/>
              <a:defRPr/>
            </a:pPr>
            <a:r>
              <a:rPr lang="es-ES_tradnl" altLang="es-PE" sz="1600"/>
              <a:t>Name = lblEtiq1</a:t>
            </a:r>
          </a:p>
          <a:p>
            <a:pPr lvl="2" eaLnBrk="1" hangingPunct="1">
              <a:lnSpc>
                <a:spcPct val="80000"/>
              </a:lnSpc>
              <a:spcBef>
                <a:spcPct val="20000"/>
              </a:spcBef>
              <a:buFont typeface="Wingdings" panose="05000000000000000000" pitchFamily="2" charset="2"/>
              <a:buChar char="n"/>
              <a:defRPr/>
            </a:pPr>
            <a:r>
              <a:rPr lang="es-ES_tradnl" altLang="es-PE" sz="1600"/>
              <a:t>Caption = Hoy es</a:t>
            </a:r>
          </a:p>
          <a:p>
            <a:pPr lvl="1" eaLnBrk="1" hangingPunct="1">
              <a:lnSpc>
                <a:spcPct val="80000"/>
              </a:lnSpc>
              <a:spcBef>
                <a:spcPct val="20000"/>
              </a:spcBef>
              <a:defRPr/>
            </a:pPr>
            <a:r>
              <a:rPr lang="es-ES_tradnl" altLang="es-PE" sz="1800"/>
              <a:t>Label2</a:t>
            </a:r>
          </a:p>
          <a:p>
            <a:pPr lvl="2" eaLnBrk="1" hangingPunct="1">
              <a:lnSpc>
                <a:spcPct val="80000"/>
              </a:lnSpc>
              <a:spcBef>
                <a:spcPct val="20000"/>
              </a:spcBef>
              <a:buFont typeface="Wingdings" panose="05000000000000000000" pitchFamily="2" charset="2"/>
              <a:buChar char="n"/>
              <a:defRPr/>
            </a:pPr>
            <a:r>
              <a:rPr lang="es-ES_tradnl" altLang="es-PE" sz="1600"/>
              <a:t>Name = lblHoy</a:t>
            </a:r>
          </a:p>
          <a:p>
            <a:pPr lvl="1" eaLnBrk="1" hangingPunct="1">
              <a:lnSpc>
                <a:spcPct val="80000"/>
              </a:lnSpc>
              <a:spcBef>
                <a:spcPct val="20000"/>
              </a:spcBef>
              <a:defRPr/>
            </a:pPr>
            <a:r>
              <a:rPr lang="es-ES_tradnl" altLang="es-PE" sz="1800"/>
              <a:t>Label3</a:t>
            </a:r>
          </a:p>
          <a:p>
            <a:pPr lvl="2" eaLnBrk="1" hangingPunct="1">
              <a:lnSpc>
                <a:spcPct val="80000"/>
              </a:lnSpc>
              <a:spcBef>
                <a:spcPct val="20000"/>
              </a:spcBef>
              <a:buFont typeface="Wingdings" panose="05000000000000000000" pitchFamily="2" charset="2"/>
              <a:buChar char="n"/>
              <a:defRPr/>
            </a:pPr>
            <a:r>
              <a:rPr lang="es-ES_tradnl" altLang="es-PE" sz="1600"/>
              <a:t>Name = lblEtiq2</a:t>
            </a:r>
          </a:p>
          <a:p>
            <a:pPr lvl="2" eaLnBrk="1" hangingPunct="1">
              <a:lnSpc>
                <a:spcPct val="80000"/>
              </a:lnSpc>
              <a:spcBef>
                <a:spcPct val="20000"/>
              </a:spcBef>
              <a:buFont typeface="Wingdings" panose="05000000000000000000" pitchFamily="2" charset="2"/>
              <a:buChar char="n"/>
              <a:defRPr/>
            </a:pPr>
            <a:r>
              <a:rPr lang="es-ES_tradnl" altLang="es-PE" sz="1600"/>
              <a:t>Caption = Primero del mes que viene</a:t>
            </a:r>
          </a:p>
          <a:p>
            <a:pPr lvl="1" eaLnBrk="1" hangingPunct="1">
              <a:spcBef>
                <a:spcPct val="20000"/>
              </a:spcBef>
              <a:defRPr/>
            </a:pPr>
            <a:r>
              <a:rPr lang="es-ES_tradnl" altLang="es-PE" sz="1800"/>
              <a:t>Label4</a:t>
            </a:r>
          </a:p>
          <a:p>
            <a:pPr lvl="2" eaLnBrk="1" hangingPunct="1">
              <a:spcBef>
                <a:spcPct val="20000"/>
              </a:spcBef>
              <a:buFont typeface="Wingdings" panose="05000000000000000000" pitchFamily="2" charset="2"/>
              <a:buChar char="n"/>
              <a:defRPr/>
            </a:pPr>
            <a:r>
              <a:rPr lang="es-ES_tradnl" altLang="es-PE" sz="1600"/>
              <a:t>Name = lblEtiq3</a:t>
            </a:r>
          </a:p>
          <a:p>
            <a:pPr lvl="2" eaLnBrk="1" hangingPunct="1">
              <a:spcBef>
                <a:spcPct val="20000"/>
              </a:spcBef>
              <a:buFont typeface="Wingdings" panose="05000000000000000000" pitchFamily="2" charset="2"/>
              <a:buChar char="n"/>
              <a:defRPr/>
            </a:pPr>
            <a:r>
              <a:rPr lang="es-ES_tradnl" altLang="es-PE" sz="1600"/>
              <a:t>Caption = Escribe una fecha</a:t>
            </a:r>
            <a:endParaRPr lang="es-ES" altLang="es-PE" sz="100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Marcador de fecha 3"/>
          <p:cNvSpPr>
            <a:spLocks noGrp="1"/>
          </p:cNvSpPr>
          <p:nvPr>
            <p:ph type="dt" sz="quarter" idx="10"/>
          </p:nvPr>
        </p:nvSpPr>
        <p:spPr/>
        <p:txBody>
          <a:bodyPr/>
          <a:lstStyle/>
          <a:p>
            <a:pPr>
              <a:defRPr/>
            </a:pPr>
            <a:fld id="{84FE5529-24EF-4D7B-BEB5-2F7E37AD2673}" type="datetime1">
              <a:rPr lang="es-ES" altLang="es-PE" smtClean="0"/>
              <a:t>07/03/2022</a:t>
            </a:fld>
            <a:endParaRPr lang="es-ES" altLang="es-PE"/>
          </a:p>
        </p:txBody>
      </p:sp>
      <p:sp>
        <p:nvSpPr>
          <p:cNvPr id="20" name="Marcador de número de diapositiva 5"/>
          <p:cNvSpPr>
            <a:spLocks noGrp="1"/>
          </p:cNvSpPr>
          <p:nvPr>
            <p:ph type="sldNum" sz="quarter" idx="12"/>
          </p:nvPr>
        </p:nvSpPr>
        <p:spPr/>
        <p:txBody>
          <a:bodyPr/>
          <a:lstStyle/>
          <a:p>
            <a:pPr>
              <a:defRPr/>
            </a:pPr>
            <a:fld id="{FE8CB7DB-3EE7-491E-A0C6-FCD6FA87FDB5}" type="slidenum">
              <a:rPr lang="es-ES" altLang="es-PE"/>
              <a:pPr>
                <a:defRPr/>
              </a:pPr>
              <a:t>116</a:t>
            </a:fld>
            <a:endParaRPr lang="es-ES" altLang="es-PE"/>
          </a:p>
        </p:txBody>
      </p:sp>
      <p:sp>
        <p:nvSpPr>
          <p:cNvPr id="579586" name="Rectangle 2"/>
          <p:cNvSpPr>
            <a:spLocks noGrp="1" noChangeArrowheads="1"/>
          </p:cNvSpPr>
          <p:nvPr>
            <p:ph type="title"/>
          </p:nvPr>
        </p:nvSpPr>
        <p:spPr>
          <a:xfrm>
            <a:off x="1066800" y="304800"/>
            <a:ext cx="7543800" cy="820738"/>
          </a:xfrm>
        </p:spPr>
        <p:txBody>
          <a:bodyPr/>
          <a:lstStyle/>
          <a:p>
            <a:pPr eaLnBrk="1" hangingPunct="1">
              <a:defRPr/>
            </a:pPr>
            <a:r>
              <a:rPr lang="es-ES_tradnl" altLang="es-PE"/>
              <a:t>Procedimientos de Evento</a:t>
            </a:r>
            <a:endParaRPr lang="es-ES" altLang="es-PE"/>
          </a:p>
        </p:txBody>
      </p:sp>
      <p:graphicFrame>
        <p:nvGraphicFramePr>
          <p:cNvPr id="579628" name="Group 44"/>
          <p:cNvGraphicFramePr>
            <a:graphicFrameLocks noGrp="1"/>
          </p:cNvGraphicFramePr>
          <p:nvPr/>
        </p:nvGraphicFramePr>
        <p:xfrm>
          <a:off x="900113" y="1196975"/>
          <a:ext cx="7921625" cy="2952750"/>
        </p:xfrm>
        <a:graphic>
          <a:graphicData uri="http://schemas.openxmlformats.org/drawingml/2006/table">
            <a:tbl>
              <a:tblPr/>
              <a:tblGrid>
                <a:gridCol w="3384550">
                  <a:extLst>
                    <a:ext uri="{9D8B030D-6E8A-4147-A177-3AD203B41FA5}">
                      <a16:colId xmlns:a16="http://schemas.microsoft.com/office/drawing/2014/main" val="85521430"/>
                    </a:ext>
                  </a:extLst>
                </a:gridCol>
                <a:gridCol w="4537075">
                  <a:extLst>
                    <a:ext uri="{9D8B030D-6E8A-4147-A177-3AD203B41FA5}">
                      <a16:colId xmlns:a16="http://schemas.microsoft.com/office/drawing/2014/main" val="3480976739"/>
                    </a:ext>
                  </a:extLst>
                </a:gridCol>
              </a:tblGrid>
              <a:tr h="2952750">
                <a:tc>
                  <a:txBody>
                    <a:bodyPr/>
                    <a:lstStyle>
                      <a:lvl1pPr>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800" b="0" i="0" u="none" strike="noStrike" cap="none" normalizeH="0" baseline="0">
                          <a:ln>
                            <a:noFill/>
                          </a:ln>
                          <a:solidFill>
                            <a:srgbClr val="0033CC"/>
                          </a:solidFill>
                          <a:effectLst/>
                          <a:latin typeface="Tahoma" panose="020B0604030504040204" pitchFamily="34" charset="0"/>
                        </a:rPr>
                        <a:t>Private Sub</a:t>
                      </a:r>
                      <a:r>
                        <a:rPr kumimoji="0" lang="es-ES" altLang="es-PE" sz="1800" b="0" i="0" u="none" strike="noStrike" cap="none" normalizeH="0" baseline="0">
                          <a:ln>
                            <a:noFill/>
                          </a:ln>
                          <a:solidFill>
                            <a:schemeClr val="bg1"/>
                          </a:solidFill>
                          <a:effectLst/>
                          <a:latin typeface="Tahoma" panose="020B0604030504040204" pitchFamily="34" charset="0"/>
                        </a:rPr>
                        <a:t> UserForm_Activate()</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800" b="0" i="0" u="none" strike="noStrike" cap="none" normalizeH="0" baseline="0">
                          <a:ln>
                            <a:noFill/>
                          </a:ln>
                          <a:solidFill>
                            <a:schemeClr val="bg1"/>
                          </a:solidFill>
                          <a:effectLst/>
                          <a:latin typeface="Tahoma" panose="020B0604030504040204" pitchFamily="34" charset="0"/>
                        </a:rPr>
                        <a:t>    lblHoy.Caption = Date</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800" b="0" i="0" u="none" strike="noStrike" cap="none" normalizeH="0" baseline="0">
                          <a:ln>
                            <a:noFill/>
                          </a:ln>
                          <a:solidFill>
                            <a:schemeClr val="bg1"/>
                          </a:solidFill>
                          <a:effectLst/>
                          <a:latin typeface="Tahoma" panose="020B0604030504040204" pitchFamily="34" charset="0"/>
                        </a:rPr>
                        <a:t>    txtPrimeroMesViene.Text = PrimeroMes</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800" b="0" i="0" u="none" strike="noStrike" cap="none" normalizeH="0" baseline="0">
                          <a:ln>
                            <a:noFill/>
                          </a:ln>
                          <a:solidFill>
                            <a:schemeClr val="bg1"/>
                          </a:solidFill>
                          <a:effectLst/>
                          <a:latin typeface="Tahoma" panose="020B0604030504040204" pitchFamily="34" charset="0"/>
                        </a:rPr>
                        <a:t>    txtFecha.Text = Date</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800" b="0" i="0" u="none" strike="noStrike" cap="none" normalizeH="0" baseline="0">
                          <a:ln>
                            <a:noFill/>
                          </a:ln>
                          <a:solidFill>
                            <a:schemeClr val="bg1"/>
                          </a:solidFill>
                          <a:effectLst/>
                          <a:latin typeface="Tahoma" panose="020B0604030504040204" pitchFamily="34" charset="0"/>
                        </a:rPr>
                        <a:t>    txtFecha.SetFocus</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800" b="0" i="0" u="none" strike="noStrike" cap="none" normalizeH="0" baseline="0">
                          <a:ln>
                            <a:noFill/>
                          </a:ln>
                          <a:solidFill>
                            <a:srgbClr val="0033CC"/>
                          </a:solidFill>
                          <a:effectLst/>
                          <a:latin typeface="Tahoma" panose="020B0604030504040204" pitchFamily="34" charset="0"/>
                        </a:rPr>
                        <a:t>End Sub</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endParaRPr kumimoji="0" lang="es-ES" altLang="es-PE" sz="1800" b="0" i="0" u="none" strike="noStrike" cap="none" normalizeH="0" baseline="0">
                        <a:ln>
                          <a:noFill/>
                        </a:ln>
                        <a:solidFill>
                          <a:srgbClr val="0033CC"/>
                        </a:solidFill>
                        <a:effectLst/>
                        <a:latin typeface="Tahoma" panose="020B060403050404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lvl1pPr>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800" b="0" i="0" u="none" strike="noStrike" cap="none" normalizeH="0" baseline="0">
                          <a:ln>
                            <a:noFill/>
                          </a:ln>
                          <a:solidFill>
                            <a:srgbClr val="0033CC"/>
                          </a:solidFill>
                          <a:effectLst/>
                          <a:latin typeface="Tahoma" panose="020B0604030504040204" pitchFamily="34" charset="0"/>
                        </a:rPr>
                        <a:t>Private Sub</a:t>
                      </a:r>
                      <a:r>
                        <a:rPr kumimoji="0" lang="es-ES" altLang="es-PE" sz="1800" b="0" i="0" u="none" strike="noStrike" cap="none" normalizeH="0" baseline="0">
                          <a:ln>
                            <a:noFill/>
                          </a:ln>
                          <a:solidFill>
                            <a:schemeClr val="bg1"/>
                          </a:solidFill>
                          <a:effectLst/>
                          <a:latin typeface="Tahoma" panose="020B0604030504040204" pitchFamily="34" charset="0"/>
                        </a:rPr>
                        <a:t> cdmCalcula_Click()</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800" b="0" i="0" u="none" strike="noStrike" cap="none" normalizeH="0" baseline="0">
                          <a:ln>
                            <a:noFill/>
                          </a:ln>
                          <a:solidFill>
                            <a:schemeClr val="bg1"/>
                          </a:solidFill>
                          <a:effectLst/>
                          <a:latin typeface="Tahoma" panose="020B0604030504040204" pitchFamily="34" charset="0"/>
                        </a:rPr>
                        <a:t>    txtSiguiente.Text = PrimeroMesCualquiera(txtFecha.Text)</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800" b="0" i="0" u="none" strike="noStrike" cap="none" normalizeH="0" baseline="0">
                          <a:ln>
                            <a:noFill/>
                          </a:ln>
                          <a:solidFill>
                            <a:srgbClr val="0033CC"/>
                          </a:solidFill>
                          <a:effectLst/>
                          <a:latin typeface="Tahoma" panose="020B0604030504040204" pitchFamily="34" charset="0"/>
                        </a:rPr>
                        <a:t>End Sub</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800" b="0" i="0" u="none" strike="noStrike" cap="none" normalizeH="0" baseline="0">
                          <a:ln>
                            <a:noFill/>
                          </a:ln>
                          <a:solidFill>
                            <a:srgbClr val="0033CC"/>
                          </a:solidFill>
                          <a:effectLst/>
                          <a:latin typeface="Tahoma" panose="020B0604030504040204" pitchFamily="34" charset="0"/>
                        </a:rPr>
                        <a:t>Private Sub</a:t>
                      </a:r>
                      <a:r>
                        <a:rPr kumimoji="0" lang="es-ES" altLang="es-PE" sz="1800" b="0" i="0" u="none" strike="noStrike" cap="none" normalizeH="0" baseline="0">
                          <a:ln>
                            <a:noFill/>
                          </a:ln>
                          <a:solidFill>
                            <a:schemeClr val="bg1"/>
                          </a:solidFill>
                          <a:effectLst/>
                          <a:latin typeface="Tahoma" panose="020B0604030504040204" pitchFamily="34" charset="0"/>
                        </a:rPr>
                        <a:t> cmdOtra_Click()</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800" b="0" i="0" u="none" strike="noStrike" cap="none" normalizeH="0" baseline="0">
                          <a:ln>
                            <a:noFill/>
                          </a:ln>
                          <a:solidFill>
                            <a:schemeClr val="bg1"/>
                          </a:solidFill>
                          <a:effectLst/>
                          <a:latin typeface="Tahoma" panose="020B0604030504040204" pitchFamily="34" charset="0"/>
                        </a:rPr>
                        <a:t>    txtFecha.Text = ""</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800" b="0" i="0" u="none" strike="noStrike" cap="none" normalizeH="0" baseline="0">
                          <a:ln>
                            <a:noFill/>
                          </a:ln>
                          <a:solidFill>
                            <a:schemeClr val="bg1"/>
                          </a:solidFill>
                          <a:effectLst/>
                          <a:latin typeface="Tahoma" panose="020B0604030504040204" pitchFamily="34" charset="0"/>
                        </a:rPr>
                        <a:t>    txtSiguiente.Text = ""</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800" b="0" i="0" u="none" strike="noStrike" cap="none" normalizeH="0" baseline="0">
                          <a:ln>
                            <a:noFill/>
                          </a:ln>
                          <a:solidFill>
                            <a:schemeClr val="bg1"/>
                          </a:solidFill>
                          <a:effectLst/>
                          <a:latin typeface="Tahoma" panose="020B0604030504040204" pitchFamily="34" charset="0"/>
                        </a:rPr>
                        <a:t>    txtFecha.SetFocus</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800" b="0" i="0" u="none" strike="noStrike" cap="none" normalizeH="0" baseline="0">
                          <a:ln>
                            <a:noFill/>
                          </a:ln>
                          <a:solidFill>
                            <a:srgbClr val="0033CC"/>
                          </a:solidFill>
                          <a:effectLst/>
                          <a:latin typeface="Tahoma" panose="020B0604030504040204" pitchFamily="34" charset="0"/>
                        </a:rPr>
                        <a:t>End Sub</a:t>
                      </a:r>
                    </a:p>
                  </a:txBody>
                  <a:tcPr horzOverflow="overflow">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extLst>
                  <a:ext uri="{0D108BD9-81ED-4DB2-BD59-A6C34878D82A}">
                    <a16:rowId xmlns:a16="http://schemas.microsoft.com/office/drawing/2014/main" val="3803421995"/>
                  </a:ext>
                </a:extLst>
              </a:tr>
            </a:tbl>
          </a:graphicData>
        </a:graphic>
      </p:graphicFrame>
      <p:graphicFrame>
        <p:nvGraphicFramePr>
          <p:cNvPr id="579655" name="Group 71"/>
          <p:cNvGraphicFramePr>
            <a:graphicFrameLocks noGrp="1"/>
          </p:cNvGraphicFramePr>
          <p:nvPr/>
        </p:nvGraphicFramePr>
        <p:xfrm>
          <a:off x="900113" y="4221163"/>
          <a:ext cx="7993062" cy="2011362"/>
        </p:xfrm>
        <a:graphic>
          <a:graphicData uri="http://schemas.openxmlformats.org/drawingml/2006/table">
            <a:tbl>
              <a:tblPr/>
              <a:tblGrid>
                <a:gridCol w="7993062">
                  <a:extLst>
                    <a:ext uri="{9D8B030D-6E8A-4147-A177-3AD203B41FA5}">
                      <a16:colId xmlns:a16="http://schemas.microsoft.com/office/drawing/2014/main" val="390871963"/>
                    </a:ext>
                  </a:extLst>
                </a:gridCol>
              </a:tblGrid>
              <a:tr h="2011362">
                <a:tc>
                  <a:txBody>
                    <a:bodyPr/>
                    <a:lstStyle>
                      <a:lvl1pPr>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800" b="0" i="0" u="none" strike="noStrike" cap="none" normalizeH="0" baseline="0">
                          <a:ln>
                            <a:noFill/>
                          </a:ln>
                          <a:solidFill>
                            <a:srgbClr val="0033CC"/>
                          </a:solidFill>
                          <a:effectLst/>
                          <a:latin typeface="Tahoma" panose="020B0604030504040204" pitchFamily="34" charset="0"/>
                        </a:rPr>
                        <a:t>Function</a:t>
                      </a:r>
                      <a:r>
                        <a:rPr kumimoji="0" lang="es-ES" altLang="es-PE" sz="1800" b="0" i="0" u="none" strike="noStrike" cap="none" normalizeH="0" baseline="0">
                          <a:ln>
                            <a:noFill/>
                          </a:ln>
                          <a:solidFill>
                            <a:schemeClr val="bg1"/>
                          </a:solidFill>
                          <a:effectLst/>
                          <a:latin typeface="Tahoma" panose="020B0604030504040204" pitchFamily="34" charset="0"/>
                        </a:rPr>
                        <a:t> PrimeroMes()</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800" b="0" i="0" u="none" strike="noStrike" cap="none" normalizeH="0" baseline="0">
                          <a:ln>
                            <a:noFill/>
                          </a:ln>
                          <a:solidFill>
                            <a:schemeClr val="bg1"/>
                          </a:solidFill>
                          <a:effectLst/>
                          <a:latin typeface="Tahoma" panose="020B0604030504040204" pitchFamily="34" charset="0"/>
                        </a:rPr>
                        <a:t>    PrimeroMes = DateSerial(Year(Now), Month(Now) + 1, 1)</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800" b="0" i="0" u="none" strike="noStrike" cap="none" normalizeH="0" baseline="0">
                          <a:ln>
                            <a:noFill/>
                          </a:ln>
                          <a:solidFill>
                            <a:srgbClr val="0033CC"/>
                          </a:solidFill>
                          <a:effectLst/>
                          <a:latin typeface="Tahoma" panose="020B0604030504040204" pitchFamily="34" charset="0"/>
                        </a:rPr>
                        <a:t>End Function</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800" b="0" i="0" u="none" strike="noStrike" cap="none" normalizeH="0" baseline="0">
                          <a:ln>
                            <a:noFill/>
                          </a:ln>
                          <a:solidFill>
                            <a:srgbClr val="0033CC"/>
                          </a:solidFill>
                          <a:effectLst/>
                          <a:latin typeface="Tahoma" panose="020B0604030504040204" pitchFamily="34" charset="0"/>
                        </a:rPr>
                        <a:t>Function</a:t>
                      </a:r>
                      <a:r>
                        <a:rPr kumimoji="0" lang="es-ES" altLang="es-PE" sz="1800" b="0" i="0" u="none" strike="noStrike" cap="none" normalizeH="0" baseline="0">
                          <a:ln>
                            <a:noFill/>
                          </a:ln>
                          <a:solidFill>
                            <a:schemeClr val="bg1"/>
                          </a:solidFill>
                          <a:effectLst/>
                          <a:latin typeface="Tahoma" panose="020B0604030504040204" pitchFamily="34" charset="0"/>
                        </a:rPr>
                        <a:t> PrimeroMesCualquiera(Cual As Date) As Date</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800" b="0" i="0" u="none" strike="noStrike" cap="none" normalizeH="0" baseline="0">
                          <a:ln>
                            <a:noFill/>
                          </a:ln>
                          <a:solidFill>
                            <a:schemeClr val="bg1"/>
                          </a:solidFill>
                          <a:effectLst/>
                          <a:latin typeface="Tahoma" panose="020B0604030504040204" pitchFamily="34" charset="0"/>
                        </a:rPr>
                        <a:t>    PrimeroMesCualquiera = DateSerial(Year(Cual), Month(Cual) + 1, 1)</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anose="05000000000000000000" pitchFamily="2" charset="2"/>
                        <a:buNone/>
                        <a:tabLst/>
                      </a:pPr>
                      <a:r>
                        <a:rPr kumimoji="0" lang="es-ES" altLang="es-PE" sz="1800" b="0" i="0" u="none" strike="noStrike" cap="none" normalizeH="0" baseline="0">
                          <a:ln>
                            <a:noFill/>
                          </a:ln>
                          <a:solidFill>
                            <a:srgbClr val="0033CC"/>
                          </a:solidFill>
                          <a:effectLst/>
                          <a:latin typeface="Tahoma" panose="020B0604030504040204" pitchFamily="34" charset="0"/>
                        </a:rPr>
                        <a:t>End Function</a:t>
                      </a:r>
                    </a:p>
                  </a:txBody>
                  <a:tcPr marT="45706" marB="4570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C00"/>
                    </a:solidFill>
                  </a:tcPr>
                </a:tc>
                <a:extLst>
                  <a:ext uri="{0D108BD9-81ED-4DB2-BD59-A6C34878D82A}">
                    <a16:rowId xmlns:a16="http://schemas.microsoft.com/office/drawing/2014/main" val="1112059329"/>
                  </a:ext>
                </a:extLst>
              </a:tr>
            </a:tbl>
          </a:graphicData>
        </a:graphic>
      </p:graphicFrame>
      <p:sp>
        <p:nvSpPr>
          <p:cNvPr id="137235" name="WordArt 72"/>
          <p:cNvSpPr>
            <a:spLocks noChangeArrowheads="1" noChangeShapeType="1" noTextEdit="1"/>
          </p:cNvSpPr>
          <p:nvPr/>
        </p:nvSpPr>
        <p:spPr bwMode="auto">
          <a:xfrm rot="-3960203">
            <a:off x="-252413" y="4941888"/>
            <a:ext cx="1571625" cy="5715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s-PE" sz="3600" kern="10">
                <a:gradFill rotWithShape="1">
                  <a:gsLst>
                    <a:gs pos="0">
                      <a:srgbClr val="007600"/>
                    </a:gs>
                    <a:gs pos="50000">
                      <a:srgbClr val="00FF00"/>
                    </a:gs>
                    <a:gs pos="100000">
                      <a:srgbClr val="007600"/>
                    </a:gs>
                  </a:gsLst>
                  <a:lin ang="5400000" scaled="1"/>
                </a:gradFill>
                <a:effectLst>
                  <a:outerShdw dist="35921" dir="2700000" algn="ctr" rotWithShape="0">
                    <a:srgbClr val="C0C0C0">
                      <a:alpha val="79999"/>
                    </a:srgbClr>
                  </a:outerShdw>
                </a:effectLst>
                <a:latin typeface="Impact" panose="020B0806030902050204" pitchFamily="34" charset="0"/>
              </a:rPr>
              <a:t>Modulo1</a:t>
            </a: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3"/>
          <p:cNvSpPr>
            <a:spLocks noGrp="1"/>
          </p:cNvSpPr>
          <p:nvPr>
            <p:ph type="dt" sz="quarter" idx="10"/>
          </p:nvPr>
        </p:nvSpPr>
        <p:spPr/>
        <p:txBody>
          <a:bodyPr/>
          <a:lstStyle/>
          <a:p>
            <a:pPr>
              <a:defRPr/>
            </a:pPr>
            <a:fld id="{FEC1D23F-286B-4A43-838C-39C3B9B7937A}" type="datetime1">
              <a:rPr lang="es-ES" altLang="es-PE" smtClean="0"/>
              <a:t>07/03/2022</a:t>
            </a:fld>
            <a:endParaRPr lang="es-ES" altLang="en-US"/>
          </a:p>
        </p:txBody>
      </p:sp>
      <p:sp>
        <p:nvSpPr>
          <p:cNvPr id="13" name="Marcador de número de diapositiva 5"/>
          <p:cNvSpPr>
            <a:spLocks noGrp="1"/>
          </p:cNvSpPr>
          <p:nvPr>
            <p:ph type="sldNum" sz="quarter" idx="12"/>
          </p:nvPr>
        </p:nvSpPr>
        <p:spPr/>
        <p:txBody>
          <a:bodyPr/>
          <a:lstStyle/>
          <a:p>
            <a:pPr>
              <a:defRPr/>
            </a:pPr>
            <a:fld id="{3CDD01DA-C028-46CE-B411-2ABB5DDEA057}" type="slidenum">
              <a:rPr lang="es-ES" altLang="en-US"/>
              <a:pPr>
                <a:defRPr/>
              </a:pPr>
              <a:t>117</a:t>
            </a:fld>
            <a:endParaRPr lang="es-ES" altLang="en-US"/>
          </a:p>
        </p:txBody>
      </p:sp>
      <p:sp>
        <p:nvSpPr>
          <p:cNvPr id="138244" name="Rectangle 2"/>
          <p:cNvSpPr>
            <a:spLocks noGrp="1" noChangeArrowheads="1"/>
          </p:cNvSpPr>
          <p:nvPr>
            <p:ph type="title"/>
          </p:nvPr>
        </p:nvSpPr>
        <p:spPr>
          <a:xfrm>
            <a:off x="539750" y="363538"/>
            <a:ext cx="7308850" cy="636587"/>
          </a:xfrm>
        </p:spPr>
        <p:txBody>
          <a:bodyPr/>
          <a:lstStyle/>
          <a:p>
            <a:pPr eaLnBrk="1" hangingPunct="1"/>
            <a:r>
              <a:rPr lang="es-ES_tradnl" altLang="es-PE" sz="3500"/>
              <a:t>Pasar una Matriz a una Función</a:t>
            </a:r>
            <a:endParaRPr lang="es-ES" altLang="es-PE" sz="3500"/>
          </a:p>
        </p:txBody>
      </p:sp>
      <p:graphicFrame>
        <p:nvGraphicFramePr>
          <p:cNvPr id="474158" name="Group 46"/>
          <p:cNvGraphicFramePr>
            <a:graphicFrameLocks noGrp="1"/>
          </p:cNvGraphicFramePr>
          <p:nvPr/>
        </p:nvGraphicFramePr>
        <p:xfrm>
          <a:off x="468313" y="1196975"/>
          <a:ext cx="8280400" cy="5065713"/>
        </p:xfrm>
        <a:graphic>
          <a:graphicData uri="http://schemas.openxmlformats.org/drawingml/2006/table">
            <a:tbl>
              <a:tblPr/>
              <a:tblGrid>
                <a:gridCol w="4419600">
                  <a:extLst>
                    <a:ext uri="{9D8B030D-6E8A-4147-A177-3AD203B41FA5}">
                      <a16:colId xmlns:a16="http://schemas.microsoft.com/office/drawing/2014/main" val="3700025119"/>
                    </a:ext>
                  </a:extLst>
                </a:gridCol>
                <a:gridCol w="3860800">
                  <a:extLst>
                    <a:ext uri="{9D8B030D-6E8A-4147-A177-3AD203B41FA5}">
                      <a16:colId xmlns:a16="http://schemas.microsoft.com/office/drawing/2014/main" val="1847797213"/>
                    </a:ext>
                  </a:extLst>
                </a:gridCol>
              </a:tblGrid>
              <a:tr h="5065713">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600" b="0" i="0" u="none" strike="noStrike" cap="none" normalizeH="0" baseline="0">
                          <a:ln>
                            <a:noFill/>
                          </a:ln>
                          <a:solidFill>
                            <a:srgbClr val="0033CC"/>
                          </a:solidFill>
                          <a:effectLst/>
                          <a:latin typeface="Arial" panose="020B0604020202020204" pitchFamily="34" charset="0"/>
                        </a:rPr>
                        <a:t>Sub</a:t>
                      </a:r>
                      <a:r>
                        <a:rPr kumimoji="0" lang="es-ES" altLang="es-PE" sz="1600" b="0" i="0" u="none" strike="noStrike" cap="none" normalizeH="0" baseline="0">
                          <a:ln>
                            <a:noFill/>
                          </a:ln>
                          <a:solidFill>
                            <a:schemeClr val="tx1"/>
                          </a:solidFill>
                          <a:effectLst/>
                          <a:latin typeface="Arial" panose="020B0604020202020204" pitchFamily="34" charset="0"/>
                        </a:rPr>
                        <a:t> SumaCien()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600" b="0" i="0" u="none" strike="noStrike" cap="none" normalizeH="0" baseline="0">
                          <a:ln>
                            <a:noFill/>
                          </a:ln>
                          <a:solidFill>
                            <a:schemeClr val="tx1"/>
                          </a:solidFill>
                          <a:effectLst/>
                          <a:latin typeface="Arial" panose="020B0604020202020204" pitchFamily="34" charset="0"/>
                        </a:rPr>
                        <a:t>    </a:t>
                      </a:r>
                      <a:r>
                        <a:rPr kumimoji="0" lang="es-ES" altLang="es-PE" sz="1600" b="0" i="0" u="none" strike="noStrike" cap="none" normalizeH="0" baseline="0">
                          <a:ln>
                            <a:noFill/>
                          </a:ln>
                          <a:solidFill>
                            <a:srgbClr val="0033CC"/>
                          </a:solidFill>
                          <a:effectLst/>
                          <a:latin typeface="Arial" panose="020B0604020202020204" pitchFamily="34" charset="0"/>
                        </a:rPr>
                        <a:t>Dim</a:t>
                      </a:r>
                      <a:r>
                        <a:rPr kumimoji="0" lang="es-ES" altLang="es-PE" sz="1600" b="0" i="0" u="none" strike="noStrike" cap="none" normalizeH="0" baseline="0">
                          <a:ln>
                            <a:noFill/>
                          </a:ln>
                          <a:solidFill>
                            <a:schemeClr val="tx1"/>
                          </a:solidFill>
                          <a:effectLst/>
                          <a:latin typeface="Arial" panose="020B0604020202020204" pitchFamily="34" charset="0"/>
                        </a:rPr>
                        <a:t> i </a:t>
                      </a:r>
                      <a:r>
                        <a:rPr kumimoji="0" lang="es-ES" altLang="es-PE" sz="1600" b="0" i="0" u="none" strike="noStrike" cap="none" normalizeH="0" baseline="0">
                          <a:ln>
                            <a:noFill/>
                          </a:ln>
                          <a:solidFill>
                            <a:srgbClr val="0033CC"/>
                          </a:solidFill>
                          <a:effectLst/>
                          <a:latin typeface="Arial" panose="020B0604020202020204" pitchFamily="34" charset="0"/>
                        </a:rPr>
                        <a:t>As Byte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600" b="0" i="0" u="none" strike="noStrike" cap="none" normalizeH="0" baseline="0">
                          <a:ln>
                            <a:noFill/>
                          </a:ln>
                          <a:solidFill>
                            <a:schemeClr val="tx1"/>
                          </a:solidFill>
                          <a:effectLst/>
                          <a:latin typeface="Arial" panose="020B0604020202020204" pitchFamily="34" charset="0"/>
                        </a:rPr>
                        <a:t>    </a:t>
                      </a:r>
                      <a:r>
                        <a:rPr kumimoji="0" lang="es-ES" altLang="es-PE" sz="1600" b="0" i="0" u="none" strike="noStrike" cap="none" normalizeH="0" baseline="0">
                          <a:ln>
                            <a:noFill/>
                          </a:ln>
                          <a:solidFill>
                            <a:srgbClr val="0033CC"/>
                          </a:solidFill>
                          <a:effectLst/>
                          <a:latin typeface="Arial" panose="020B0604020202020204" pitchFamily="34" charset="0"/>
                        </a:rPr>
                        <a:t>Dim</a:t>
                      </a:r>
                      <a:r>
                        <a:rPr kumimoji="0" lang="es-ES" altLang="es-PE" sz="1600" b="0" i="0" u="none" strike="noStrike" cap="none" normalizeH="0" baseline="0">
                          <a:ln>
                            <a:noFill/>
                          </a:ln>
                          <a:solidFill>
                            <a:schemeClr val="tx1"/>
                          </a:solidFill>
                          <a:effectLst/>
                          <a:latin typeface="Arial" panose="020B0604020202020204" pitchFamily="34" charset="0"/>
                        </a:rPr>
                        <a:t> a(100) </a:t>
                      </a:r>
                      <a:r>
                        <a:rPr kumimoji="0" lang="es-ES" altLang="es-PE" sz="1600" b="0" i="0" u="none" strike="noStrike" cap="none" normalizeH="0" baseline="0">
                          <a:ln>
                            <a:noFill/>
                          </a:ln>
                          <a:solidFill>
                            <a:srgbClr val="0033CC"/>
                          </a:solidFill>
                          <a:effectLst/>
                          <a:latin typeface="Arial" panose="020B0604020202020204" pitchFamily="34" charset="0"/>
                        </a:rPr>
                        <a:t>As Byte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600" b="0" i="0" u="none" strike="noStrike" cap="none" normalizeH="0" baseline="0">
                          <a:ln>
                            <a:noFill/>
                          </a:ln>
                          <a:solidFill>
                            <a:schemeClr val="tx1"/>
                          </a:solidFill>
                          <a:effectLst/>
                          <a:latin typeface="Arial" panose="020B0604020202020204" pitchFamily="34" charset="0"/>
                        </a:rPr>
                        <a:t>    </a:t>
                      </a:r>
                      <a:r>
                        <a:rPr kumimoji="0" lang="es-ES" altLang="es-PE" sz="1600" b="0" i="0" u="none" strike="noStrike" cap="none" normalizeH="0" baseline="0">
                          <a:ln>
                            <a:noFill/>
                          </a:ln>
                          <a:solidFill>
                            <a:srgbClr val="009900"/>
                          </a:solidFill>
                          <a:effectLst/>
                          <a:latin typeface="Arial" panose="020B0604020202020204" pitchFamily="34" charset="0"/>
                        </a:rPr>
                        <a:t>'Genera una matriz de números aleatorios enteros entre 0 y 100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600" b="0" i="0" u="none" strike="noStrike" cap="none" normalizeH="0" baseline="0">
                          <a:ln>
                            <a:noFill/>
                          </a:ln>
                          <a:solidFill>
                            <a:schemeClr val="tx1"/>
                          </a:solidFill>
                          <a:effectLst/>
                          <a:latin typeface="Arial" panose="020B0604020202020204" pitchFamily="34" charset="0"/>
                        </a:rPr>
                        <a:t>    Randomize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600" b="0" i="0" u="none" strike="noStrike" cap="none" normalizeH="0" baseline="0">
                          <a:ln>
                            <a:noFill/>
                          </a:ln>
                          <a:solidFill>
                            <a:schemeClr val="tx1"/>
                          </a:solidFill>
                          <a:effectLst/>
                          <a:latin typeface="Arial" panose="020B0604020202020204" pitchFamily="34" charset="0"/>
                        </a:rPr>
                        <a:t>    </a:t>
                      </a:r>
                      <a:r>
                        <a:rPr kumimoji="0" lang="es-ES" altLang="es-PE" sz="1600" b="0" i="0" u="none" strike="noStrike" cap="none" normalizeH="0" baseline="0">
                          <a:ln>
                            <a:noFill/>
                          </a:ln>
                          <a:solidFill>
                            <a:srgbClr val="009900"/>
                          </a:solidFill>
                          <a:effectLst/>
                          <a:latin typeface="Arial" panose="020B0604020202020204" pitchFamily="34" charset="0"/>
                        </a:rPr>
                        <a:t>'Si no se pone Randomize los valores aleatorios siempre son los mismos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600" b="0" i="0" u="none" strike="noStrike" cap="none" normalizeH="0" baseline="0">
                          <a:ln>
                            <a:noFill/>
                          </a:ln>
                          <a:solidFill>
                            <a:srgbClr val="009900"/>
                          </a:solidFill>
                          <a:effectLst/>
                          <a:latin typeface="Arial" panose="020B0604020202020204" pitchFamily="34" charset="0"/>
                        </a:rPr>
                        <a:t>    'Pruebelo. Abra el libro y vuelva a lanzar la macro. Los resultado serán los mismos.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600" b="0" i="0" u="none" strike="noStrike" cap="none" normalizeH="0" baseline="0">
                          <a:ln>
                            <a:noFill/>
                          </a:ln>
                          <a:solidFill>
                            <a:schemeClr val="tx1"/>
                          </a:solidFill>
                          <a:effectLst/>
                          <a:latin typeface="Arial" panose="020B0604020202020204" pitchFamily="34" charset="0"/>
                        </a:rPr>
                        <a:t>    </a:t>
                      </a:r>
                      <a:r>
                        <a:rPr kumimoji="0" lang="es-ES" altLang="es-PE" sz="1600" b="0" i="0" u="none" strike="noStrike" cap="none" normalizeH="0" baseline="0">
                          <a:ln>
                            <a:noFill/>
                          </a:ln>
                          <a:solidFill>
                            <a:srgbClr val="0033CC"/>
                          </a:solidFill>
                          <a:effectLst/>
                          <a:latin typeface="Arial" panose="020B0604020202020204" pitchFamily="34" charset="0"/>
                        </a:rPr>
                        <a:t>For</a:t>
                      </a:r>
                      <a:r>
                        <a:rPr kumimoji="0" lang="es-ES" altLang="es-PE" sz="1600" b="0" i="0" u="none" strike="noStrike" cap="none" normalizeH="0" baseline="0">
                          <a:ln>
                            <a:noFill/>
                          </a:ln>
                          <a:solidFill>
                            <a:schemeClr val="tx1"/>
                          </a:solidFill>
                          <a:effectLst/>
                          <a:latin typeface="Arial" panose="020B0604020202020204" pitchFamily="34" charset="0"/>
                        </a:rPr>
                        <a:t> i = 1 </a:t>
                      </a:r>
                      <a:r>
                        <a:rPr kumimoji="0" lang="es-ES" altLang="es-PE" sz="1600" b="0" i="0" u="none" strike="noStrike" cap="none" normalizeH="0" baseline="0">
                          <a:ln>
                            <a:noFill/>
                          </a:ln>
                          <a:solidFill>
                            <a:srgbClr val="0033CC"/>
                          </a:solidFill>
                          <a:effectLst/>
                          <a:latin typeface="Arial" panose="020B0604020202020204" pitchFamily="34" charset="0"/>
                        </a:rPr>
                        <a:t>To</a:t>
                      </a:r>
                      <a:r>
                        <a:rPr kumimoji="0" lang="es-ES" altLang="es-PE" sz="1600" b="0" i="0" u="none" strike="noStrike" cap="none" normalizeH="0" baseline="0">
                          <a:ln>
                            <a:noFill/>
                          </a:ln>
                          <a:solidFill>
                            <a:schemeClr val="tx1"/>
                          </a:solidFill>
                          <a:effectLst/>
                          <a:latin typeface="Arial" panose="020B0604020202020204" pitchFamily="34" charset="0"/>
                        </a:rPr>
                        <a:t> 100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600" b="0" i="0" u="none" strike="noStrike" cap="none" normalizeH="0" baseline="0">
                          <a:ln>
                            <a:noFill/>
                          </a:ln>
                          <a:solidFill>
                            <a:schemeClr val="tx1"/>
                          </a:solidFill>
                          <a:effectLst/>
                          <a:latin typeface="Arial" panose="020B0604020202020204" pitchFamily="34" charset="0"/>
                        </a:rPr>
                        <a:t>        a(i) = Int(Rnd * 101)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600" b="0" i="0" u="none" strike="noStrike" cap="none" normalizeH="0" baseline="0">
                          <a:ln>
                            <a:noFill/>
                          </a:ln>
                          <a:solidFill>
                            <a:schemeClr val="tx1"/>
                          </a:solidFill>
                          <a:effectLst/>
                          <a:latin typeface="Arial" panose="020B0604020202020204" pitchFamily="34" charset="0"/>
                        </a:rPr>
                        <a:t>    </a:t>
                      </a:r>
                      <a:r>
                        <a:rPr kumimoji="0" lang="es-ES" altLang="es-PE" sz="1600" b="0" i="0" u="none" strike="noStrike" cap="none" normalizeH="0" baseline="0">
                          <a:ln>
                            <a:noFill/>
                          </a:ln>
                          <a:solidFill>
                            <a:srgbClr val="0033CC"/>
                          </a:solidFill>
                          <a:effectLst/>
                          <a:latin typeface="Arial" panose="020B0604020202020204" pitchFamily="34" charset="0"/>
                        </a:rPr>
                        <a:t>Next</a:t>
                      </a:r>
                      <a:r>
                        <a:rPr kumimoji="0" lang="es-ES" altLang="es-PE" sz="1600" b="0" i="0" u="none" strike="noStrike" cap="none" normalizeH="0" baseline="0">
                          <a:ln>
                            <a:noFill/>
                          </a:ln>
                          <a:solidFill>
                            <a:schemeClr val="tx1"/>
                          </a:solidFill>
                          <a:effectLst/>
                          <a:latin typeface="Arial" panose="020B0604020202020204" pitchFamily="34" charset="0"/>
                        </a:rPr>
                        <a:t> i</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600" b="0" i="0" u="none" strike="noStrike" cap="none" normalizeH="0" baseline="0">
                          <a:ln>
                            <a:noFill/>
                          </a:ln>
                          <a:solidFill>
                            <a:schemeClr val="tx1"/>
                          </a:solidFill>
                          <a:effectLst/>
                          <a:latin typeface="Arial" panose="020B0604020202020204" pitchFamily="34" charset="0"/>
                        </a:rPr>
                        <a:t>    MsgBox "Suma de 100 números aleatorios" &amp; vbCrLf &amp; _</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600" b="0" i="0" u="none" strike="noStrike" cap="none" normalizeH="0" baseline="0">
                          <a:ln>
                            <a:noFill/>
                          </a:ln>
                          <a:solidFill>
                            <a:schemeClr val="tx1"/>
                          </a:solidFill>
                          <a:effectLst/>
                          <a:latin typeface="Arial" panose="020B0604020202020204" pitchFamily="34" charset="0"/>
                        </a:rPr>
                        <a:t>    "enteros entre 0 y 100" &amp; vbCrLf &amp; vbCrLf &amp; Chr(9) &amp; calcula(a())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600" b="0" i="0" u="none" strike="noStrike" cap="none" normalizeH="0" baseline="0">
                          <a:ln>
                            <a:noFill/>
                          </a:ln>
                          <a:solidFill>
                            <a:srgbClr val="0033CC"/>
                          </a:solidFill>
                          <a:effectLst/>
                          <a:latin typeface="Arial" panose="020B0604020202020204" pitchFamily="34" charset="0"/>
                        </a:rPr>
                        <a:t>End Sub</a:t>
                      </a: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pt-BR" altLang="es-PE" sz="2000" b="0" i="0" u="none" strike="noStrike" cap="none" normalizeH="0" baseline="0">
                          <a:ln>
                            <a:noFill/>
                          </a:ln>
                          <a:solidFill>
                            <a:srgbClr val="0033CC"/>
                          </a:solidFill>
                          <a:effectLst/>
                          <a:latin typeface="Arial" panose="020B0604020202020204" pitchFamily="34" charset="0"/>
                        </a:rPr>
                        <a:t>Function</a:t>
                      </a:r>
                      <a:r>
                        <a:rPr kumimoji="0" lang="pt-BR" altLang="es-PE" sz="2000" b="0" i="0" u="none" strike="noStrike" cap="none" normalizeH="0" baseline="0">
                          <a:ln>
                            <a:noFill/>
                          </a:ln>
                          <a:solidFill>
                            <a:schemeClr val="tx1"/>
                          </a:solidFill>
                          <a:effectLst/>
                          <a:latin typeface="Arial" panose="020B0604020202020204" pitchFamily="34" charset="0"/>
                        </a:rPr>
                        <a:t> calcula(a() </a:t>
                      </a:r>
                      <a:r>
                        <a:rPr kumimoji="0" lang="pt-BR" altLang="es-PE" sz="2000" b="0" i="0" u="none" strike="noStrike" cap="none" normalizeH="0" baseline="0">
                          <a:ln>
                            <a:noFill/>
                          </a:ln>
                          <a:solidFill>
                            <a:srgbClr val="0033CC"/>
                          </a:solidFill>
                          <a:effectLst/>
                          <a:latin typeface="Arial" panose="020B0604020202020204" pitchFamily="34" charset="0"/>
                        </a:rPr>
                        <a:t>As Byte</a:t>
                      </a:r>
                      <a:r>
                        <a:rPr kumimoji="0" lang="pt-BR" altLang="es-PE" sz="2000" b="0" i="0" u="none" strike="noStrike" cap="none" normalizeH="0" baseline="0">
                          <a:ln>
                            <a:noFill/>
                          </a:ln>
                          <a:solidFill>
                            <a:schemeClr val="tx1"/>
                          </a:solidFill>
                          <a:effectLst/>
                          <a:latin typeface="Arial" panose="020B0604020202020204" pitchFamily="34" charset="0"/>
                        </a:rPr>
                        <a:t>) </a:t>
                      </a:r>
                      <a:r>
                        <a:rPr kumimoji="0" lang="pt-BR" altLang="es-PE" sz="2000" b="0" i="0" u="none" strike="noStrike" cap="none" normalizeH="0" baseline="0">
                          <a:ln>
                            <a:noFill/>
                          </a:ln>
                          <a:solidFill>
                            <a:srgbClr val="0033CC"/>
                          </a:solidFill>
                          <a:effectLst/>
                          <a:latin typeface="Arial" panose="020B0604020202020204" pitchFamily="34" charset="0"/>
                        </a:rPr>
                        <a:t>As Single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pt-BR" altLang="es-PE" sz="2000" b="0" i="0" u="none" strike="noStrike" cap="none" normalizeH="0" baseline="0">
                          <a:ln>
                            <a:noFill/>
                          </a:ln>
                          <a:solidFill>
                            <a:schemeClr val="tx1"/>
                          </a:solidFill>
                          <a:effectLst/>
                          <a:latin typeface="Arial" panose="020B0604020202020204" pitchFamily="34" charset="0"/>
                        </a:rPr>
                        <a:t>    </a:t>
                      </a:r>
                      <a:r>
                        <a:rPr kumimoji="0" lang="pt-BR" altLang="es-PE" sz="2000" b="0" i="0" u="none" strike="noStrike" cap="none" normalizeH="0" baseline="0">
                          <a:ln>
                            <a:noFill/>
                          </a:ln>
                          <a:solidFill>
                            <a:srgbClr val="0033CC"/>
                          </a:solidFill>
                          <a:effectLst/>
                          <a:latin typeface="Arial" panose="020B0604020202020204" pitchFamily="34" charset="0"/>
                        </a:rPr>
                        <a:t>Dim</a:t>
                      </a:r>
                      <a:r>
                        <a:rPr kumimoji="0" lang="pt-BR" altLang="es-PE" sz="2000" b="0" i="0" u="none" strike="noStrike" cap="none" normalizeH="0" baseline="0">
                          <a:ln>
                            <a:noFill/>
                          </a:ln>
                          <a:solidFill>
                            <a:schemeClr val="tx1"/>
                          </a:solidFill>
                          <a:effectLst/>
                          <a:latin typeface="Arial" panose="020B0604020202020204" pitchFamily="34" charset="0"/>
                        </a:rPr>
                        <a:t> i </a:t>
                      </a:r>
                      <a:r>
                        <a:rPr kumimoji="0" lang="pt-BR" altLang="es-PE" sz="2000" b="0" i="0" u="none" strike="noStrike" cap="none" normalizeH="0" baseline="0">
                          <a:ln>
                            <a:noFill/>
                          </a:ln>
                          <a:solidFill>
                            <a:srgbClr val="0033CC"/>
                          </a:solidFill>
                          <a:effectLst/>
                          <a:latin typeface="Arial" panose="020B0604020202020204" pitchFamily="34" charset="0"/>
                        </a:rPr>
                        <a:t>As Byte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pt-BR" altLang="es-PE" sz="2000" b="0" i="0" u="none" strike="noStrike" cap="none" normalizeH="0" baseline="0">
                          <a:ln>
                            <a:noFill/>
                          </a:ln>
                          <a:solidFill>
                            <a:schemeClr val="tx1"/>
                          </a:solidFill>
                          <a:effectLst/>
                          <a:latin typeface="Arial" panose="020B0604020202020204" pitchFamily="34" charset="0"/>
                        </a:rPr>
                        <a:t>    </a:t>
                      </a:r>
                      <a:r>
                        <a:rPr kumimoji="0" lang="pt-BR" altLang="es-PE" sz="2000" b="0" i="0" u="none" strike="noStrike" cap="none" normalizeH="0" baseline="0">
                          <a:ln>
                            <a:noFill/>
                          </a:ln>
                          <a:solidFill>
                            <a:srgbClr val="0033CC"/>
                          </a:solidFill>
                          <a:effectLst/>
                          <a:latin typeface="Arial" panose="020B0604020202020204" pitchFamily="34" charset="0"/>
                        </a:rPr>
                        <a:t>Dim</a:t>
                      </a:r>
                      <a:r>
                        <a:rPr kumimoji="0" lang="pt-BR" altLang="es-PE" sz="2000" b="0" i="0" u="none" strike="noStrike" cap="none" normalizeH="0" baseline="0">
                          <a:ln>
                            <a:noFill/>
                          </a:ln>
                          <a:solidFill>
                            <a:schemeClr val="tx1"/>
                          </a:solidFill>
                          <a:effectLst/>
                          <a:latin typeface="Arial" panose="020B0604020202020204" pitchFamily="34" charset="0"/>
                        </a:rPr>
                        <a:t> s </a:t>
                      </a:r>
                      <a:r>
                        <a:rPr kumimoji="0" lang="pt-BR" altLang="es-PE" sz="2000" b="0" i="0" u="none" strike="noStrike" cap="none" normalizeH="0" baseline="0">
                          <a:ln>
                            <a:noFill/>
                          </a:ln>
                          <a:solidFill>
                            <a:srgbClr val="0033CC"/>
                          </a:solidFill>
                          <a:effectLst/>
                          <a:latin typeface="Arial" panose="020B0604020202020204" pitchFamily="34" charset="0"/>
                        </a:rPr>
                        <a:t>As Single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pt-BR" altLang="es-PE" sz="2000" b="0" i="0" u="none" strike="noStrike" cap="none" normalizeH="0" baseline="0">
                          <a:ln>
                            <a:noFill/>
                          </a:ln>
                          <a:solidFill>
                            <a:schemeClr val="tx1"/>
                          </a:solidFill>
                          <a:effectLst/>
                          <a:latin typeface="Arial" panose="020B0604020202020204" pitchFamily="34" charset="0"/>
                        </a:rPr>
                        <a:t>    </a:t>
                      </a:r>
                      <a:r>
                        <a:rPr kumimoji="0" lang="pt-BR" altLang="es-PE" sz="2000" b="0" i="0" u="none" strike="noStrike" cap="none" normalizeH="0" baseline="0">
                          <a:ln>
                            <a:noFill/>
                          </a:ln>
                          <a:solidFill>
                            <a:srgbClr val="009900"/>
                          </a:solidFill>
                          <a:effectLst/>
                          <a:latin typeface="Arial" panose="020B0604020202020204" pitchFamily="34" charset="0"/>
                        </a:rPr>
                        <a:t>'Calcula la suma de los 100 números que contiene la matriz</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pt-BR" altLang="es-PE" sz="2000" b="0" i="0" u="none" strike="noStrike" cap="none" normalizeH="0" baseline="0">
                          <a:ln>
                            <a:noFill/>
                          </a:ln>
                          <a:solidFill>
                            <a:schemeClr val="tx1"/>
                          </a:solidFill>
                          <a:effectLst/>
                          <a:latin typeface="Arial" panose="020B0604020202020204" pitchFamily="34" charset="0"/>
                        </a:rPr>
                        <a:t>    </a:t>
                      </a:r>
                      <a:r>
                        <a:rPr kumimoji="0" lang="pt-BR" altLang="es-PE" sz="2000" b="0" i="0" u="none" strike="noStrike" cap="none" normalizeH="0" baseline="0">
                          <a:ln>
                            <a:noFill/>
                          </a:ln>
                          <a:solidFill>
                            <a:srgbClr val="0033CC"/>
                          </a:solidFill>
                          <a:effectLst/>
                          <a:latin typeface="Arial" panose="020B0604020202020204" pitchFamily="34" charset="0"/>
                        </a:rPr>
                        <a:t>For</a:t>
                      </a:r>
                      <a:r>
                        <a:rPr kumimoji="0" lang="pt-BR" altLang="es-PE" sz="2000" b="0" i="0" u="none" strike="noStrike" cap="none" normalizeH="0" baseline="0">
                          <a:ln>
                            <a:noFill/>
                          </a:ln>
                          <a:solidFill>
                            <a:schemeClr val="tx1"/>
                          </a:solidFill>
                          <a:effectLst/>
                          <a:latin typeface="Arial" panose="020B0604020202020204" pitchFamily="34" charset="0"/>
                        </a:rPr>
                        <a:t> i = 1 </a:t>
                      </a:r>
                      <a:r>
                        <a:rPr kumimoji="0" lang="pt-BR" altLang="es-PE" sz="2000" b="0" i="0" u="none" strike="noStrike" cap="none" normalizeH="0" baseline="0">
                          <a:ln>
                            <a:noFill/>
                          </a:ln>
                          <a:solidFill>
                            <a:srgbClr val="0033CC"/>
                          </a:solidFill>
                          <a:effectLst/>
                          <a:latin typeface="Arial" panose="020B0604020202020204" pitchFamily="34" charset="0"/>
                        </a:rPr>
                        <a:t>To</a:t>
                      </a:r>
                      <a:r>
                        <a:rPr kumimoji="0" lang="pt-BR" altLang="es-PE" sz="2000" b="0" i="0" u="none" strike="noStrike" cap="none" normalizeH="0" baseline="0">
                          <a:ln>
                            <a:noFill/>
                          </a:ln>
                          <a:solidFill>
                            <a:schemeClr val="tx1"/>
                          </a:solidFill>
                          <a:effectLst/>
                          <a:latin typeface="Arial" panose="020B0604020202020204" pitchFamily="34" charset="0"/>
                        </a:rPr>
                        <a:t> 100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pt-BR" altLang="es-PE" sz="2000" b="0" i="0" u="none" strike="noStrike" cap="none" normalizeH="0" baseline="0">
                          <a:ln>
                            <a:noFill/>
                          </a:ln>
                          <a:solidFill>
                            <a:schemeClr val="tx1"/>
                          </a:solidFill>
                          <a:effectLst/>
                          <a:latin typeface="Arial" panose="020B0604020202020204" pitchFamily="34" charset="0"/>
                        </a:rPr>
                        <a:t>        s = s + a(i)</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pt-BR" altLang="es-PE" sz="2000" b="0" i="0" u="none" strike="noStrike" cap="none" normalizeH="0" baseline="0">
                          <a:ln>
                            <a:noFill/>
                          </a:ln>
                          <a:solidFill>
                            <a:schemeClr val="tx1"/>
                          </a:solidFill>
                          <a:effectLst/>
                          <a:latin typeface="Arial" panose="020B0604020202020204" pitchFamily="34" charset="0"/>
                        </a:rPr>
                        <a:t>    </a:t>
                      </a:r>
                      <a:r>
                        <a:rPr kumimoji="0" lang="pt-BR" altLang="es-PE" sz="2000" b="0" i="0" u="none" strike="noStrike" cap="none" normalizeH="0" baseline="0">
                          <a:ln>
                            <a:noFill/>
                          </a:ln>
                          <a:solidFill>
                            <a:srgbClr val="0033CC"/>
                          </a:solidFill>
                          <a:effectLst/>
                          <a:latin typeface="Arial" panose="020B0604020202020204" pitchFamily="34" charset="0"/>
                        </a:rPr>
                        <a:t>Next</a:t>
                      </a:r>
                      <a:r>
                        <a:rPr kumimoji="0" lang="pt-BR" altLang="es-PE" sz="2000" b="0" i="0" u="none" strike="noStrike" cap="none" normalizeH="0" baseline="0">
                          <a:ln>
                            <a:noFill/>
                          </a:ln>
                          <a:solidFill>
                            <a:schemeClr val="tx1"/>
                          </a:solidFill>
                          <a:effectLst/>
                          <a:latin typeface="Arial" panose="020B0604020202020204" pitchFamily="34" charset="0"/>
                        </a:rPr>
                        <a:t> i</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pt-BR" altLang="es-PE" sz="2000" b="0" i="0" u="none" strike="noStrike" cap="none" normalizeH="0" baseline="0">
                          <a:ln>
                            <a:noFill/>
                          </a:ln>
                          <a:solidFill>
                            <a:schemeClr val="tx1"/>
                          </a:solidFill>
                          <a:effectLst/>
                          <a:latin typeface="Arial" panose="020B0604020202020204" pitchFamily="34" charset="0"/>
                        </a:rPr>
                        <a:t>    calcula = 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pt-BR" altLang="es-PE" sz="2000" b="0" i="0" u="none" strike="noStrike" cap="none" normalizeH="0" baseline="0">
                          <a:ln>
                            <a:noFill/>
                          </a:ln>
                          <a:solidFill>
                            <a:srgbClr val="0033CC"/>
                          </a:solidFill>
                          <a:effectLst/>
                          <a:latin typeface="Arial" panose="020B0604020202020204" pitchFamily="34" charset="0"/>
                        </a:rPr>
                        <a:t>End Function</a:t>
                      </a:r>
                      <a:endParaRPr kumimoji="0" lang="es-ES" altLang="es-PE" sz="2000" b="0" i="0" u="none" strike="noStrike" cap="none" normalizeH="0" baseline="0">
                        <a:ln>
                          <a:noFill/>
                        </a:ln>
                        <a:solidFill>
                          <a:srgbClr val="0033CC"/>
                        </a:solidFill>
                        <a:effectLst/>
                        <a:latin typeface="Arial" panose="020B0604020202020204" pitchFamily="34" charset="0"/>
                      </a:endParaRPr>
                    </a:p>
                  </a:txBody>
                  <a:tcPr marT="45718" marB="4571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31430326"/>
                  </a:ext>
                </a:extLst>
              </a:tr>
            </a:tbl>
          </a:graphicData>
        </a:graphic>
      </p:graphicFrame>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fecha 3"/>
          <p:cNvSpPr>
            <a:spLocks noGrp="1"/>
          </p:cNvSpPr>
          <p:nvPr>
            <p:ph type="dt" sz="quarter" idx="10"/>
          </p:nvPr>
        </p:nvSpPr>
        <p:spPr/>
        <p:txBody>
          <a:bodyPr/>
          <a:lstStyle/>
          <a:p>
            <a:pPr>
              <a:defRPr/>
            </a:pPr>
            <a:fld id="{18D5BB42-22C8-416F-B581-B7EC18DC956D}" type="datetime1">
              <a:rPr lang="es-ES" altLang="es-PE" smtClean="0"/>
              <a:t>07/03/2022</a:t>
            </a:fld>
            <a:endParaRPr lang="es-ES" altLang="en-US"/>
          </a:p>
        </p:txBody>
      </p:sp>
      <p:sp>
        <p:nvSpPr>
          <p:cNvPr id="6" name="Marcador de número de diapositiva 5"/>
          <p:cNvSpPr>
            <a:spLocks noGrp="1"/>
          </p:cNvSpPr>
          <p:nvPr>
            <p:ph type="sldNum" sz="quarter" idx="12"/>
          </p:nvPr>
        </p:nvSpPr>
        <p:spPr/>
        <p:txBody>
          <a:bodyPr/>
          <a:lstStyle/>
          <a:p>
            <a:pPr>
              <a:defRPr/>
            </a:pPr>
            <a:fld id="{F716399B-F308-4C9D-8676-2650CD71DC3F}" type="slidenum">
              <a:rPr lang="es-ES" altLang="en-US"/>
              <a:pPr>
                <a:defRPr/>
              </a:pPr>
              <a:t>118</a:t>
            </a:fld>
            <a:endParaRPr lang="es-ES" altLang="en-US"/>
          </a:p>
        </p:txBody>
      </p:sp>
      <p:sp>
        <p:nvSpPr>
          <p:cNvPr id="139268" name="Rectangle 2"/>
          <p:cNvSpPr>
            <a:spLocks noGrp="1" noChangeArrowheads="1"/>
          </p:cNvSpPr>
          <p:nvPr>
            <p:ph type="title"/>
          </p:nvPr>
        </p:nvSpPr>
        <p:spPr/>
        <p:txBody>
          <a:bodyPr/>
          <a:lstStyle/>
          <a:p>
            <a:pPr eaLnBrk="1" hangingPunct="1"/>
            <a:r>
              <a:rPr lang="es-ES_tradnl" altLang="es-PE"/>
              <a:t>Consulta News</a:t>
            </a:r>
            <a:endParaRPr lang="es-ES" altLang="es-PE"/>
          </a:p>
        </p:txBody>
      </p:sp>
      <p:sp>
        <p:nvSpPr>
          <p:cNvPr id="139269" name="Rectangle 3"/>
          <p:cNvSpPr>
            <a:spLocks noGrp="1" noChangeArrowheads="1"/>
          </p:cNvSpPr>
          <p:nvPr>
            <p:ph type="body" idx="1"/>
          </p:nvPr>
        </p:nvSpPr>
        <p:spPr/>
        <p:txBody>
          <a:bodyPr/>
          <a:lstStyle/>
          <a:p>
            <a:pPr eaLnBrk="1" hangingPunct="1"/>
            <a:r>
              <a:rPr lang="es-ES" altLang="es-PE" b="1"/>
              <a:t>Asunto:</a:t>
            </a:r>
            <a:r>
              <a:rPr lang="es-ES" altLang="es-PE"/>
              <a:t> Consulta como buscar ultimo </a:t>
            </a:r>
          </a:p>
          <a:p>
            <a:pPr eaLnBrk="1" hangingPunct="1"/>
            <a:r>
              <a:rPr lang="es-ES" altLang="es-PE"/>
              <a:t>Quiero averiguar como se hace una búsqueda de un ultimo registro dentro de un rango determinado. Ej. Tengo un rango de A1:A10 en donde hay datos desde A1 hasta A6. En la celda A15 quiero obtener el valor o dato que haya en la última celda ocupada del rango A1:A10, es decir que me escriba en este caso lo que hay en A6. </a:t>
            </a: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3"/>
          <p:cNvSpPr>
            <a:spLocks noGrp="1"/>
          </p:cNvSpPr>
          <p:nvPr>
            <p:ph type="dt" sz="quarter" idx="10"/>
          </p:nvPr>
        </p:nvSpPr>
        <p:spPr/>
        <p:txBody>
          <a:bodyPr/>
          <a:lstStyle/>
          <a:p>
            <a:pPr>
              <a:defRPr/>
            </a:pPr>
            <a:fld id="{5689AD26-5F88-4577-A14B-605B5BF0EABE}" type="datetime1">
              <a:rPr lang="es-ES" altLang="es-PE" smtClean="0"/>
              <a:t>07/03/2022</a:t>
            </a:fld>
            <a:endParaRPr lang="es-ES" altLang="en-US"/>
          </a:p>
        </p:txBody>
      </p:sp>
      <p:sp>
        <p:nvSpPr>
          <p:cNvPr id="12" name="Marcador de número de diapositiva 5"/>
          <p:cNvSpPr>
            <a:spLocks noGrp="1"/>
          </p:cNvSpPr>
          <p:nvPr>
            <p:ph type="sldNum" sz="quarter" idx="12"/>
          </p:nvPr>
        </p:nvSpPr>
        <p:spPr/>
        <p:txBody>
          <a:bodyPr/>
          <a:lstStyle/>
          <a:p>
            <a:pPr>
              <a:defRPr/>
            </a:pPr>
            <a:fld id="{E287045E-DA26-44DF-A2ED-7266CD0665CB}" type="slidenum">
              <a:rPr lang="es-ES" altLang="en-US"/>
              <a:pPr>
                <a:defRPr/>
              </a:pPr>
              <a:t>119</a:t>
            </a:fld>
            <a:endParaRPr lang="es-ES" altLang="en-US"/>
          </a:p>
        </p:txBody>
      </p:sp>
      <p:sp>
        <p:nvSpPr>
          <p:cNvPr id="140292" name="Rectangle 2"/>
          <p:cNvSpPr>
            <a:spLocks noGrp="1" noChangeArrowheads="1"/>
          </p:cNvSpPr>
          <p:nvPr>
            <p:ph type="title"/>
          </p:nvPr>
        </p:nvSpPr>
        <p:spPr/>
        <p:txBody>
          <a:bodyPr/>
          <a:lstStyle/>
          <a:p>
            <a:pPr eaLnBrk="1" hangingPunct="1"/>
            <a:r>
              <a:rPr lang="es-ES_tradnl" altLang="es-PE"/>
              <a:t>Solución</a:t>
            </a:r>
            <a:endParaRPr lang="es-ES" altLang="es-PE"/>
          </a:p>
        </p:txBody>
      </p:sp>
      <p:graphicFrame>
        <p:nvGraphicFramePr>
          <p:cNvPr id="580624" name="Group 16"/>
          <p:cNvGraphicFramePr>
            <a:graphicFrameLocks noGrp="1"/>
          </p:cNvGraphicFramePr>
          <p:nvPr/>
        </p:nvGraphicFramePr>
        <p:xfrm>
          <a:off x="611188" y="1557338"/>
          <a:ext cx="7921625" cy="3671887"/>
        </p:xfrm>
        <a:graphic>
          <a:graphicData uri="http://schemas.openxmlformats.org/drawingml/2006/table">
            <a:tbl>
              <a:tblPr/>
              <a:tblGrid>
                <a:gridCol w="7921625">
                  <a:extLst>
                    <a:ext uri="{9D8B030D-6E8A-4147-A177-3AD203B41FA5}">
                      <a16:colId xmlns:a16="http://schemas.microsoft.com/office/drawing/2014/main" val="3230579040"/>
                    </a:ext>
                  </a:extLst>
                </a:gridCol>
              </a:tblGrid>
              <a:tr h="3671887">
                <a:tc>
                  <a:txBody>
                    <a:bodyPr/>
                    <a:lstStyle>
                      <a:lvl1pPr>
                        <a:buClr>
                          <a:schemeClr val="tx2"/>
                        </a:buClr>
                        <a:buSzPct val="70000"/>
                        <a:defRPr sz="2600">
                          <a:solidFill>
                            <a:schemeClr val="tx1"/>
                          </a:solidFill>
                          <a:latin typeface="Arial" panose="020B0604020202020204" pitchFamily="34" charset="0"/>
                        </a:defRPr>
                      </a:lvl1pPr>
                      <a:lvl2pPr marL="344488">
                        <a:buClr>
                          <a:schemeClr val="accent2"/>
                        </a:buClr>
                        <a:buSzPct val="70000"/>
                        <a:defRPr sz="2200">
                          <a:solidFill>
                            <a:schemeClr val="tx1"/>
                          </a:solidFill>
                          <a:latin typeface="Arial" panose="020B0604020202020204" pitchFamily="34" charset="0"/>
                        </a:defRPr>
                      </a:lvl2pPr>
                      <a:lvl3pPr marL="693738">
                        <a:buClr>
                          <a:schemeClr val="accent1"/>
                        </a:buClr>
                        <a:buSzPct val="70000"/>
                        <a:defRPr sz="2100">
                          <a:solidFill>
                            <a:schemeClr val="tx1"/>
                          </a:solidFill>
                          <a:latin typeface="Arial" panose="020B0604020202020204" pitchFamily="34" charset="0"/>
                        </a:defRPr>
                      </a:lvl3pPr>
                      <a:lvl4pPr marL="989013">
                        <a:buClr>
                          <a:schemeClr val="tx2"/>
                        </a:buClr>
                        <a:buSzPct val="75000"/>
                        <a:defRPr>
                          <a:solidFill>
                            <a:schemeClr val="tx1"/>
                          </a:solidFill>
                          <a:latin typeface="Arial" panose="020B0604020202020204" pitchFamily="34" charset="0"/>
                        </a:defRPr>
                      </a:lvl4pPr>
                      <a:lvl5pPr marL="1282700">
                        <a:defRPr>
                          <a:solidFill>
                            <a:schemeClr val="tx1"/>
                          </a:solidFill>
                          <a:latin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2200" b="0" i="0" u="none" strike="noStrike" cap="none" normalizeH="0" baseline="0">
                          <a:ln>
                            <a:noFill/>
                          </a:ln>
                          <a:solidFill>
                            <a:schemeClr val="tx1"/>
                          </a:solidFill>
                          <a:effectLst/>
                          <a:latin typeface="Arial" panose="020B0604020202020204" pitchFamily="34" charset="0"/>
                        </a:rPr>
                        <a:t>Sub UltimoValor()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2200" b="0" i="0" u="none" strike="noStrike" cap="none" normalizeH="0" baseline="0">
                          <a:ln>
                            <a:noFill/>
                          </a:ln>
                          <a:solidFill>
                            <a:schemeClr val="tx1"/>
                          </a:solidFill>
                          <a:effectLst/>
                          <a:latin typeface="Arial" panose="020B0604020202020204" pitchFamily="34" charset="0"/>
                        </a:rPr>
                        <a:t>    Worksheets("Hoja1").Activate 'Aqui le dices la hoja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2200" b="0" i="0" u="none" strike="noStrike" cap="none" normalizeH="0" baseline="0">
                          <a:ln>
                            <a:noFill/>
                          </a:ln>
                          <a:solidFill>
                            <a:schemeClr val="tx1"/>
                          </a:solidFill>
                          <a:effectLst/>
                          <a:latin typeface="Arial" panose="020B0604020202020204" pitchFamily="34" charset="0"/>
                        </a:rPr>
                        <a:t>    ActiveSheet.Range("A10").Activate 'Aqui le dices el final del rango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2200" b="0" i="0" u="none" strike="noStrike" cap="none" normalizeH="0" baseline="0">
                          <a:ln>
                            <a:noFill/>
                          </a:ln>
                          <a:solidFill>
                            <a:schemeClr val="tx1"/>
                          </a:solidFill>
                          <a:effectLst/>
                          <a:latin typeface="Arial" panose="020B0604020202020204" pitchFamily="34" charset="0"/>
                        </a:rPr>
                        <a:t>    Do While IsEmpty(ActiveCell)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2200" b="0" i="0" u="none" strike="noStrike" cap="none" normalizeH="0" baseline="0">
                          <a:ln>
                            <a:noFill/>
                          </a:ln>
                          <a:solidFill>
                            <a:schemeClr val="tx1"/>
                          </a:solidFill>
                          <a:effectLst/>
                          <a:latin typeface="Arial" panose="020B0604020202020204" pitchFamily="34" charset="0"/>
                        </a:rPr>
                        <a:t>        ActiveCell.Offset(-1, 0).Activate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2200" b="0" i="0" u="none" strike="noStrike" cap="none" normalizeH="0" baseline="0">
                          <a:ln>
                            <a:noFill/>
                          </a:ln>
                          <a:solidFill>
                            <a:schemeClr val="tx1"/>
                          </a:solidFill>
                          <a:effectLst/>
                          <a:latin typeface="Arial" panose="020B0604020202020204" pitchFamily="34" charset="0"/>
                        </a:rPr>
                        <a:t>    Loop</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2200" b="0" i="0" u="none" strike="noStrike" cap="none" normalizeH="0" baseline="0">
                          <a:ln>
                            <a:noFill/>
                          </a:ln>
                          <a:solidFill>
                            <a:schemeClr val="tx1"/>
                          </a:solidFill>
                          <a:effectLst/>
                          <a:latin typeface="Arial" panose="020B0604020202020204" pitchFamily="34" charset="0"/>
                        </a:rPr>
                        <a:t>    Range("A15").Value = ActiveCell.Value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2200" b="0" i="0" u="none" strike="noStrike" cap="none" normalizeH="0" baseline="0">
                          <a:ln>
                            <a:noFill/>
                          </a:ln>
                          <a:solidFill>
                            <a:schemeClr val="tx1"/>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78537333"/>
                  </a:ext>
                </a:extLst>
              </a:tr>
            </a:tbl>
          </a:graphicData>
        </a:graphic>
      </p:graphicFrame>
      <p:sp>
        <p:nvSpPr>
          <p:cNvPr id="140299" name="Rectangle 17"/>
          <p:cNvSpPr>
            <a:spLocks noGrp="1" noChangeArrowheads="1"/>
          </p:cNvSpPr>
          <p:nvPr>
            <p:ph type="body" idx="1"/>
          </p:nvPr>
        </p:nvSpPr>
        <p:spPr>
          <a:xfrm>
            <a:off x="611188" y="5300663"/>
            <a:ext cx="8229600" cy="701675"/>
          </a:xfrm>
          <a:noFill/>
        </p:spPr>
        <p:txBody>
          <a:bodyPr/>
          <a:lstStyle/>
          <a:p>
            <a:pPr eaLnBrk="1" hangingPunct="1">
              <a:lnSpc>
                <a:spcPct val="80000"/>
              </a:lnSpc>
            </a:pPr>
            <a:r>
              <a:rPr lang="es-ES" altLang="es-PE" sz="1600"/>
              <a:t>Se pude hacer con una formula, p</a:t>
            </a:r>
            <a:r>
              <a:rPr lang="es-ES_tradnl" altLang="es-PE" sz="1600"/>
              <a:t>ero si tiene celdas vacías intermedias no funciona</a:t>
            </a:r>
            <a:endParaRPr lang="es-ES" altLang="es-PE" sz="1600"/>
          </a:p>
          <a:p>
            <a:pPr algn="ctr" eaLnBrk="1" hangingPunct="1">
              <a:lnSpc>
                <a:spcPct val="80000"/>
              </a:lnSpc>
              <a:buFont typeface="Wingdings" panose="05000000000000000000" pitchFamily="2" charset="2"/>
              <a:buNone/>
            </a:pPr>
            <a:r>
              <a:rPr lang="es-ES" altLang="es-PE" sz="2000"/>
              <a:t>=INDIRECTO(CONCATENAR("A";CONTAR(A1:A10)))</a:t>
            </a:r>
            <a:r>
              <a:rPr lang="es-ES" altLang="es-PE" sz="150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4"/>
          <p:cNvSpPr>
            <a:spLocks noGrp="1"/>
          </p:cNvSpPr>
          <p:nvPr>
            <p:ph type="dt" sz="quarter" idx="10"/>
          </p:nvPr>
        </p:nvSpPr>
        <p:spPr/>
        <p:txBody>
          <a:bodyPr/>
          <a:lstStyle/>
          <a:p>
            <a:pPr>
              <a:defRPr/>
            </a:pPr>
            <a:fld id="{F848E5FB-FC0D-4EB5-9D3E-8987C57D5926}" type="datetime1">
              <a:rPr lang="es-ES" altLang="es-PE" smtClean="0"/>
              <a:t>07/03/2022</a:t>
            </a:fld>
            <a:endParaRPr lang="es-ES" altLang="en-US"/>
          </a:p>
        </p:txBody>
      </p:sp>
      <p:sp>
        <p:nvSpPr>
          <p:cNvPr id="12" name="Marcador de número de diapositiva 6"/>
          <p:cNvSpPr>
            <a:spLocks noGrp="1"/>
          </p:cNvSpPr>
          <p:nvPr>
            <p:ph type="sldNum" sz="quarter" idx="12"/>
          </p:nvPr>
        </p:nvSpPr>
        <p:spPr/>
        <p:txBody>
          <a:bodyPr/>
          <a:lstStyle/>
          <a:p>
            <a:pPr>
              <a:defRPr/>
            </a:pPr>
            <a:fld id="{D5809DA6-ED3D-471C-A980-B0718F64FCD6}" type="slidenum">
              <a:rPr lang="es-ES" altLang="en-US"/>
              <a:pPr>
                <a:defRPr/>
              </a:pPr>
              <a:t>12</a:t>
            </a:fld>
            <a:endParaRPr lang="es-ES" altLang="en-US"/>
          </a:p>
        </p:txBody>
      </p:sp>
      <p:sp>
        <p:nvSpPr>
          <p:cNvPr id="24580" name="Rectangle 2"/>
          <p:cNvSpPr>
            <a:spLocks noGrp="1" noChangeArrowheads="1"/>
          </p:cNvSpPr>
          <p:nvPr>
            <p:ph type="title"/>
          </p:nvPr>
        </p:nvSpPr>
        <p:spPr/>
        <p:txBody>
          <a:bodyPr/>
          <a:lstStyle/>
          <a:p>
            <a:pPr eaLnBrk="1" hangingPunct="1"/>
            <a:r>
              <a:rPr lang="es-ES_tradnl" altLang="es-PE"/>
              <a:t>Public – Private. Cells</a:t>
            </a:r>
            <a:endParaRPr lang="es-ES" altLang="es-PE"/>
          </a:p>
        </p:txBody>
      </p:sp>
      <p:sp>
        <p:nvSpPr>
          <p:cNvPr id="24581" name="Rectangle 3"/>
          <p:cNvSpPr>
            <a:spLocks noGrp="1" noChangeArrowheads="1"/>
          </p:cNvSpPr>
          <p:nvPr>
            <p:ph type="body" sz="half" idx="1"/>
          </p:nvPr>
        </p:nvSpPr>
        <p:spPr>
          <a:xfrm>
            <a:off x="395288" y="1412875"/>
            <a:ext cx="7991475" cy="2405063"/>
          </a:xfrm>
        </p:spPr>
        <p:txBody>
          <a:bodyPr/>
          <a:lstStyle/>
          <a:p>
            <a:pPr eaLnBrk="1" hangingPunct="1">
              <a:lnSpc>
                <a:spcPct val="80000"/>
              </a:lnSpc>
            </a:pPr>
            <a:r>
              <a:rPr lang="es-ES_tradnl" altLang="es-PE" sz="2000"/>
              <a:t>Public. </a:t>
            </a:r>
            <a:r>
              <a:rPr lang="es-ES" altLang="es-PE" sz="2000"/>
              <a:t>Indica que el procedimiento </a:t>
            </a:r>
            <a:r>
              <a:rPr lang="es-ES" altLang="es-PE" sz="2000" b="1"/>
              <a:t>Sub</a:t>
            </a:r>
            <a:r>
              <a:rPr lang="es-ES" altLang="es-PE" sz="2000"/>
              <a:t> es accesible para todos los demás procedimientos de todos los módulos</a:t>
            </a:r>
          </a:p>
          <a:p>
            <a:pPr eaLnBrk="1" hangingPunct="1">
              <a:lnSpc>
                <a:spcPct val="80000"/>
              </a:lnSpc>
            </a:pPr>
            <a:r>
              <a:rPr lang="es-ES_tradnl" altLang="es-PE" sz="2000"/>
              <a:t>Private. </a:t>
            </a:r>
            <a:r>
              <a:rPr lang="es-ES" altLang="es-PE" sz="2000"/>
              <a:t>Indica que el procedimiento </a:t>
            </a:r>
            <a:r>
              <a:rPr lang="es-ES" altLang="es-PE" sz="2000" b="1"/>
              <a:t>Sub</a:t>
            </a:r>
            <a:r>
              <a:rPr lang="es-ES" altLang="es-PE" sz="2000"/>
              <a:t> es accesible sólo para otros procedimientos del módulo en el que se declara</a:t>
            </a:r>
          </a:p>
          <a:p>
            <a:pPr eaLnBrk="1" hangingPunct="1">
              <a:lnSpc>
                <a:spcPct val="80000"/>
              </a:lnSpc>
            </a:pPr>
            <a:r>
              <a:rPr lang="es-ES_tradnl" altLang="es-PE" sz="2000"/>
              <a:t>Por defecto los procedimientos son Public</a:t>
            </a:r>
          </a:p>
          <a:p>
            <a:pPr eaLnBrk="1" hangingPunct="1">
              <a:lnSpc>
                <a:spcPct val="80000"/>
              </a:lnSpc>
            </a:pPr>
            <a:r>
              <a:rPr lang="es-ES_tradnl" altLang="es-PE" sz="2000"/>
              <a:t>Cells comienza a contar filas y columnas a partir del rango especificado en el objeto Range</a:t>
            </a:r>
          </a:p>
          <a:p>
            <a:pPr algn="ctr" eaLnBrk="1" hangingPunct="1">
              <a:lnSpc>
                <a:spcPct val="80000"/>
              </a:lnSpc>
              <a:buFont typeface="Wingdings" panose="05000000000000000000" pitchFamily="2" charset="2"/>
              <a:buNone/>
            </a:pPr>
            <a:r>
              <a:rPr lang="es-ES_tradnl" altLang="es-PE" sz="2000" b="1"/>
              <a:t>Cells(fila,columna)</a:t>
            </a:r>
            <a:endParaRPr lang="es-ES" altLang="es-PE" sz="1300" b="1"/>
          </a:p>
        </p:txBody>
      </p:sp>
      <p:graphicFrame>
        <p:nvGraphicFramePr>
          <p:cNvPr id="216088" name="Group 24"/>
          <p:cNvGraphicFramePr>
            <a:graphicFrameLocks noGrp="1"/>
          </p:cNvGraphicFramePr>
          <p:nvPr>
            <p:ph sz="half" idx="2"/>
          </p:nvPr>
        </p:nvGraphicFramePr>
        <p:xfrm>
          <a:off x="971550" y="3860800"/>
          <a:ext cx="7489825" cy="2240256"/>
        </p:xfrm>
        <a:graphic>
          <a:graphicData uri="http://schemas.openxmlformats.org/drawingml/2006/table">
            <a:tbl>
              <a:tblPr/>
              <a:tblGrid>
                <a:gridCol w="7489825">
                  <a:extLst>
                    <a:ext uri="{9D8B030D-6E8A-4147-A177-3AD203B41FA5}">
                      <a16:colId xmlns:a16="http://schemas.microsoft.com/office/drawing/2014/main" val="742243905"/>
                    </a:ext>
                  </a:extLst>
                </a:gridCol>
              </a:tblGrid>
              <a:tr h="2239963">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rgbClr val="0033CC"/>
                          </a:solidFill>
                          <a:effectLst/>
                          <a:latin typeface="Arial" panose="020B0604020202020204" pitchFamily="34" charset="0"/>
                        </a:rPr>
                        <a:t>Private Sub</a:t>
                      </a:r>
                      <a:r>
                        <a:rPr kumimoji="0" lang="es-ES" altLang="es-PE" sz="1500" b="0" i="0" u="none" strike="noStrike" cap="none" normalizeH="0" baseline="0">
                          <a:ln>
                            <a:noFill/>
                          </a:ln>
                          <a:solidFill>
                            <a:schemeClr val="tx1"/>
                          </a:solidFill>
                          <a:effectLst/>
                          <a:latin typeface="Arial" panose="020B0604020202020204" pitchFamily="34" charset="0"/>
                        </a:rPr>
                        <a:t> Celda()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Cells(12, 3).Value = "Solo " &amp; 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ActiveSheet.Cells(10, 6).Value = "Paris"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'La Celda 10,6 es la F10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Range("C13:D14").Value = "Cuadrado"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Range(Cells(15, 3), Cells(16, 4)).Value = "Cubo"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Range("C17:F20").Cells(2, 1).Value = "Elipse" </a:t>
                      </a:r>
                      <a:r>
                        <a:rPr kumimoji="0" lang="es-ES" altLang="es-PE" sz="1500" b="0" i="0" u="none" strike="noStrike" cap="none" normalizeH="0" baseline="0">
                          <a:ln>
                            <a:noFill/>
                          </a:ln>
                          <a:solidFill>
                            <a:srgbClr val="009900"/>
                          </a:solidFill>
                          <a:effectLst/>
                          <a:latin typeface="Arial" panose="020B0604020202020204" pitchFamily="34" charset="0"/>
                        </a:rPr>
                        <a:t>'Esto solo pone una elipse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rgbClr val="0033CC"/>
                          </a:solidFill>
                          <a:effectLst/>
                          <a:latin typeface="Arial" panose="020B0604020202020204" pitchFamily="34" charset="0"/>
                        </a:rPr>
                        <a:t>End Sub</a:t>
                      </a:r>
                    </a:p>
                  </a:txBody>
                  <a:tcPr marT="45708" marB="45708"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09809535"/>
                  </a:ext>
                </a:extLst>
              </a:tr>
            </a:tbl>
          </a:graphicData>
        </a:graphic>
      </p:graphicFrame>
    </p:spTree>
  </p:cSld>
  <p:clrMapOvr>
    <a:masterClrMapping/>
  </p:clrMapOvr>
  <p:transition/>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fecha 3"/>
          <p:cNvSpPr>
            <a:spLocks noGrp="1"/>
          </p:cNvSpPr>
          <p:nvPr>
            <p:ph type="dt" sz="quarter" idx="10"/>
          </p:nvPr>
        </p:nvSpPr>
        <p:spPr/>
        <p:txBody>
          <a:bodyPr/>
          <a:lstStyle/>
          <a:p>
            <a:pPr>
              <a:defRPr/>
            </a:pPr>
            <a:fld id="{8D5EE8EB-BE27-4C79-9136-5F36CC1E38E1}" type="datetime1">
              <a:rPr lang="es-ES" altLang="es-PE" smtClean="0"/>
              <a:t>07/03/2022</a:t>
            </a:fld>
            <a:endParaRPr lang="es-ES" altLang="en-US"/>
          </a:p>
        </p:txBody>
      </p:sp>
      <p:sp>
        <p:nvSpPr>
          <p:cNvPr id="6" name="Marcador de número de diapositiva 5"/>
          <p:cNvSpPr>
            <a:spLocks noGrp="1"/>
          </p:cNvSpPr>
          <p:nvPr>
            <p:ph type="sldNum" sz="quarter" idx="12"/>
          </p:nvPr>
        </p:nvSpPr>
        <p:spPr/>
        <p:txBody>
          <a:bodyPr/>
          <a:lstStyle/>
          <a:p>
            <a:pPr>
              <a:defRPr/>
            </a:pPr>
            <a:fld id="{81945771-8B1F-4121-927B-D0F05BE2894E}" type="slidenum">
              <a:rPr lang="es-ES" altLang="en-US"/>
              <a:pPr>
                <a:defRPr/>
              </a:pPr>
              <a:t>120</a:t>
            </a:fld>
            <a:endParaRPr lang="es-ES" altLang="en-US"/>
          </a:p>
        </p:txBody>
      </p:sp>
      <p:sp>
        <p:nvSpPr>
          <p:cNvPr id="141316" name="Rectangle 2"/>
          <p:cNvSpPr>
            <a:spLocks noGrp="1" noChangeArrowheads="1"/>
          </p:cNvSpPr>
          <p:nvPr>
            <p:ph type="title"/>
          </p:nvPr>
        </p:nvSpPr>
        <p:spPr/>
        <p:txBody>
          <a:bodyPr/>
          <a:lstStyle/>
          <a:p>
            <a:pPr eaLnBrk="1" hangingPunct="1"/>
            <a:r>
              <a:rPr lang="es-ES_tradnl" altLang="es-PE"/>
              <a:t>Pregunta Color</a:t>
            </a:r>
            <a:endParaRPr lang="es-ES" altLang="es-PE"/>
          </a:p>
        </p:txBody>
      </p:sp>
      <p:sp>
        <p:nvSpPr>
          <p:cNvPr id="141317" name="Rectangle 3"/>
          <p:cNvSpPr>
            <a:spLocks noGrp="1" noChangeArrowheads="1"/>
          </p:cNvSpPr>
          <p:nvPr>
            <p:ph type="body" idx="1"/>
          </p:nvPr>
        </p:nvSpPr>
        <p:spPr/>
        <p:txBody>
          <a:bodyPr/>
          <a:lstStyle/>
          <a:p>
            <a:pPr eaLnBrk="1" hangingPunct="1"/>
            <a:r>
              <a:rPr lang="es-ES" altLang="es-PE" b="1"/>
              <a:t>Asunto:</a:t>
            </a:r>
            <a:r>
              <a:rPr lang="es-ES" altLang="es-PE"/>
              <a:t> codigo para contar celdas de X</a:t>
            </a:r>
          </a:p>
          <a:p>
            <a:pPr eaLnBrk="1" hangingPunct="1"/>
            <a:r>
              <a:rPr lang="es-ES" altLang="es-PE"/>
              <a:t>alguien me puede pasar el codigo - formula para contar el numero de celdas que tienen X's color (trama) saludos!! </a:t>
            </a: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3"/>
          <p:cNvSpPr>
            <a:spLocks noGrp="1"/>
          </p:cNvSpPr>
          <p:nvPr>
            <p:ph type="dt" sz="quarter" idx="10"/>
          </p:nvPr>
        </p:nvSpPr>
        <p:spPr/>
        <p:txBody>
          <a:bodyPr/>
          <a:lstStyle/>
          <a:p>
            <a:pPr>
              <a:defRPr/>
            </a:pPr>
            <a:fld id="{F068FE31-4ACA-4550-B292-C42CEFAB9E31}" type="datetime1">
              <a:rPr lang="es-ES" altLang="es-PE" smtClean="0"/>
              <a:t>07/03/2022</a:t>
            </a:fld>
            <a:endParaRPr lang="es-ES" altLang="en-US"/>
          </a:p>
        </p:txBody>
      </p:sp>
      <p:sp>
        <p:nvSpPr>
          <p:cNvPr id="13" name="Marcador de número de diapositiva 5"/>
          <p:cNvSpPr>
            <a:spLocks noGrp="1"/>
          </p:cNvSpPr>
          <p:nvPr>
            <p:ph type="sldNum" sz="quarter" idx="12"/>
          </p:nvPr>
        </p:nvSpPr>
        <p:spPr/>
        <p:txBody>
          <a:bodyPr/>
          <a:lstStyle/>
          <a:p>
            <a:pPr>
              <a:defRPr/>
            </a:pPr>
            <a:fld id="{EB7E59A9-DEED-4C6E-BB6D-7B34F7026BB3}" type="slidenum">
              <a:rPr lang="es-ES" altLang="en-US"/>
              <a:pPr>
                <a:defRPr/>
              </a:pPr>
              <a:t>121</a:t>
            </a:fld>
            <a:endParaRPr lang="es-ES" altLang="en-US"/>
          </a:p>
        </p:txBody>
      </p:sp>
      <p:sp>
        <p:nvSpPr>
          <p:cNvPr id="142340" name="Rectangle 2"/>
          <p:cNvSpPr>
            <a:spLocks noGrp="1" noChangeArrowheads="1"/>
          </p:cNvSpPr>
          <p:nvPr>
            <p:ph type="title"/>
          </p:nvPr>
        </p:nvSpPr>
        <p:spPr/>
        <p:txBody>
          <a:bodyPr/>
          <a:lstStyle/>
          <a:p>
            <a:pPr eaLnBrk="1" hangingPunct="1"/>
            <a:r>
              <a:rPr lang="es-ES_tradnl" altLang="es-PE"/>
              <a:t>Respuesta Color 1</a:t>
            </a:r>
            <a:endParaRPr lang="es-ES" altLang="es-PE"/>
          </a:p>
        </p:txBody>
      </p:sp>
      <p:sp>
        <p:nvSpPr>
          <p:cNvPr id="142341" name="Rectangle 3"/>
          <p:cNvSpPr>
            <a:spLocks noGrp="1" noChangeArrowheads="1"/>
          </p:cNvSpPr>
          <p:nvPr>
            <p:ph type="body" idx="1"/>
          </p:nvPr>
        </p:nvSpPr>
        <p:spPr>
          <a:xfrm>
            <a:off x="457200" y="1719263"/>
            <a:ext cx="8229600" cy="701675"/>
          </a:xfrm>
        </p:spPr>
        <p:txBody>
          <a:bodyPr/>
          <a:lstStyle/>
          <a:p>
            <a:pPr eaLnBrk="1" hangingPunct="1">
              <a:lnSpc>
                <a:spcPct val="90000"/>
              </a:lnSpc>
            </a:pPr>
            <a:r>
              <a:rPr lang="es-ES" altLang="es-PE" sz="2200"/>
              <a:t>Primero vamos a colorear unas cuantas celdas del rango D1:D30. Para ello ejecuta el siguiente código:</a:t>
            </a:r>
          </a:p>
        </p:txBody>
      </p:sp>
      <p:graphicFrame>
        <p:nvGraphicFramePr>
          <p:cNvPr id="582679" name="Group 23"/>
          <p:cNvGraphicFramePr>
            <a:graphicFrameLocks noGrp="1"/>
          </p:cNvGraphicFramePr>
          <p:nvPr/>
        </p:nvGraphicFramePr>
        <p:xfrm>
          <a:off x="468313" y="2420938"/>
          <a:ext cx="8280400" cy="3144837"/>
        </p:xfrm>
        <a:graphic>
          <a:graphicData uri="http://schemas.openxmlformats.org/drawingml/2006/table">
            <a:tbl>
              <a:tblPr/>
              <a:tblGrid>
                <a:gridCol w="8280400">
                  <a:extLst>
                    <a:ext uri="{9D8B030D-6E8A-4147-A177-3AD203B41FA5}">
                      <a16:colId xmlns:a16="http://schemas.microsoft.com/office/drawing/2014/main" val="2116328404"/>
                    </a:ext>
                  </a:extLst>
                </a:gridCol>
              </a:tblGrid>
              <a:tr h="3144837">
                <a:tc>
                  <a:txBody>
                    <a:bodyPr/>
                    <a:lstStyle>
                      <a:lvl1pPr>
                        <a:buClr>
                          <a:schemeClr val="tx2"/>
                        </a:buClr>
                        <a:buSzPct val="70000"/>
                        <a:defRPr sz="2600">
                          <a:solidFill>
                            <a:schemeClr val="tx1"/>
                          </a:solidFill>
                          <a:latin typeface="Arial" panose="020B0604020202020204" pitchFamily="34" charset="0"/>
                        </a:defRPr>
                      </a:lvl1pPr>
                      <a:lvl2pPr marL="344488">
                        <a:buClr>
                          <a:schemeClr val="accent2"/>
                        </a:buClr>
                        <a:buSzPct val="70000"/>
                        <a:defRPr sz="2200">
                          <a:solidFill>
                            <a:schemeClr val="tx1"/>
                          </a:solidFill>
                          <a:latin typeface="Arial" panose="020B0604020202020204" pitchFamily="34" charset="0"/>
                        </a:defRPr>
                      </a:lvl2pPr>
                      <a:lvl3pPr marL="693738">
                        <a:buClr>
                          <a:schemeClr val="accent1"/>
                        </a:buClr>
                        <a:buSzPct val="70000"/>
                        <a:defRPr sz="2100">
                          <a:solidFill>
                            <a:schemeClr val="tx1"/>
                          </a:solidFill>
                          <a:latin typeface="Arial" panose="020B0604020202020204" pitchFamily="34" charset="0"/>
                        </a:defRPr>
                      </a:lvl3pPr>
                      <a:lvl4pPr marL="989013">
                        <a:buClr>
                          <a:schemeClr val="tx2"/>
                        </a:buClr>
                        <a:buSzPct val="75000"/>
                        <a:defRPr>
                          <a:solidFill>
                            <a:schemeClr val="tx1"/>
                          </a:solidFill>
                          <a:latin typeface="Arial" panose="020B0604020202020204" pitchFamily="34" charset="0"/>
                        </a:defRPr>
                      </a:lvl4pPr>
                      <a:lvl5pPr marL="1282700">
                        <a:defRPr>
                          <a:solidFill>
                            <a:schemeClr val="tx1"/>
                          </a:solidFill>
                          <a:latin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800" b="0" i="0" u="none" strike="noStrike" cap="none" normalizeH="0" baseline="0">
                          <a:ln>
                            <a:noFill/>
                          </a:ln>
                          <a:solidFill>
                            <a:schemeClr val="tx1"/>
                          </a:solidFill>
                          <a:effectLst/>
                          <a:latin typeface="Arial" panose="020B0604020202020204" pitchFamily="34" charset="0"/>
                        </a:rPr>
                        <a:t>Sub colorea()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800" b="0" i="0" u="none" strike="noStrike" cap="none" normalizeH="0" baseline="0">
                          <a:ln>
                            <a:noFill/>
                          </a:ln>
                          <a:solidFill>
                            <a:schemeClr val="tx1"/>
                          </a:solidFill>
                          <a:effectLst/>
                          <a:latin typeface="Arial" panose="020B0604020202020204" pitchFamily="34" charset="0"/>
                        </a:rPr>
                        <a:t>    Dim Celda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800" b="0" i="0" u="none" strike="noStrike" cap="none" normalizeH="0" baseline="0">
                          <a:ln>
                            <a:noFill/>
                          </a:ln>
                          <a:solidFill>
                            <a:schemeClr val="tx1"/>
                          </a:solidFill>
                          <a:effectLst/>
                          <a:latin typeface="Arial" panose="020B0604020202020204" pitchFamily="34" charset="0"/>
                        </a:rPr>
                        <a:t>    Dim R As Range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800" b="0" i="0" u="none" strike="noStrike" cap="none" normalizeH="0" baseline="0">
                          <a:ln>
                            <a:noFill/>
                          </a:ln>
                          <a:solidFill>
                            <a:schemeClr val="tx1"/>
                          </a:solidFill>
                          <a:effectLst/>
                          <a:latin typeface="Arial" panose="020B0604020202020204" pitchFamily="34" charset="0"/>
                        </a:rPr>
                        <a:t>    Set R = Range("D1.D30")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800" b="0" i="0" u="none" strike="noStrike" cap="none" normalizeH="0" baseline="0">
                          <a:ln>
                            <a:noFill/>
                          </a:ln>
                          <a:solidFill>
                            <a:schemeClr val="tx1"/>
                          </a:solidFill>
                          <a:effectLst/>
                          <a:latin typeface="Arial" panose="020B0604020202020204" pitchFamily="34" charset="0"/>
                        </a:rPr>
                        <a:t>    R.Select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800" b="0" i="0" u="none" strike="noStrike" cap="none" normalizeH="0" baseline="0">
                          <a:ln>
                            <a:noFill/>
                          </a:ln>
                          <a:solidFill>
                            <a:schemeClr val="tx1"/>
                          </a:solidFill>
                          <a:effectLst/>
                          <a:latin typeface="Arial" panose="020B0604020202020204" pitchFamily="34" charset="0"/>
                        </a:rPr>
                        <a:t>    For Each Celda In 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800" b="0" i="0" u="none" strike="noStrike" cap="none" normalizeH="0" baseline="0">
                          <a:ln>
                            <a:noFill/>
                          </a:ln>
                          <a:solidFill>
                            <a:schemeClr val="tx1"/>
                          </a:solidFill>
                          <a:effectLst/>
                          <a:latin typeface="Arial" panose="020B0604020202020204" pitchFamily="34" charset="0"/>
                        </a:rPr>
                        <a:t>        Celda.Interior.ColorIndex = Int(Rnd * 10) + 1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800" b="0" i="0" u="none" strike="noStrike" cap="none" normalizeH="0" baseline="0">
                          <a:ln>
                            <a:noFill/>
                          </a:ln>
                          <a:solidFill>
                            <a:schemeClr val="tx1"/>
                          </a:solidFill>
                          <a:effectLst/>
                          <a:latin typeface="Arial" panose="020B0604020202020204" pitchFamily="34" charset="0"/>
                        </a:rPr>
                        <a:t>    Next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800" b="0" i="0" u="none" strike="noStrike" cap="none" normalizeH="0" baseline="0">
                          <a:ln>
                            <a:noFill/>
                          </a:ln>
                          <a:solidFill>
                            <a:schemeClr val="tx1"/>
                          </a:solidFill>
                          <a:effectLst/>
                          <a:latin typeface="Arial" panose="020B0604020202020204" pitchFamily="34" charset="0"/>
                        </a:rPr>
                        <a:t>End Sub</a:t>
                      </a:r>
                      <a:r>
                        <a:rPr kumimoji="0" lang="es-ES" altLang="es-PE" sz="2600" b="0" i="0" u="none" strike="noStrike" cap="none" normalizeH="0" baseline="0">
                          <a:ln>
                            <a:noFill/>
                          </a:ln>
                          <a:solidFill>
                            <a:schemeClr val="tx1"/>
                          </a:solidFill>
                          <a:effectLst/>
                          <a:latin typeface="Arial" panose="020B0604020202020204" pitchFamily="34" charset="0"/>
                        </a:rPr>
                        <a:t> </a:t>
                      </a:r>
                    </a:p>
                  </a:txBody>
                  <a:tcPr marT="45700" marB="457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48978981"/>
                  </a:ext>
                </a:extLst>
              </a:tr>
            </a:tbl>
          </a:graphicData>
        </a:graphic>
      </p:graphicFrame>
      <p:sp>
        <p:nvSpPr>
          <p:cNvPr id="142348" name="Rectangle 24"/>
          <p:cNvSpPr>
            <a:spLocks noChangeArrowheads="1"/>
          </p:cNvSpPr>
          <p:nvPr/>
        </p:nvSpPr>
        <p:spPr bwMode="auto">
          <a:xfrm>
            <a:off x="539750" y="5661025"/>
            <a:ext cx="8229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692150" indent="-347663">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987425" indent="-293688">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281113" indent="-2921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1598613" indent="-315913">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0558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5130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29702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4274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lnSpc>
                <a:spcPct val="90000"/>
              </a:lnSpc>
            </a:pPr>
            <a:r>
              <a:rPr lang="es-ES" altLang="es-PE" sz="2000"/>
              <a:t>En el código anterior hemos pedido que nos coloree con un máximo de 10 colores, aunque sabemos que existen 56 colores distintos. </a:t>
            </a: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Marcador de fecha 3"/>
          <p:cNvSpPr>
            <a:spLocks noGrp="1"/>
          </p:cNvSpPr>
          <p:nvPr>
            <p:ph type="dt" sz="quarter" idx="10"/>
          </p:nvPr>
        </p:nvSpPr>
        <p:spPr/>
        <p:txBody>
          <a:bodyPr/>
          <a:lstStyle/>
          <a:p>
            <a:pPr>
              <a:defRPr/>
            </a:pPr>
            <a:fld id="{4F8E04BF-7E6D-49FF-9FC2-0E3A8B5DE8D3}" type="datetime1">
              <a:rPr lang="es-ES" altLang="es-PE" smtClean="0"/>
              <a:t>07/03/2022</a:t>
            </a:fld>
            <a:endParaRPr lang="es-ES" altLang="en-US"/>
          </a:p>
        </p:txBody>
      </p:sp>
      <p:sp>
        <p:nvSpPr>
          <p:cNvPr id="20" name="Marcador de número de diapositiva 5"/>
          <p:cNvSpPr>
            <a:spLocks noGrp="1"/>
          </p:cNvSpPr>
          <p:nvPr>
            <p:ph type="sldNum" sz="quarter" idx="12"/>
          </p:nvPr>
        </p:nvSpPr>
        <p:spPr/>
        <p:txBody>
          <a:bodyPr/>
          <a:lstStyle/>
          <a:p>
            <a:pPr>
              <a:defRPr/>
            </a:pPr>
            <a:fld id="{B0B171C8-B96C-4A05-9CE9-75D011AF296C}" type="slidenum">
              <a:rPr lang="es-ES" altLang="en-US"/>
              <a:pPr>
                <a:defRPr/>
              </a:pPr>
              <a:t>122</a:t>
            </a:fld>
            <a:endParaRPr lang="es-ES" altLang="en-US"/>
          </a:p>
        </p:txBody>
      </p:sp>
      <p:sp>
        <p:nvSpPr>
          <p:cNvPr id="143364" name="Rectangle 2"/>
          <p:cNvSpPr>
            <a:spLocks noGrp="1" noChangeArrowheads="1"/>
          </p:cNvSpPr>
          <p:nvPr>
            <p:ph type="title"/>
          </p:nvPr>
        </p:nvSpPr>
        <p:spPr/>
        <p:txBody>
          <a:bodyPr/>
          <a:lstStyle/>
          <a:p>
            <a:pPr eaLnBrk="1" hangingPunct="1"/>
            <a:r>
              <a:rPr lang="es-ES_tradnl" altLang="es-PE"/>
              <a:t>Respuesta Color 2</a:t>
            </a:r>
            <a:endParaRPr lang="es-ES" altLang="es-PE"/>
          </a:p>
        </p:txBody>
      </p:sp>
      <p:sp>
        <p:nvSpPr>
          <p:cNvPr id="143365" name="Rectangle 3"/>
          <p:cNvSpPr>
            <a:spLocks noGrp="1" noChangeArrowheads="1"/>
          </p:cNvSpPr>
          <p:nvPr>
            <p:ph type="body" idx="1"/>
          </p:nvPr>
        </p:nvSpPr>
        <p:spPr>
          <a:xfrm>
            <a:off x="468313" y="1484313"/>
            <a:ext cx="8229600" cy="414337"/>
          </a:xfrm>
        </p:spPr>
        <p:txBody>
          <a:bodyPr/>
          <a:lstStyle/>
          <a:p>
            <a:pPr eaLnBrk="1" hangingPunct="1"/>
            <a:r>
              <a:rPr lang="es-ES" altLang="es-PE" sz="2000"/>
              <a:t>En segundo lugar ejecuta esta macro: </a:t>
            </a:r>
          </a:p>
        </p:txBody>
      </p:sp>
      <p:graphicFrame>
        <p:nvGraphicFramePr>
          <p:cNvPr id="583710" name="Group 30"/>
          <p:cNvGraphicFramePr>
            <a:graphicFrameLocks noGrp="1"/>
          </p:cNvGraphicFramePr>
          <p:nvPr/>
        </p:nvGraphicFramePr>
        <p:xfrm>
          <a:off x="468313" y="1916113"/>
          <a:ext cx="8497887" cy="920750"/>
        </p:xfrm>
        <a:graphic>
          <a:graphicData uri="http://schemas.openxmlformats.org/drawingml/2006/table">
            <a:tbl>
              <a:tblPr/>
              <a:tblGrid>
                <a:gridCol w="8497887">
                  <a:extLst>
                    <a:ext uri="{9D8B030D-6E8A-4147-A177-3AD203B41FA5}">
                      <a16:colId xmlns:a16="http://schemas.microsoft.com/office/drawing/2014/main" val="1715888768"/>
                    </a:ext>
                  </a:extLst>
                </a:gridCol>
              </a:tblGrid>
              <a:tr h="920750">
                <a:tc>
                  <a:txBody>
                    <a:bodyPr/>
                    <a:lstStyle>
                      <a:lvl1pPr>
                        <a:buClr>
                          <a:schemeClr val="tx2"/>
                        </a:buClr>
                        <a:buSzPct val="70000"/>
                        <a:defRPr sz="2600">
                          <a:solidFill>
                            <a:schemeClr val="tx1"/>
                          </a:solidFill>
                          <a:latin typeface="Arial" panose="020B0604020202020204" pitchFamily="34" charset="0"/>
                        </a:defRPr>
                      </a:lvl1pPr>
                      <a:lvl2pPr marL="344488">
                        <a:buClr>
                          <a:schemeClr val="accent2"/>
                        </a:buClr>
                        <a:buSzPct val="70000"/>
                        <a:defRPr sz="2200">
                          <a:solidFill>
                            <a:schemeClr val="tx1"/>
                          </a:solidFill>
                          <a:latin typeface="Arial" panose="020B0604020202020204" pitchFamily="34" charset="0"/>
                        </a:defRPr>
                      </a:lvl2pPr>
                      <a:lvl3pPr marL="693738">
                        <a:buClr>
                          <a:schemeClr val="accent1"/>
                        </a:buClr>
                        <a:buSzPct val="70000"/>
                        <a:defRPr sz="2100">
                          <a:solidFill>
                            <a:schemeClr val="tx1"/>
                          </a:solidFill>
                          <a:latin typeface="Arial" panose="020B0604020202020204" pitchFamily="34" charset="0"/>
                        </a:defRPr>
                      </a:lvl3pPr>
                      <a:lvl4pPr marL="989013">
                        <a:buClr>
                          <a:schemeClr val="tx2"/>
                        </a:buClr>
                        <a:buSzPct val="75000"/>
                        <a:defRPr>
                          <a:solidFill>
                            <a:schemeClr val="tx1"/>
                          </a:solidFill>
                          <a:latin typeface="Arial" panose="020B0604020202020204" pitchFamily="34" charset="0"/>
                        </a:defRPr>
                      </a:lvl4pPr>
                      <a:lvl5pPr marL="1282700">
                        <a:defRPr>
                          <a:solidFill>
                            <a:schemeClr val="tx1"/>
                          </a:solidFill>
                          <a:latin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600" b="0" i="0" u="none" strike="noStrike" cap="none" normalizeH="0" baseline="0">
                          <a:ln>
                            <a:noFill/>
                          </a:ln>
                          <a:solidFill>
                            <a:schemeClr val="tx1"/>
                          </a:solidFill>
                          <a:effectLst/>
                          <a:latin typeface="Arial" panose="020B0604020202020204" pitchFamily="34" charset="0"/>
                        </a:rPr>
                        <a:t>Sub pru()</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600" b="0" i="0" u="none" strike="noStrike" cap="none" normalizeH="0" baseline="0">
                          <a:ln>
                            <a:noFill/>
                          </a:ln>
                          <a:solidFill>
                            <a:schemeClr val="tx1"/>
                          </a:solidFill>
                          <a:effectLst/>
                          <a:latin typeface="Arial" panose="020B0604020202020204" pitchFamily="34" charset="0"/>
                        </a:rPr>
                        <a:t>    MsgBox "Celdas de color Rojo (3): " &amp; CuentaColor(Range("D6.D30"), 3)</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600" b="0" i="0" u="none" strike="noStrike" cap="none" normalizeH="0" baseline="0">
                          <a:ln>
                            <a:noFill/>
                          </a:ln>
                          <a:solidFill>
                            <a:schemeClr val="tx1"/>
                          </a:solidFill>
                          <a:effectLst/>
                          <a:latin typeface="Arial" panose="020B0604020202020204" pitchFamily="34" charset="0"/>
                        </a:rPr>
                        <a:t>End Sub</a:t>
                      </a:r>
                    </a:p>
                  </a:txBody>
                  <a:tcPr marT="45733" marB="4573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20196529"/>
                  </a:ext>
                </a:extLst>
              </a:tr>
            </a:tbl>
          </a:graphicData>
        </a:graphic>
      </p:graphicFrame>
      <p:sp>
        <p:nvSpPr>
          <p:cNvPr id="143372" name="Rectangle 15"/>
          <p:cNvSpPr>
            <a:spLocks noChangeArrowheads="1"/>
          </p:cNvSpPr>
          <p:nvPr/>
        </p:nvSpPr>
        <p:spPr bwMode="auto">
          <a:xfrm>
            <a:off x="323850" y="2997200"/>
            <a:ext cx="8229600" cy="414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692150" indent="-347663">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987425" indent="-293688">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281113" indent="-2921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1598613" indent="-315913">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0558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5130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29702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4274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r>
              <a:rPr lang="es-ES" altLang="es-PE" sz="2000"/>
              <a:t>Se basa en la función CuentaColor, que cuenta el color rojo (# 3)</a:t>
            </a:r>
          </a:p>
        </p:txBody>
      </p:sp>
      <p:sp>
        <p:nvSpPr>
          <p:cNvPr id="143373" name="Rectangle 16"/>
          <p:cNvSpPr>
            <a:spLocks noChangeArrowheads="1"/>
          </p:cNvSpPr>
          <p:nvPr/>
        </p:nvSpPr>
        <p:spPr bwMode="auto">
          <a:xfrm>
            <a:off x="539750" y="5734050"/>
            <a:ext cx="8229600" cy="414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692150" indent="-347663">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987425" indent="-293688">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281113" indent="-2921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1598613" indent="-315913">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0558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5130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29702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4274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r>
              <a:rPr lang="es-ES" altLang="es-PE" sz="2000"/>
              <a:t>Ver fichero CeldaColor.xls</a:t>
            </a:r>
          </a:p>
        </p:txBody>
      </p:sp>
      <p:graphicFrame>
        <p:nvGraphicFramePr>
          <p:cNvPr id="583711" name="Group 31"/>
          <p:cNvGraphicFramePr>
            <a:graphicFrameLocks noGrp="1"/>
          </p:cNvGraphicFramePr>
          <p:nvPr/>
        </p:nvGraphicFramePr>
        <p:xfrm>
          <a:off x="468313" y="3429000"/>
          <a:ext cx="8353425" cy="2097088"/>
        </p:xfrm>
        <a:graphic>
          <a:graphicData uri="http://schemas.openxmlformats.org/drawingml/2006/table">
            <a:tbl>
              <a:tblPr/>
              <a:tblGrid>
                <a:gridCol w="8353425">
                  <a:extLst>
                    <a:ext uri="{9D8B030D-6E8A-4147-A177-3AD203B41FA5}">
                      <a16:colId xmlns:a16="http://schemas.microsoft.com/office/drawing/2014/main" val="991014832"/>
                    </a:ext>
                  </a:extLst>
                </a:gridCol>
              </a:tblGrid>
              <a:tr h="2097088">
                <a:tc>
                  <a:txBody>
                    <a:bodyPr/>
                    <a:lstStyle>
                      <a:lvl1pPr>
                        <a:buClr>
                          <a:schemeClr val="tx2"/>
                        </a:buClr>
                        <a:buSzPct val="70000"/>
                        <a:defRPr sz="2600">
                          <a:solidFill>
                            <a:schemeClr val="tx1"/>
                          </a:solidFill>
                          <a:latin typeface="Arial" panose="020B0604020202020204" pitchFamily="34" charset="0"/>
                        </a:defRPr>
                      </a:lvl1pPr>
                      <a:lvl2pPr marL="344488">
                        <a:buClr>
                          <a:schemeClr val="accent2"/>
                        </a:buClr>
                        <a:buSzPct val="70000"/>
                        <a:defRPr sz="2200">
                          <a:solidFill>
                            <a:schemeClr val="tx1"/>
                          </a:solidFill>
                          <a:latin typeface="Arial" panose="020B0604020202020204" pitchFamily="34" charset="0"/>
                        </a:defRPr>
                      </a:lvl2pPr>
                      <a:lvl3pPr marL="693738">
                        <a:buClr>
                          <a:schemeClr val="accent1"/>
                        </a:buClr>
                        <a:buSzPct val="70000"/>
                        <a:defRPr sz="2100">
                          <a:solidFill>
                            <a:schemeClr val="tx1"/>
                          </a:solidFill>
                          <a:latin typeface="Arial" panose="020B0604020202020204" pitchFamily="34" charset="0"/>
                        </a:defRPr>
                      </a:lvl3pPr>
                      <a:lvl4pPr marL="989013">
                        <a:buClr>
                          <a:schemeClr val="tx2"/>
                        </a:buClr>
                        <a:buSzPct val="75000"/>
                        <a:defRPr>
                          <a:solidFill>
                            <a:schemeClr val="tx1"/>
                          </a:solidFill>
                          <a:latin typeface="Arial" panose="020B0604020202020204" pitchFamily="34" charset="0"/>
                        </a:defRPr>
                      </a:lvl4pPr>
                      <a:lvl5pPr marL="1282700">
                        <a:defRPr>
                          <a:solidFill>
                            <a:schemeClr val="tx1"/>
                          </a:solidFill>
                          <a:latin typeface="Arial" panose="020B0604020202020204" pitchFamily="34" charset="0"/>
                        </a:defRPr>
                      </a:lvl5pPr>
                      <a:lvl6pPr marL="17399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197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6543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1115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Function CuentaColor(R As Range, tono As Byte) As Byte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Dim num As Long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Dim Celda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For Each Celda In 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If Celda.Interior.ColorIndex = 3 Then num = num + 1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Next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CuentaColor = num</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End Function</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56670217"/>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fecha 3"/>
          <p:cNvSpPr>
            <a:spLocks noGrp="1"/>
          </p:cNvSpPr>
          <p:nvPr>
            <p:ph type="dt" sz="quarter" idx="10"/>
          </p:nvPr>
        </p:nvSpPr>
        <p:spPr/>
        <p:txBody>
          <a:bodyPr/>
          <a:lstStyle/>
          <a:p>
            <a:pPr>
              <a:defRPr/>
            </a:pPr>
            <a:fld id="{A05D1AD7-8ABE-484D-9A60-D6CDD44B55E9}" type="datetime1">
              <a:rPr lang="es-ES" altLang="es-PE" smtClean="0"/>
              <a:t>07/03/2022</a:t>
            </a:fld>
            <a:endParaRPr lang="es-ES" altLang="es-PE"/>
          </a:p>
        </p:txBody>
      </p:sp>
      <p:sp>
        <p:nvSpPr>
          <p:cNvPr id="6" name="Marcador de número de diapositiva 5"/>
          <p:cNvSpPr>
            <a:spLocks noGrp="1"/>
          </p:cNvSpPr>
          <p:nvPr>
            <p:ph type="sldNum" sz="quarter" idx="12"/>
          </p:nvPr>
        </p:nvSpPr>
        <p:spPr/>
        <p:txBody>
          <a:bodyPr/>
          <a:lstStyle/>
          <a:p>
            <a:pPr>
              <a:defRPr/>
            </a:pPr>
            <a:fld id="{AE2C9208-6485-4528-A6D5-8A5E6C63CF80}" type="slidenum">
              <a:rPr lang="es-ES" altLang="es-PE"/>
              <a:pPr>
                <a:defRPr/>
              </a:pPr>
              <a:t>13</a:t>
            </a:fld>
            <a:endParaRPr lang="es-ES" altLang="es-PE"/>
          </a:p>
        </p:txBody>
      </p:sp>
      <p:sp>
        <p:nvSpPr>
          <p:cNvPr id="218114" name="Rectangle 2"/>
          <p:cNvSpPr>
            <a:spLocks noGrp="1" noRot="1" noChangeArrowheads="1"/>
          </p:cNvSpPr>
          <p:nvPr>
            <p:ph type="title"/>
          </p:nvPr>
        </p:nvSpPr>
        <p:spPr/>
        <p:txBody>
          <a:bodyPr/>
          <a:lstStyle/>
          <a:p>
            <a:pPr eaLnBrk="1" hangingPunct="1">
              <a:defRPr/>
            </a:pPr>
            <a:r>
              <a:rPr lang="es-ES_tradnl" altLang="es-PE"/>
              <a:t>Variables de objetos</a:t>
            </a:r>
            <a:endParaRPr lang="es-ES" altLang="es-PE"/>
          </a:p>
        </p:txBody>
      </p:sp>
      <p:sp>
        <p:nvSpPr>
          <p:cNvPr id="218115" name="Rectangle 3"/>
          <p:cNvSpPr>
            <a:spLocks noGrp="1" noRot="1" noChangeArrowheads="1"/>
          </p:cNvSpPr>
          <p:nvPr>
            <p:ph type="body" idx="1"/>
          </p:nvPr>
        </p:nvSpPr>
        <p:spPr>
          <a:xfrm>
            <a:off x="827088" y="1773238"/>
            <a:ext cx="8007350" cy="4467225"/>
          </a:xfrm>
        </p:spPr>
        <p:txBody>
          <a:bodyPr/>
          <a:lstStyle/>
          <a:p>
            <a:pPr eaLnBrk="1" hangingPunct="1">
              <a:lnSpc>
                <a:spcPct val="80000"/>
              </a:lnSpc>
              <a:defRPr/>
            </a:pPr>
            <a:r>
              <a:rPr lang="es-ES" altLang="es-PE" sz="1800"/>
              <a:t>Una variable objeto sirve para hacer referencia a un objeto, esto significa que podremos acceder a las propiedades de un objeto e invocar sus métodos a través de la variable en lugar de hacerlo directamente a través del objeto.</a:t>
            </a:r>
          </a:p>
          <a:p>
            <a:pPr eaLnBrk="1" hangingPunct="1">
              <a:lnSpc>
                <a:spcPct val="80000"/>
              </a:lnSpc>
              <a:defRPr/>
            </a:pPr>
            <a:r>
              <a:rPr lang="es-ES" altLang="es-PE" sz="1800"/>
              <a:t>Para declarar una variable objeto se utiliza también la palabra </a:t>
            </a:r>
            <a:r>
              <a:rPr lang="es-ES" altLang="es-PE" sz="1800" b="1"/>
              <a:t>Dim</a:t>
            </a:r>
            <a:endParaRPr lang="es-ES" altLang="es-PE" sz="1800"/>
          </a:p>
          <a:p>
            <a:pPr eaLnBrk="1" hangingPunct="1">
              <a:lnSpc>
                <a:spcPct val="80000"/>
              </a:lnSpc>
              <a:buFont typeface="Wingdings" panose="05000000000000000000" pitchFamily="2" charset="2"/>
              <a:buNone/>
              <a:defRPr/>
            </a:pPr>
            <a:r>
              <a:rPr lang="es-ES" altLang="es-PE" sz="1800" b="1"/>
              <a:t>			</a:t>
            </a:r>
            <a:r>
              <a:rPr lang="es-ES" altLang="es-PE" sz="1800" b="1">
                <a:solidFill>
                  <a:srgbClr val="0033CC"/>
                </a:solidFill>
              </a:rPr>
              <a:t>Dim</a:t>
            </a:r>
            <a:r>
              <a:rPr lang="es-ES" altLang="es-PE" sz="1800" b="1"/>
              <a:t> </a:t>
            </a:r>
            <a:r>
              <a:rPr lang="es-ES" altLang="es-PE" sz="1800"/>
              <a:t>Var_Objeto </a:t>
            </a:r>
            <a:r>
              <a:rPr lang="es-ES" altLang="es-PE" sz="1800" b="1">
                <a:solidFill>
                  <a:srgbClr val="0033CC"/>
                </a:solidFill>
              </a:rPr>
              <a:t>As</a:t>
            </a:r>
            <a:r>
              <a:rPr lang="es-ES" altLang="es-PE" sz="1800" b="1"/>
              <a:t> Objeto</a:t>
            </a:r>
          </a:p>
          <a:p>
            <a:pPr eaLnBrk="1" hangingPunct="1">
              <a:lnSpc>
                <a:spcPct val="80000"/>
              </a:lnSpc>
              <a:defRPr/>
            </a:pPr>
            <a:r>
              <a:rPr lang="es-ES" altLang="es-PE" sz="1800"/>
              <a:t>Por Ejemplo</a:t>
            </a:r>
          </a:p>
          <a:p>
            <a:pPr eaLnBrk="1" hangingPunct="1">
              <a:lnSpc>
                <a:spcPct val="80000"/>
              </a:lnSpc>
              <a:buFont typeface="Wingdings" panose="05000000000000000000" pitchFamily="2" charset="2"/>
              <a:buNone/>
              <a:defRPr/>
            </a:pPr>
            <a:r>
              <a:rPr lang="es-ES" altLang="es-PE" sz="1800" b="1"/>
              <a:t>			</a:t>
            </a:r>
            <a:r>
              <a:rPr lang="es-ES" altLang="es-PE" sz="1800" b="1">
                <a:solidFill>
                  <a:srgbClr val="0033CC"/>
                </a:solidFill>
              </a:rPr>
              <a:t>Dim</a:t>
            </a:r>
            <a:r>
              <a:rPr lang="es-ES" altLang="es-PE" sz="1800" b="1"/>
              <a:t> </a:t>
            </a:r>
            <a:r>
              <a:rPr lang="es-ES" altLang="es-PE" sz="1800"/>
              <a:t>R </a:t>
            </a:r>
            <a:r>
              <a:rPr lang="es-ES" altLang="es-PE" sz="1800" b="1">
                <a:solidFill>
                  <a:srgbClr val="0033CC"/>
                </a:solidFill>
              </a:rPr>
              <a:t>As</a:t>
            </a:r>
            <a:r>
              <a:rPr lang="es-ES" altLang="es-PE" sz="1800" b="1"/>
              <a:t> Range</a:t>
            </a:r>
          </a:p>
          <a:p>
            <a:pPr eaLnBrk="1" hangingPunct="1">
              <a:lnSpc>
                <a:spcPct val="80000"/>
              </a:lnSpc>
              <a:buFont typeface="Wingdings" panose="05000000000000000000" pitchFamily="2" charset="2"/>
              <a:buNone/>
              <a:defRPr/>
            </a:pPr>
            <a:r>
              <a:rPr lang="es-ES" altLang="es-PE" sz="1800" b="1"/>
              <a:t>			</a:t>
            </a:r>
            <a:r>
              <a:rPr lang="es-ES" altLang="es-PE" sz="1800" b="1">
                <a:solidFill>
                  <a:srgbClr val="0033CC"/>
                </a:solidFill>
              </a:rPr>
              <a:t>Dim</a:t>
            </a:r>
            <a:r>
              <a:rPr lang="es-ES" altLang="es-PE" sz="1800" b="1"/>
              <a:t> </a:t>
            </a:r>
            <a:r>
              <a:rPr lang="es-ES" altLang="es-PE" sz="1800"/>
              <a:t>Hoja </a:t>
            </a:r>
            <a:r>
              <a:rPr lang="es-ES" altLang="es-PE" sz="1800" b="1">
                <a:solidFill>
                  <a:srgbClr val="0033CC"/>
                </a:solidFill>
              </a:rPr>
              <a:t>As</a:t>
            </a:r>
            <a:r>
              <a:rPr lang="es-ES" altLang="es-PE" sz="1800" b="1"/>
              <a:t> WorkSheet</a:t>
            </a:r>
          </a:p>
          <a:p>
            <a:pPr eaLnBrk="1" hangingPunct="1">
              <a:lnSpc>
                <a:spcPct val="80000"/>
              </a:lnSpc>
              <a:defRPr/>
            </a:pPr>
            <a:r>
              <a:rPr lang="es-ES" altLang="es-PE" sz="1800"/>
              <a:t>Para asignar un objeto a una variable debe utilizar la instrucción </a:t>
            </a:r>
            <a:r>
              <a:rPr lang="es-ES" altLang="es-PE" sz="1800" b="1"/>
              <a:t>Set</a:t>
            </a:r>
            <a:r>
              <a:rPr lang="es-ES" altLang="es-PE" sz="1800"/>
              <a:t>.</a:t>
            </a:r>
          </a:p>
          <a:p>
            <a:pPr eaLnBrk="1" hangingPunct="1">
              <a:lnSpc>
                <a:spcPct val="80000"/>
              </a:lnSpc>
              <a:buFont typeface="Wingdings" panose="05000000000000000000" pitchFamily="2" charset="2"/>
              <a:buNone/>
              <a:defRPr/>
            </a:pPr>
            <a:r>
              <a:rPr lang="es-ES" altLang="es-PE" sz="1800" b="1"/>
              <a:t>			</a:t>
            </a:r>
            <a:r>
              <a:rPr lang="es-ES" altLang="es-PE" sz="1800" b="1">
                <a:solidFill>
                  <a:srgbClr val="0033CC"/>
                </a:solidFill>
              </a:rPr>
              <a:t>Set </a:t>
            </a:r>
            <a:r>
              <a:rPr lang="es-ES" altLang="es-PE" sz="1800"/>
              <a:t>Variable_Objeto = Objeto</a:t>
            </a:r>
          </a:p>
          <a:p>
            <a:pPr eaLnBrk="1" hangingPunct="1">
              <a:lnSpc>
                <a:spcPct val="80000"/>
              </a:lnSpc>
              <a:defRPr/>
            </a:pPr>
            <a:r>
              <a:rPr lang="es-ES" altLang="es-PE" sz="1800"/>
              <a:t>Por Ejemplo</a:t>
            </a:r>
          </a:p>
          <a:p>
            <a:pPr eaLnBrk="1" hangingPunct="1">
              <a:lnSpc>
                <a:spcPct val="80000"/>
              </a:lnSpc>
              <a:buFont typeface="Wingdings" panose="05000000000000000000" pitchFamily="2" charset="2"/>
              <a:buNone/>
              <a:defRPr/>
            </a:pPr>
            <a:r>
              <a:rPr lang="es-ES" altLang="es-PE" sz="1800" b="1"/>
              <a:t>			</a:t>
            </a:r>
            <a:r>
              <a:rPr lang="es-ES" altLang="es-PE" sz="1800" b="1">
                <a:solidFill>
                  <a:srgbClr val="0033CC"/>
                </a:solidFill>
              </a:rPr>
              <a:t>Set</a:t>
            </a:r>
            <a:r>
              <a:rPr lang="es-ES" altLang="es-PE" sz="1800" b="1"/>
              <a:t> </a:t>
            </a:r>
            <a:r>
              <a:rPr lang="es-ES" altLang="es-PE" sz="1800"/>
              <a:t>R= ActiveSheet.Range("A1:B10")</a:t>
            </a:r>
          </a:p>
          <a:p>
            <a:pPr eaLnBrk="1" hangingPunct="1">
              <a:lnSpc>
                <a:spcPct val="80000"/>
              </a:lnSpc>
              <a:buFont typeface="Wingdings" panose="05000000000000000000" pitchFamily="2" charset="2"/>
              <a:buNone/>
              <a:defRPr/>
            </a:pPr>
            <a:r>
              <a:rPr lang="es-ES" altLang="es-PE" sz="1800" b="1"/>
              <a:t>			</a:t>
            </a:r>
            <a:r>
              <a:rPr lang="es-ES" altLang="es-PE" sz="1800" b="1">
                <a:solidFill>
                  <a:srgbClr val="0033CC"/>
                </a:solidFill>
              </a:rPr>
              <a:t>Set </a:t>
            </a:r>
            <a:r>
              <a:rPr lang="es-ES" altLang="es-PE" sz="1800"/>
              <a:t>Hoja = ActiveSheet</a:t>
            </a:r>
          </a:p>
          <a:p>
            <a:pPr eaLnBrk="1" hangingPunct="1">
              <a:lnSpc>
                <a:spcPct val="80000"/>
              </a:lnSpc>
              <a:buFont typeface="Wingdings" panose="05000000000000000000" pitchFamily="2" charset="2"/>
              <a:buNone/>
              <a:defRPr/>
            </a:pPr>
            <a:r>
              <a:rPr lang="es-ES" altLang="es-PE" sz="1800" b="1"/>
              <a:t>			</a:t>
            </a:r>
            <a:r>
              <a:rPr lang="es-ES" altLang="es-PE" sz="1800" b="1">
                <a:solidFill>
                  <a:srgbClr val="0033CC"/>
                </a:solidFill>
              </a:rPr>
              <a:t>Set</a:t>
            </a:r>
            <a:r>
              <a:rPr lang="es-ES" altLang="es-PE" sz="1800" b="1"/>
              <a:t> </a:t>
            </a:r>
            <a:r>
              <a:rPr lang="es-ES" altLang="es-PE" sz="1800"/>
              <a:t>Hoja = WorkSheets(1)</a:t>
            </a:r>
          </a:p>
          <a:p>
            <a:pPr eaLnBrk="1" hangingPunct="1">
              <a:lnSpc>
                <a:spcPct val="80000"/>
              </a:lnSpc>
              <a:defRPr/>
            </a:pPr>
            <a:r>
              <a:rPr lang="es-ES_tradnl" altLang="es-PE" sz="1800"/>
              <a:t>A veces pude ser interesante desasignar una variable objeto</a:t>
            </a:r>
          </a:p>
          <a:p>
            <a:pPr eaLnBrk="1" hangingPunct="1">
              <a:lnSpc>
                <a:spcPct val="80000"/>
              </a:lnSpc>
              <a:buFont typeface="Wingdings" panose="05000000000000000000" pitchFamily="2" charset="2"/>
              <a:buNone/>
              <a:defRPr/>
            </a:pPr>
            <a:r>
              <a:rPr lang="es-ES_tradnl" altLang="es-PE" sz="1800"/>
              <a:t>			 </a:t>
            </a:r>
            <a:r>
              <a:rPr lang="es-ES" altLang="es-PE" sz="1800" b="1">
                <a:solidFill>
                  <a:srgbClr val="0033CC"/>
                </a:solidFill>
              </a:rPr>
              <a:t>Dim</a:t>
            </a:r>
            <a:r>
              <a:rPr lang="es-ES" altLang="es-PE" sz="1800" b="1"/>
              <a:t> </a:t>
            </a:r>
            <a:r>
              <a:rPr lang="es-ES" altLang="es-PE" sz="1800"/>
              <a:t>Var_Objeto = </a:t>
            </a:r>
            <a:r>
              <a:rPr lang="es-ES" altLang="es-PE" sz="1800">
                <a:solidFill>
                  <a:srgbClr val="0033CC"/>
                </a:solidFill>
              </a:rPr>
              <a:t>Nothing</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4"/>
          <p:cNvSpPr>
            <a:spLocks noGrp="1"/>
          </p:cNvSpPr>
          <p:nvPr>
            <p:ph type="dt" sz="quarter" idx="10"/>
          </p:nvPr>
        </p:nvSpPr>
        <p:spPr/>
        <p:txBody>
          <a:bodyPr/>
          <a:lstStyle/>
          <a:p>
            <a:pPr>
              <a:defRPr/>
            </a:pPr>
            <a:fld id="{6C57349D-C752-4570-B1AE-6AAB7B357A90}" type="datetime1">
              <a:rPr lang="es-ES" altLang="es-PE" smtClean="0"/>
              <a:t>07/03/2022</a:t>
            </a:fld>
            <a:endParaRPr lang="es-ES" altLang="es-PE"/>
          </a:p>
        </p:txBody>
      </p:sp>
      <p:sp>
        <p:nvSpPr>
          <p:cNvPr id="12" name="Marcador de número de diapositiva 6"/>
          <p:cNvSpPr>
            <a:spLocks noGrp="1"/>
          </p:cNvSpPr>
          <p:nvPr>
            <p:ph type="sldNum" sz="quarter" idx="12"/>
          </p:nvPr>
        </p:nvSpPr>
        <p:spPr/>
        <p:txBody>
          <a:bodyPr/>
          <a:lstStyle/>
          <a:p>
            <a:pPr>
              <a:defRPr/>
            </a:pPr>
            <a:fld id="{A4ED7DE2-21C3-4B56-988F-8EF87E1EE86C}" type="slidenum">
              <a:rPr lang="es-ES" altLang="es-PE"/>
              <a:pPr>
                <a:defRPr/>
              </a:pPr>
              <a:t>14</a:t>
            </a:fld>
            <a:endParaRPr lang="es-ES" altLang="es-PE"/>
          </a:p>
        </p:txBody>
      </p:sp>
      <p:sp>
        <p:nvSpPr>
          <p:cNvPr id="217090" name="Rectangle 2"/>
          <p:cNvSpPr>
            <a:spLocks noGrp="1" noRot="1" noChangeArrowheads="1"/>
          </p:cNvSpPr>
          <p:nvPr>
            <p:ph type="title"/>
          </p:nvPr>
        </p:nvSpPr>
        <p:spPr/>
        <p:txBody>
          <a:bodyPr/>
          <a:lstStyle/>
          <a:p>
            <a:pPr eaLnBrk="1" hangingPunct="1">
              <a:defRPr/>
            </a:pPr>
            <a:r>
              <a:rPr lang="es-ES_tradnl" altLang="es-PE"/>
              <a:t>Variables de objetos</a:t>
            </a:r>
            <a:endParaRPr lang="es-ES" altLang="es-PE"/>
          </a:p>
        </p:txBody>
      </p:sp>
      <p:graphicFrame>
        <p:nvGraphicFramePr>
          <p:cNvPr id="217121" name="Group 33"/>
          <p:cNvGraphicFramePr>
            <a:graphicFrameLocks noGrp="1"/>
          </p:cNvGraphicFramePr>
          <p:nvPr>
            <p:ph sz="half" idx="2"/>
          </p:nvPr>
        </p:nvGraphicFramePr>
        <p:xfrm>
          <a:off x="1258888" y="3429000"/>
          <a:ext cx="7288212" cy="2590800"/>
        </p:xfrm>
        <a:graphic>
          <a:graphicData uri="http://schemas.openxmlformats.org/drawingml/2006/table">
            <a:tbl>
              <a:tblPr/>
              <a:tblGrid>
                <a:gridCol w="7288212">
                  <a:extLst>
                    <a:ext uri="{9D8B030D-6E8A-4147-A177-3AD203B41FA5}">
                      <a16:colId xmlns:a16="http://schemas.microsoft.com/office/drawing/2014/main" val="527132521"/>
                    </a:ext>
                  </a:extLst>
                </a:gridCol>
              </a:tblGrid>
              <a:tr h="1931988">
                <a:tc>
                  <a:txBody>
                    <a:bodyPr/>
                    <a:lstStyle>
                      <a:lvl1pPr>
                        <a:buClr>
                          <a:schemeClr val="hlink"/>
                        </a:buClr>
                        <a:defRPr sz="2800">
                          <a:solidFill>
                            <a:schemeClr val="tx1"/>
                          </a:solidFill>
                          <a:effectLst>
                            <a:outerShdw blurRad="38100" dist="38100" dir="2700000" algn="tl">
                              <a:srgbClr val="000000"/>
                            </a:outerShdw>
                          </a:effectLst>
                          <a:latin typeface="Arial" panose="020B0604020202020204" pitchFamily="34" charset="0"/>
                        </a:defRPr>
                      </a:lvl1pPr>
                      <a:lvl2pPr>
                        <a:buClr>
                          <a:schemeClr val="accent2"/>
                        </a:buClr>
                        <a:defRPr sz="2400">
                          <a:solidFill>
                            <a:schemeClr val="tx1"/>
                          </a:solidFill>
                          <a:effectLst>
                            <a:outerShdw blurRad="38100" dist="38100" dir="2700000" algn="tl">
                              <a:srgbClr val="000000"/>
                            </a:outerShdw>
                          </a:effectLst>
                          <a:latin typeface="Arial" panose="020B0604020202020204" pitchFamily="34" charset="0"/>
                        </a:defRPr>
                      </a:lvl2pPr>
                      <a:lvl3pPr>
                        <a:buClr>
                          <a:schemeClr val="hlink"/>
                        </a:buClr>
                        <a:defRPr sz="2000">
                          <a:solidFill>
                            <a:schemeClr val="tx1"/>
                          </a:solidFill>
                          <a:effectLst>
                            <a:outerShdw blurRad="38100" dist="38100" dir="2700000" algn="tl">
                              <a:srgbClr val="000000"/>
                            </a:outerShdw>
                          </a:effectLst>
                          <a:latin typeface="Arial" panose="020B0604020202020204" pitchFamily="34" charset="0"/>
                        </a:defRPr>
                      </a:lvl3pPr>
                      <a:lvl4pPr>
                        <a:buClr>
                          <a:schemeClr val="accent2"/>
                        </a:buClr>
                        <a:defRPr>
                          <a:solidFill>
                            <a:schemeClr val="tx1"/>
                          </a:solidFill>
                          <a:effectLst>
                            <a:outerShdw blurRad="38100" dist="38100" dir="2700000" algn="tl">
                              <a:srgbClr val="000000"/>
                            </a:outerShdw>
                          </a:effectLst>
                          <a:latin typeface="Arial" panose="020B0604020202020204" pitchFamily="34" charset="0"/>
                        </a:defRPr>
                      </a:lvl4pPr>
                      <a:lvl5pPr>
                        <a:buClr>
                          <a:schemeClr val="hlink"/>
                        </a:buClr>
                        <a:defRPr>
                          <a:solidFill>
                            <a:schemeClr val="tx1"/>
                          </a:solidFill>
                          <a:effectLst>
                            <a:outerShdw blurRad="38100" dist="38100" dir="2700000" algn="tl">
                              <a:srgbClr val="000000"/>
                            </a:outerShdw>
                          </a:effectLst>
                          <a:latin typeface="Arial" panose="020B060402020202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2000" b="0" i="0" u="none" strike="noStrike" cap="none" normalizeH="0" baseline="0">
                          <a:ln>
                            <a:noFill/>
                          </a:ln>
                          <a:solidFill>
                            <a:srgbClr val="0033CC"/>
                          </a:solidFill>
                          <a:effectLst/>
                          <a:latin typeface="Arial" panose="020B0604020202020204" pitchFamily="34" charset="0"/>
                        </a:rPr>
                        <a:t>Sub</a:t>
                      </a:r>
                      <a:r>
                        <a:rPr kumimoji="0" lang="es-ES" altLang="es-PE" sz="2000" b="0" i="0" u="none" strike="noStrike" cap="none" normalizeH="0" baseline="0">
                          <a:ln>
                            <a:noFill/>
                          </a:ln>
                          <a:solidFill>
                            <a:schemeClr val="tx1"/>
                          </a:solidFill>
                          <a:effectLst/>
                          <a:latin typeface="Arial" panose="020B0604020202020204" pitchFamily="34" charset="0"/>
                        </a:rPr>
                        <a:t> objeto()</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2000" b="0" i="0" u="none" strike="noStrike" cap="none" normalizeH="0" baseline="0">
                          <a:ln>
                            <a:noFill/>
                          </a:ln>
                          <a:solidFill>
                            <a:schemeClr val="tx1"/>
                          </a:solidFill>
                          <a:effectLst/>
                          <a:latin typeface="Arial" panose="020B0604020202020204" pitchFamily="34" charset="0"/>
                        </a:rPr>
                        <a:t>   </a:t>
                      </a:r>
                      <a:r>
                        <a:rPr kumimoji="0" lang="es-ES" altLang="es-PE" sz="2000" b="0" i="0" u="none" strike="noStrike" cap="none" normalizeH="0" baseline="0">
                          <a:ln>
                            <a:noFill/>
                          </a:ln>
                          <a:solidFill>
                            <a:srgbClr val="0033CC"/>
                          </a:solidFill>
                          <a:effectLst/>
                          <a:latin typeface="Arial" panose="020B0604020202020204" pitchFamily="34" charset="0"/>
                        </a:rPr>
                        <a:t>Dim</a:t>
                      </a:r>
                      <a:r>
                        <a:rPr kumimoji="0" lang="es-ES" altLang="es-PE" sz="2000" b="0" i="0" u="none" strike="noStrike" cap="none" normalizeH="0" baseline="0">
                          <a:ln>
                            <a:noFill/>
                          </a:ln>
                          <a:solidFill>
                            <a:schemeClr val="tx1"/>
                          </a:solidFill>
                          <a:effectLst/>
                          <a:latin typeface="Arial" panose="020B0604020202020204" pitchFamily="34" charset="0"/>
                        </a:rPr>
                        <a:t> R </a:t>
                      </a:r>
                      <a:r>
                        <a:rPr kumimoji="0" lang="es-ES" altLang="es-PE" sz="2000" b="0" i="0" u="none" strike="noStrike" cap="none" normalizeH="0" baseline="0">
                          <a:ln>
                            <a:noFill/>
                          </a:ln>
                          <a:solidFill>
                            <a:srgbClr val="0033CC"/>
                          </a:solidFill>
                          <a:effectLst/>
                          <a:latin typeface="Arial" panose="020B0604020202020204" pitchFamily="34" charset="0"/>
                        </a:rPr>
                        <a:t>As</a:t>
                      </a:r>
                      <a:r>
                        <a:rPr kumimoji="0" lang="es-ES" altLang="es-PE" sz="2000" b="0" i="0" u="none" strike="noStrike" cap="none" normalizeH="0" baseline="0">
                          <a:ln>
                            <a:noFill/>
                          </a:ln>
                          <a:solidFill>
                            <a:schemeClr val="tx1"/>
                          </a:solidFill>
                          <a:effectLst/>
                          <a:latin typeface="Arial" panose="020B0604020202020204" pitchFamily="34" charset="0"/>
                        </a:rPr>
                        <a:t> Range</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2000" b="0" i="0" u="none" strike="noStrike" cap="none" normalizeH="0" baseline="0">
                          <a:ln>
                            <a:noFill/>
                          </a:ln>
                          <a:solidFill>
                            <a:schemeClr val="tx1"/>
                          </a:solidFill>
                          <a:effectLst/>
                          <a:latin typeface="Arial" panose="020B0604020202020204" pitchFamily="34" charset="0"/>
                        </a:rPr>
                        <a:t>   </a:t>
                      </a:r>
                      <a:r>
                        <a:rPr kumimoji="0" lang="es-ES" altLang="es-PE" sz="2000" b="0" i="0" u="none" strike="noStrike" cap="none" normalizeH="0" baseline="0">
                          <a:ln>
                            <a:noFill/>
                          </a:ln>
                          <a:solidFill>
                            <a:srgbClr val="0033CC"/>
                          </a:solidFill>
                          <a:effectLst/>
                          <a:latin typeface="Arial" panose="020B0604020202020204" pitchFamily="34" charset="0"/>
                        </a:rPr>
                        <a:t>Set</a:t>
                      </a:r>
                      <a:r>
                        <a:rPr kumimoji="0" lang="es-ES" altLang="es-PE" sz="2000" b="0" i="0" u="none" strike="noStrike" cap="none" normalizeH="0" baseline="0">
                          <a:ln>
                            <a:noFill/>
                          </a:ln>
                          <a:solidFill>
                            <a:schemeClr val="tx1"/>
                          </a:solidFill>
                          <a:effectLst/>
                          <a:latin typeface="Arial" panose="020B0604020202020204" pitchFamily="34" charset="0"/>
                        </a:rPr>
                        <a:t> R = ActiveSheet.Range("H21:I22")</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2000" b="0" i="0" u="none" strike="noStrike" cap="none" normalizeH="0" baseline="0">
                          <a:ln>
                            <a:noFill/>
                          </a:ln>
                          <a:solidFill>
                            <a:schemeClr val="tx1"/>
                          </a:solidFill>
                          <a:effectLst/>
                          <a:latin typeface="Arial" panose="020B0604020202020204" pitchFamily="34" charset="0"/>
                        </a:rPr>
                        <a:t>   R.Value = "Roma"</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2000" b="0" i="0" u="none" strike="noStrike" cap="none" normalizeH="0" baseline="0">
                          <a:ln>
                            <a:noFill/>
                          </a:ln>
                          <a:solidFill>
                            <a:schemeClr val="tx1"/>
                          </a:solidFill>
                          <a:effectLst/>
                          <a:latin typeface="Arial" panose="020B0604020202020204" pitchFamily="34" charset="0"/>
                        </a:rPr>
                        <a:t>   R.Font.Bold = </a:t>
                      </a:r>
                      <a:r>
                        <a:rPr kumimoji="0" lang="es-ES" altLang="es-PE" sz="2000" b="0" i="0" u="none" strike="noStrike" cap="none" normalizeH="0" baseline="0">
                          <a:ln>
                            <a:noFill/>
                          </a:ln>
                          <a:solidFill>
                            <a:srgbClr val="0033CC"/>
                          </a:solidFill>
                          <a:effectLst/>
                          <a:latin typeface="Arial" panose="020B0604020202020204" pitchFamily="34" charset="0"/>
                        </a:rPr>
                        <a:t>True</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2000" b="0" i="0" u="none" strike="noStrike" cap="none" normalizeH="0" baseline="0">
                          <a:ln>
                            <a:noFill/>
                          </a:ln>
                          <a:solidFill>
                            <a:schemeClr val="tx1"/>
                          </a:solidFill>
                          <a:effectLst/>
                          <a:latin typeface="Arial" panose="020B0604020202020204" pitchFamily="34" charset="0"/>
                        </a:rPr>
                        <a:t>   R.Font.Color = RGB(0, 255, 100)</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2000" b="0" i="0" u="none" strike="noStrike" cap="none" normalizeH="0" baseline="0">
                          <a:ln>
                            <a:noFill/>
                          </a:ln>
                          <a:solidFill>
                            <a:srgbClr val="0033CC"/>
                          </a:solidFill>
                          <a:effectLst/>
                          <a:latin typeface="Arial" panose="020B0604020202020204" pitchFamily="34" charset="0"/>
                        </a:rPr>
                        <a:t>End Sub</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0000"/>
                    </a:solidFill>
                  </a:tcPr>
                </a:tc>
                <a:extLst>
                  <a:ext uri="{0D108BD9-81ED-4DB2-BD59-A6C34878D82A}">
                    <a16:rowId xmlns:a16="http://schemas.microsoft.com/office/drawing/2014/main" val="320218509"/>
                  </a:ext>
                </a:extLst>
              </a:tr>
            </a:tbl>
          </a:graphicData>
        </a:graphic>
      </p:graphicFrame>
      <p:sp>
        <p:nvSpPr>
          <p:cNvPr id="26635" name="Rectangle 25"/>
          <p:cNvSpPr>
            <a:spLocks noChangeArrowheads="1"/>
          </p:cNvSpPr>
          <p:nvPr/>
        </p:nvSpPr>
        <p:spPr bwMode="auto">
          <a:xfrm>
            <a:off x="827088" y="1628775"/>
            <a:ext cx="7632700" cy="1871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defRPr>
            </a:lvl1pPr>
            <a:lvl2pPr marL="742950" indent="-285750">
              <a:spcBef>
                <a:spcPct val="20000"/>
              </a:spcBef>
              <a:buClr>
                <a:schemeClr val="accent2"/>
              </a:buClr>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400">
                <a:solidFill>
                  <a:schemeClr val="tx1"/>
                </a:solidFill>
                <a:latin typeface="Arial" panose="020B0604020202020204" pitchFamily="34" charset="0"/>
              </a:defRPr>
            </a:lvl3pPr>
            <a:lvl4pPr marL="1600200" indent="-228600">
              <a:spcBef>
                <a:spcPct val="20000"/>
              </a:spcBef>
              <a:buClr>
                <a:schemeClr val="accent2"/>
              </a:buClr>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r>
              <a:rPr lang="es-ES" altLang="es-PE" sz="1800"/>
              <a:t>Posiblemente no se utilice demasiado esta clase de variables (dependerá de las preferencias del programador), pero hay casos en los que no hay más remedio que utilizarlas, por ejemplo en estructuras </a:t>
            </a:r>
            <a:r>
              <a:rPr lang="es-ES" altLang="es-PE" sz="1800" b="1"/>
              <a:t>For Each </a:t>
            </a:r>
            <a:r>
              <a:rPr lang="es-ES" altLang="es-PE" sz="1800"/>
              <a:t>... </a:t>
            </a:r>
            <a:r>
              <a:rPr lang="es-ES" altLang="es-PE" sz="1800" b="1"/>
              <a:t>Next </a:t>
            </a:r>
            <a:r>
              <a:rPr lang="es-ES" altLang="es-PE" sz="1800"/>
              <a:t>como veremos, o cuando sea necesario construir funciones que devuelvan rangos, referencias a hojas, etc.</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4"/>
          <p:cNvSpPr>
            <a:spLocks noGrp="1"/>
          </p:cNvSpPr>
          <p:nvPr>
            <p:ph type="dt" sz="quarter" idx="10"/>
          </p:nvPr>
        </p:nvSpPr>
        <p:spPr/>
        <p:txBody>
          <a:bodyPr/>
          <a:lstStyle/>
          <a:p>
            <a:pPr>
              <a:defRPr/>
            </a:pPr>
            <a:fld id="{F6DA7C87-982B-4088-AFEE-66A6EAD6F133}" type="datetime1">
              <a:rPr lang="es-ES" altLang="es-PE" smtClean="0"/>
              <a:t>07/03/2022</a:t>
            </a:fld>
            <a:endParaRPr lang="es-ES" altLang="en-US"/>
          </a:p>
        </p:txBody>
      </p:sp>
      <p:sp>
        <p:nvSpPr>
          <p:cNvPr id="13" name="Marcador de número de diapositiva 6"/>
          <p:cNvSpPr>
            <a:spLocks noGrp="1"/>
          </p:cNvSpPr>
          <p:nvPr>
            <p:ph type="sldNum" sz="quarter" idx="12"/>
          </p:nvPr>
        </p:nvSpPr>
        <p:spPr/>
        <p:txBody>
          <a:bodyPr/>
          <a:lstStyle/>
          <a:p>
            <a:pPr>
              <a:defRPr/>
            </a:pPr>
            <a:fld id="{C0EB7844-4D18-4DCB-A677-423685802B38}" type="slidenum">
              <a:rPr lang="es-ES" altLang="en-US"/>
              <a:pPr>
                <a:defRPr/>
              </a:pPr>
              <a:t>15</a:t>
            </a:fld>
            <a:endParaRPr lang="es-ES" altLang="en-US"/>
          </a:p>
        </p:txBody>
      </p:sp>
      <p:sp>
        <p:nvSpPr>
          <p:cNvPr id="27652" name="Rectangle 2"/>
          <p:cNvSpPr>
            <a:spLocks noGrp="1" noChangeArrowheads="1"/>
          </p:cNvSpPr>
          <p:nvPr>
            <p:ph type="title"/>
          </p:nvPr>
        </p:nvSpPr>
        <p:spPr/>
        <p:txBody>
          <a:bodyPr/>
          <a:lstStyle/>
          <a:p>
            <a:pPr eaLnBrk="1" hangingPunct="1"/>
            <a:r>
              <a:rPr lang="es-ES_tradnl" altLang="es-PE"/>
              <a:t>Estructuras Condicionales</a:t>
            </a:r>
            <a:endParaRPr lang="es-ES" altLang="es-PE"/>
          </a:p>
        </p:txBody>
      </p:sp>
      <p:graphicFrame>
        <p:nvGraphicFramePr>
          <p:cNvPr id="221228" name="Group 44"/>
          <p:cNvGraphicFramePr>
            <a:graphicFrameLocks noGrp="1"/>
          </p:cNvGraphicFramePr>
          <p:nvPr>
            <p:ph sz="half" idx="2"/>
          </p:nvPr>
        </p:nvGraphicFramePr>
        <p:xfrm>
          <a:off x="900113" y="1484313"/>
          <a:ext cx="7489825" cy="4691062"/>
        </p:xfrm>
        <a:graphic>
          <a:graphicData uri="http://schemas.openxmlformats.org/drawingml/2006/table">
            <a:tbl>
              <a:tblPr/>
              <a:tblGrid>
                <a:gridCol w="7489825">
                  <a:extLst>
                    <a:ext uri="{9D8B030D-6E8A-4147-A177-3AD203B41FA5}">
                      <a16:colId xmlns:a16="http://schemas.microsoft.com/office/drawing/2014/main" val="3940870585"/>
                    </a:ext>
                  </a:extLst>
                </a:gridCol>
              </a:tblGrid>
              <a:tr h="1800225">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chemeClr val="tx1"/>
                          </a:solidFill>
                          <a:effectLst/>
                          <a:latin typeface="Arial" panose="020B0604020202020204" pitchFamily="34" charset="0"/>
                        </a:rPr>
                        <a:t>                                                                    </a:t>
                      </a:r>
                      <a:r>
                        <a:rPr kumimoji="0" lang="es-ES" altLang="es-PE" sz="1100" b="1" i="0" u="none" strike="noStrike" cap="none" normalizeH="0" baseline="0">
                          <a:ln>
                            <a:noFill/>
                          </a:ln>
                          <a:solidFill>
                            <a:srgbClr val="0033CC"/>
                          </a:solidFill>
                          <a:effectLst/>
                          <a:latin typeface="Arial" panose="020B0604020202020204" pitchFamily="34" charset="0"/>
                        </a:rPr>
                        <a:t>If</a:t>
                      </a:r>
                      <a:r>
                        <a:rPr kumimoji="0" lang="es-ES" altLang="es-PE" sz="1100" b="1"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chemeClr val="tx1"/>
                          </a:solidFill>
                          <a:effectLst/>
                          <a:latin typeface="Arial" panose="020B0604020202020204" pitchFamily="34" charset="0"/>
                        </a:rPr>
                        <a:t>Condición </a:t>
                      </a:r>
                      <a:r>
                        <a:rPr kumimoji="0" lang="es-ES" altLang="es-PE" sz="1100" b="1"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1"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chemeClr val="tx1"/>
                          </a:solidFill>
                          <a:effectLst/>
                          <a:latin typeface="Arial" panose="020B0604020202020204" pitchFamily="34" charset="0"/>
                        </a:rPr>
                        <a:t> Senténcia1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Senténcia2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SenténciaN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chemeClr val="tx1"/>
                          </a:solidFill>
                          <a:effectLst/>
                          <a:latin typeface="Arial" panose="020B0604020202020204" pitchFamily="34" charset="0"/>
                        </a:rPr>
                        <a:t>                                                                    </a:t>
                      </a:r>
                      <a:r>
                        <a:rPr kumimoji="0" lang="es-ES" altLang="es-PE" sz="1100" b="1" i="0" u="none" strike="noStrike" cap="none" normalizeH="0" baseline="0">
                          <a:ln>
                            <a:noFill/>
                          </a:ln>
                          <a:solidFill>
                            <a:srgbClr val="0033CC"/>
                          </a:solidFill>
                          <a:effectLst/>
                          <a:latin typeface="Arial" panose="020B0604020202020204" pitchFamily="34" charset="0"/>
                        </a:rPr>
                        <a:t>End If</a:t>
                      </a:r>
                      <a:endParaRPr kumimoji="0" lang="es-ES" altLang="es-PE" sz="1100" b="1"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00">
                        <a:alpha val="50000"/>
                      </a:srgbClr>
                    </a:solidFill>
                  </a:tcPr>
                </a:tc>
                <a:extLst>
                  <a:ext uri="{0D108BD9-81ED-4DB2-BD59-A6C34878D82A}">
                    <a16:rowId xmlns:a16="http://schemas.microsoft.com/office/drawing/2014/main" val="942452611"/>
                  </a:ext>
                </a:extLst>
              </a:tr>
              <a:tr h="2890837">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33CC"/>
                          </a:solidFill>
                          <a:effectLst/>
                          <a:latin typeface="Arial" panose="020B0604020202020204" pitchFamily="34" charset="0"/>
                        </a:rPr>
                        <a:t>Sub</a:t>
                      </a:r>
                      <a:r>
                        <a:rPr kumimoji="0" lang="es-ES" altLang="es-PE" sz="1200" b="0" i="0" u="none" strike="noStrike" cap="none" normalizeH="0" baseline="0">
                          <a:ln>
                            <a:noFill/>
                          </a:ln>
                          <a:solidFill>
                            <a:schemeClr val="tx1"/>
                          </a:solidFill>
                          <a:effectLst/>
                          <a:latin typeface="Arial" panose="020B0604020202020204" pitchFamily="34" charset="0"/>
                        </a:rPr>
                        <a:t> Condicional()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ActiveSheet.Range("E14").Value =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ActiveSheet.Range("E15").Value =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ActiveSheet.Range("E16").Value =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ActiveSheet.Range("E14").Value = Val(InputBox("Entrar el precio", "Entrar"))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9900"/>
                          </a:solidFill>
                          <a:effectLst/>
                          <a:latin typeface="Arial" panose="020B0604020202020204" pitchFamily="34" charset="0"/>
                        </a:rPr>
                        <a:t>'Si el valor de la casilla E14 es mayor que 1000, entonces pedir descuento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If</a:t>
                      </a:r>
                      <a:r>
                        <a:rPr kumimoji="0" lang="es-ES" altLang="es-PE" sz="1200" b="0" i="0" u="none" strike="noStrike" cap="none" normalizeH="0" baseline="0">
                          <a:ln>
                            <a:noFill/>
                          </a:ln>
                          <a:solidFill>
                            <a:schemeClr val="tx1"/>
                          </a:solidFill>
                          <a:effectLst/>
                          <a:latin typeface="Arial" panose="020B0604020202020204" pitchFamily="34" charset="0"/>
                        </a:rPr>
                        <a:t> ActiveSheet.Range("E14").Value &gt; 1000 </a:t>
                      </a:r>
                      <a:r>
                        <a:rPr kumimoji="0" lang="es-ES" altLang="es-PE" sz="1200" b="0"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ActiveSheet.Range("E15").Value = Val(InputBox("Entrar Descuento", "Entrar"))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ActiveSheet.Range("E16").Value = _</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ActiveSheet.Range("E14").Value - ActiveSheet.Range("E15")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33CC"/>
                          </a:solidFill>
                          <a:effectLst/>
                          <a:latin typeface="Arial" panose="020B0604020202020204" pitchFamily="34" charset="0"/>
                        </a:rPr>
                        <a:t>End Sub</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80528784"/>
                  </a:ext>
                </a:extLst>
              </a:tr>
            </a:tbl>
          </a:graphicData>
        </a:graphic>
      </p:graphicFrame>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4"/>
          <p:cNvSpPr>
            <a:spLocks noGrp="1"/>
          </p:cNvSpPr>
          <p:nvPr>
            <p:ph type="dt" sz="quarter" idx="10"/>
          </p:nvPr>
        </p:nvSpPr>
        <p:spPr/>
        <p:txBody>
          <a:bodyPr/>
          <a:lstStyle/>
          <a:p>
            <a:pPr>
              <a:defRPr/>
            </a:pPr>
            <a:fld id="{735F1D4A-CB8C-447A-9E31-5D65E1FA3395}" type="datetime1">
              <a:rPr lang="es-ES" altLang="es-PE" smtClean="0"/>
              <a:t>07/03/2022</a:t>
            </a:fld>
            <a:endParaRPr lang="es-ES" altLang="en-US"/>
          </a:p>
        </p:txBody>
      </p:sp>
      <p:sp>
        <p:nvSpPr>
          <p:cNvPr id="13" name="Marcador de número de diapositiva 6"/>
          <p:cNvSpPr>
            <a:spLocks noGrp="1"/>
          </p:cNvSpPr>
          <p:nvPr>
            <p:ph type="sldNum" sz="quarter" idx="12"/>
          </p:nvPr>
        </p:nvSpPr>
        <p:spPr/>
        <p:txBody>
          <a:bodyPr/>
          <a:lstStyle/>
          <a:p>
            <a:pPr>
              <a:defRPr/>
            </a:pPr>
            <a:fld id="{D1A0EE2D-0E4E-42F3-A865-0E82375FCC54}" type="slidenum">
              <a:rPr lang="es-ES" altLang="en-US"/>
              <a:pPr>
                <a:defRPr/>
              </a:pPr>
              <a:t>16</a:t>
            </a:fld>
            <a:endParaRPr lang="es-ES" altLang="en-US"/>
          </a:p>
        </p:txBody>
      </p:sp>
      <p:sp>
        <p:nvSpPr>
          <p:cNvPr id="28676" name="Rectangle 2"/>
          <p:cNvSpPr>
            <a:spLocks noGrp="1" noChangeArrowheads="1"/>
          </p:cNvSpPr>
          <p:nvPr>
            <p:ph type="title"/>
          </p:nvPr>
        </p:nvSpPr>
        <p:spPr/>
        <p:txBody>
          <a:bodyPr/>
          <a:lstStyle/>
          <a:p>
            <a:pPr eaLnBrk="1" hangingPunct="1"/>
            <a:r>
              <a:rPr lang="es-ES_tradnl" altLang="es-PE"/>
              <a:t>Estructuras Condicionales</a:t>
            </a:r>
            <a:endParaRPr lang="es-ES" altLang="es-PE"/>
          </a:p>
        </p:txBody>
      </p:sp>
      <p:graphicFrame>
        <p:nvGraphicFramePr>
          <p:cNvPr id="222229" name="Group 21"/>
          <p:cNvGraphicFramePr>
            <a:graphicFrameLocks noGrp="1"/>
          </p:cNvGraphicFramePr>
          <p:nvPr>
            <p:ph sz="half" idx="2"/>
          </p:nvPr>
        </p:nvGraphicFramePr>
        <p:xfrm>
          <a:off x="900113" y="1268413"/>
          <a:ext cx="7489825" cy="4895850"/>
        </p:xfrm>
        <a:graphic>
          <a:graphicData uri="http://schemas.openxmlformats.org/drawingml/2006/table">
            <a:tbl>
              <a:tblPr/>
              <a:tblGrid>
                <a:gridCol w="7489825">
                  <a:extLst>
                    <a:ext uri="{9D8B030D-6E8A-4147-A177-3AD203B41FA5}">
                      <a16:colId xmlns:a16="http://schemas.microsoft.com/office/drawing/2014/main" val="3868447948"/>
                    </a:ext>
                  </a:extLst>
                </a:gridCol>
              </a:tblGrid>
              <a:tr h="3382962">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rgbClr val="0033CC"/>
                          </a:solidFill>
                          <a:effectLst/>
                          <a:latin typeface="Arial" panose="020B0604020202020204" pitchFamily="34" charset="0"/>
                        </a:rPr>
                        <a:t>Sub</a:t>
                      </a:r>
                      <a:r>
                        <a:rPr kumimoji="0" lang="es-ES" altLang="es-PE" sz="1100" b="1" i="0" u="none" strike="noStrike" cap="none" normalizeH="0" baseline="0">
                          <a:ln>
                            <a:noFill/>
                          </a:ln>
                          <a:solidFill>
                            <a:schemeClr val="tx1"/>
                          </a:solidFill>
                          <a:effectLst/>
                          <a:latin typeface="Arial" panose="020B0604020202020204" pitchFamily="34" charset="0"/>
                        </a:rPr>
                        <a:t> Condicional_Bis()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chemeClr val="tx1"/>
                          </a:solidFill>
                          <a:effectLst/>
                          <a:latin typeface="Arial" panose="020B0604020202020204" pitchFamily="34" charset="0"/>
                        </a:rPr>
                        <a:t>    </a:t>
                      </a:r>
                      <a:r>
                        <a:rPr kumimoji="0" lang="es-ES" altLang="es-PE" sz="1100" b="1" i="0" u="none" strike="noStrike" cap="none" normalizeH="0" baseline="0">
                          <a:ln>
                            <a:noFill/>
                          </a:ln>
                          <a:solidFill>
                            <a:srgbClr val="009900"/>
                          </a:solidFill>
                          <a:effectLst/>
                          <a:latin typeface="Arial" panose="020B0604020202020204" pitchFamily="34" charset="0"/>
                        </a:rPr>
                        <a:t>'Igual que el procedimiento anterior pero ahora usando variables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chemeClr val="tx1"/>
                          </a:solidFill>
                          <a:effectLst/>
                          <a:latin typeface="Arial" panose="020B0604020202020204" pitchFamily="34" charset="0"/>
                        </a:rPr>
                        <a:t>    </a:t>
                      </a:r>
                      <a:r>
                        <a:rPr kumimoji="0" lang="es-ES" altLang="es-PE" sz="1100" b="1" i="0" u="none" strike="noStrike" cap="none" normalizeH="0" baseline="0">
                          <a:ln>
                            <a:noFill/>
                          </a:ln>
                          <a:solidFill>
                            <a:srgbClr val="0033CC"/>
                          </a:solidFill>
                          <a:effectLst/>
                          <a:latin typeface="Arial" panose="020B0604020202020204" pitchFamily="34" charset="0"/>
                        </a:rPr>
                        <a:t>Dim</a:t>
                      </a:r>
                      <a:r>
                        <a:rPr kumimoji="0" lang="es-ES" altLang="es-PE" sz="1100" b="1" i="0" u="none" strike="noStrike" cap="none" normalizeH="0" baseline="0">
                          <a:ln>
                            <a:noFill/>
                          </a:ln>
                          <a:solidFill>
                            <a:schemeClr val="tx1"/>
                          </a:solidFill>
                          <a:effectLst/>
                          <a:latin typeface="Arial" panose="020B0604020202020204" pitchFamily="34" charset="0"/>
                        </a:rPr>
                        <a:t> Precio </a:t>
                      </a:r>
                      <a:r>
                        <a:rPr kumimoji="0" lang="es-ES" altLang="es-PE" sz="1100" b="1"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chemeClr val="tx1"/>
                          </a:solidFill>
                          <a:effectLst/>
                          <a:latin typeface="Arial" panose="020B0604020202020204" pitchFamily="34" charset="0"/>
                        </a:rPr>
                        <a:t>    </a:t>
                      </a:r>
                      <a:r>
                        <a:rPr kumimoji="0" lang="es-ES" altLang="es-PE" sz="1100" b="1" i="0" u="none" strike="noStrike" cap="none" normalizeH="0" baseline="0">
                          <a:ln>
                            <a:noFill/>
                          </a:ln>
                          <a:solidFill>
                            <a:srgbClr val="0033CC"/>
                          </a:solidFill>
                          <a:effectLst/>
                          <a:latin typeface="Arial" panose="020B0604020202020204" pitchFamily="34" charset="0"/>
                        </a:rPr>
                        <a:t>Dim </a:t>
                      </a:r>
                      <a:r>
                        <a:rPr kumimoji="0" lang="es-ES" altLang="es-PE" sz="1100" b="1" i="0" u="none" strike="noStrike" cap="none" normalizeH="0" baseline="0">
                          <a:ln>
                            <a:noFill/>
                          </a:ln>
                          <a:solidFill>
                            <a:schemeClr val="tx1"/>
                          </a:solidFill>
                          <a:effectLst/>
                          <a:latin typeface="Arial" panose="020B0604020202020204" pitchFamily="34" charset="0"/>
                        </a:rPr>
                        <a:t>Descuento </a:t>
                      </a:r>
                      <a:r>
                        <a:rPr kumimoji="0" lang="es-ES" altLang="es-PE" sz="1100" b="1"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chemeClr val="tx1"/>
                          </a:solidFill>
                          <a:effectLst/>
                          <a:latin typeface="Arial" panose="020B0604020202020204" pitchFamily="34" charset="0"/>
                        </a:rPr>
                        <a:t>    Precio =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chemeClr val="tx1"/>
                          </a:solidFill>
                          <a:effectLst/>
                          <a:latin typeface="Arial" panose="020B0604020202020204" pitchFamily="34" charset="0"/>
                        </a:rPr>
                        <a:t>    Descuento =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chemeClr val="tx1"/>
                          </a:solidFill>
                          <a:effectLst/>
                          <a:latin typeface="Arial" panose="020B0604020202020204" pitchFamily="34" charset="0"/>
                        </a:rPr>
                        <a:t>    Precio = Val(InputBox("Entrar el precio", "Entrar"))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chemeClr val="tx1"/>
                          </a:solidFill>
                          <a:effectLst/>
                          <a:latin typeface="Arial" panose="020B0604020202020204" pitchFamily="34" charset="0"/>
                        </a:rPr>
                        <a:t>    </a:t>
                      </a:r>
                      <a:r>
                        <a:rPr kumimoji="0" lang="es-ES" altLang="es-PE" sz="1100" b="1" i="0" u="none" strike="noStrike" cap="none" normalizeH="0" baseline="0">
                          <a:ln>
                            <a:noFill/>
                          </a:ln>
                          <a:solidFill>
                            <a:srgbClr val="009900"/>
                          </a:solidFill>
                          <a:effectLst/>
                          <a:latin typeface="Arial" panose="020B0604020202020204" pitchFamily="34" charset="0"/>
                        </a:rPr>
                        <a:t>' Si el valor de la variable precio es mayor que 1000, entonces, pedir descuento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chemeClr val="tx1"/>
                          </a:solidFill>
                          <a:effectLst/>
                          <a:latin typeface="Arial" panose="020B0604020202020204" pitchFamily="34" charset="0"/>
                        </a:rPr>
                        <a:t>    </a:t>
                      </a:r>
                      <a:r>
                        <a:rPr kumimoji="0" lang="es-ES" altLang="es-PE" sz="1100" b="1" i="0" u="none" strike="noStrike" cap="none" normalizeH="0" baseline="0">
                          <a:ln>
                            <a:noFill/>
                          </a:ln>
                          <a:solidFill>
                            <a:srgbClr val="0033CC"/>
                          </a:solidFill>
                          <a:effectLst/>
                          <a:latin typeface="Arial" panose="020B0604020202020204" pitchFamily="34" charset="0"/>
                        </a:rPr>
                        <a:t>If</a:t>
                      </a:r>
                      <a:r>
                        <a:rPr kumimoji="0" lang="es-ES" altLang="es-PE" sz="1100" b="1" i="0" u="none" strike="noStrike" cap="none" normalizeH="0" baseline="0">
                          <a:ln>
                            <a:noFill/>
                          </a:ln>
                          <a:solidFill>
                            <a:schemeClr val="tx1"/>
                          </a:solidFill>
                          <a:effectLst/>
                          <a:latin typeface="Arial" panose="020B0604020202020204" pitchFamily="34" charset="0"/>
                        </a:rPr>
                        <a:t> Precio &gt; 1000 </a:t>
                      </a:r>
                      <a:r>
                        <a:rPr kumimoji="0" lang="es-ES" altLang="es-PE" sz="1100" b="1"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chemeClr val="tx1"/>
                          </a:solidFill>
                          <a:effectLst/>
                          <a:latin typeface="Arial" panose="020B0604020202020204" pitchFamily="34" charset="0"/>
                        </a:rPr>
                        <a:t>        Descuento = Val(InputBox("Entrar descuento", "Entrar"))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chemeClr val="tx1"/>
                          </a:solidFill>
                          <a:effectLst/>
                          <a:latin typeface="Arial" panose="020B0604020202020204" pitchFamily="34" charset="0"/>
                        </a:rPr>
                        <a:t>    </a:t>
                      </a:r>
                      <a:r>
                        <a:rPr kumimoji="0" lang="es-ES" altLang="es-PE" sz="1100" b="1"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chemeClr val="tx1"/>
                          </a:solidFill>
                          <a:effectLst/>
                          <a:latin typeface="Arial" panose="020B0604020202020204" pitchFamily="34" charset="0"/>
                        </a:rPr>
                        <a:t>    ActiveSheet.Range("F14").Value = Precio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chemeClr val="tx1"/>
                          </a:solidFill>
                          <a:effectLst/>
                          <a:latin typeface="Arial" panose="020B0604020202020204" pitchFamily="34" charset="0"/>
                        </a:rPr>
                        <a:t>    ActiveSheet.Range("F15").Value = Descuento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chemeClr val="tx1"/>
                          </a:solidFill>
                          <a:effectLst/>
                          <a:latin typeface="Arial" panose="020B0604020202020204" pitchFamily="34" charset="0"/>
                        </a:rPr>
                        <a:t>    ActiveSheet.Range("F16").Value = Precio - Descuento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rgbClr val="0033CC"/>
                          </a:solidFill>
                          <a:effectLst/>
                          <a:latin typeface="Arial" panose="020B0604020202020204" pitchFamily="34" charset="0"/>
                        </a:rPr>
                        <a:t>End Sub</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16077869"/>
                  </a:ext>
                </a:extLst>
              </a:tr>
              <a:tr h="1512888">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rgbClr val="0033CC"/>
                          </a:solidFill>
                          <a:effectLst/>
                          <a:latin typeface="Arial" panose="020B0604020202020204" pitchFamily="34" charset="0"/>
                        </a:rPr>
                        <a:t>Sub</a:t>
                      </a:r>
                      <a:r>
                        <a:rPr kumimoji="0" lang="es-ES" altLang="es-PE" sz="1100" b="1" i="0" u="none" strike="noStrike" cap="none" normalizeH="0" baseline="0">
                          <a:ln>
                            <a:noFill/>
                          </a:ln>
                          <a:solidFill>
                            <a:schemeClr val="tx1"/>
                          </a:solidFill>
                          <a:effectLst/>
                          <a:latin typeface="Arial" panose="020B0604020202020204" pitchFamily="34" charset="0"/>
                        </a:rPr>
                        <a:t> Condicional2()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chemeClr val="tx1"/>
                          </a:solidFill>
                          <a:effectLst/>
                          <a:latin typeface="Arial" panose="020B0604020202020204" pitchFamily="34" charset="0"/>
                        </a:rPr>
                        <a:t>    </a:t>
                      </a:r>
                      <a:r>
                        <a:rPr kumimoji="0" lang="es-ES" altLang="es-PE" sz="1100" b="1" i="0" u="none" strike="noStrike" cap="none" normalizeH="0" baseline="0">
                          <a:ln>
                            <a:noFill/>
                          </a:ln>
                          <a:solidFill>
                            <a:srgbClr val="0033CC"/>
                          </a:solidFill>
                          <a:effectLst/>
                          <a:latin typeface="Arial" panose="020B0604020202020204" pitchFamily="34" charset="0"/>
                        </a:rPr>
                        <a:t>If</a:t>
                      </a:r>
                      <a:r>
                        <a:rPr kumimoji="0" lang="es-ES" altLang="es-PE" sz="1100" b="1" i="0" u="none" strike="noStrike" cap="none" normalizeH="0" baseline="0">
                          <a:ln>
                            <a:noFill/>
                          </a:ln>
                          <a:solidFill>
                            <a:schemeClr val="tx1"/>
                          </a:solidFill>
                          <a:effectLst/>
                          <a:latin typeface="Arial" panose="020B0604020202020204" pitchFamily="34" charset="0"/>
                        </a:rPr>
                        <a:t> ActiveSheet.Range("F14").Value = ActiveSheet.Range("F16").Value </a:t>
                      </a:r>
                      <a:r>
                        <a:rPr kumimoji="0" lang="es-ES" altLang="es-PE" sz="1100" b="1"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chemeClr val="tx1"/>
                          </a:solidFill>
                          <a:effectLst/>
                          <a:latin typeface="Arial" panose="020B0604020202020204" pitchFamily="34" charset="0"/>
                        </a:rPr>
                        <a:t>        ActiveSheet.Range("F14").Font.Color = RGB(0, 0, 255)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chemeClr val="tx1"/>
                          </a:solidFill>
                          <a:effectLst/>
                          <a:latin typeface="Arial" panose="020B0604020202020204" pitchFamily="34" charset="0"/>
                        </a:rPr>
                        <a:t>        ActiveSheet.Range("F16").Font.Color = RGB(0, 0, 255)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chemeClr val="tx1"/>
                          </a:solidFill>
                          <a:effectLst/>
                          <a:latin typeface="Arial" panose="020B0604020202020204" pitchFamily="34" charset="0"/>
                        </a:rPr>
                        <a:t>    </a:t>
                      </a:r>
                      <a:r>
                        <a:rPr kumimoji="0" lang="es-ES" altLang="es-PE" sz="1100" b="1"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rgbClr val="0033CC"/>
                          </a:solidFill>
                          <a:effectLst/>
                          <a:latin typeface="Arial" panose="020B0604020202020204" pitchFamily="34" charset="0"/>
                        </a:rPr>
                        <a:t>End Sub</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20398347"/>
                  </a:ext>
                </a:extLst>
              </a:tr>
            </a:tbl>
          </a:graphicData>
        </a:graphic>
      </p:graphicFrame>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arcador de fecha 4"/>
          <p:cNvSpPr>
            <a:spLocks noGrp="1"/>
          </p:cNvSpPr>
          <p:nvPr>
            <p:ph type="dt" sz="quarter" idx="10"/>
          </p:nvPr>
        </p:nvSpPr>
        <p:spPr/>
        <p:txBody>
          <a:bodyPr/>
          <a:lstStyle/>
          <a:p>
            <a:pPr>
              <a:defRPr/>
            </a:pPr>
            <a:fld id="{6269FF4F-C2B5-471C-AF84-62299DA3D716}" type="datetime1">
              <a:rPr lang="es-ES" altLang="es-PE" smtClean="0"/>
              <a:t>07/03/2022</a:t>
            </a:fld>
            <a:endParaRPr lang="es-ES" altLang="en-US"/>
          </a:p>
        </p:txBody>
      </p:sp>
      <p:sp>
        <p:nvSpPr>
          <p:cNvPr id="11" name="Marcador de número de diapositiva 6"/>
          <p:cNvSpPr>
            <a:spLocks noGrp="1"/>
          </p:cNvSpPr>
          <p:nvPr>
            <p:ph type="sldNum" sz="quarter" idx="12"/>
          </p:nvPr>
        </p:nvSpPr>
        <p:spPr/>
        <p:txBody>
          <a:bodyPr/>
          <a:lstStyle/>
          <a:p>
            <a:pPr>
              <a:defRPr/>
            </a:pPr>
            <a:fld id="{D661F1D0-567B-4374-B23E-25703E3DF540}" type="slidenum">
              <a:rPr lang="es-ES" altLang="en-US"/>
              <a:pPr>
                <a:defRPr/>
              </a:pPr>
              <a:t>17</a:t>
            </a:fld>
            <a:endParaRPr lang="es-ES" altLang="en-US"/>
          </a:p>
        </p:txBody>
      </p:sp>
      <p:sp>
        <p:nvSpPr>
          <p:cNvPr id="29700" name="Rectangle 2"/>
          <p:cNvSpPr>
            <a:spLocks noGrp="1" noChangeArrowheads="1"/>
          </p:cNvSpPr>
          <p:nvPr>
            <p:ph type="title"/>
          </p:nvPr>
        </p:nvSpPr>
        <p:spPr/>
        <p:txBody>
          <a:bodyPr/>
          <a:lstStyle/>
          <a:p>
            <a:pPr eaLnBrk="1" hangingPunct="1"/>
            <a:r>
              <a:rPr lang="es-ES_tradnl" altLang="es-PE"/>
              <a:t>Estructuras Condicionales. Else</a:t>
            </a:r>
            <a:endParaRPr lang="es-ES" altLang="es-PE"/>
          </a:p>
        </p:txBody>
      </p:sp>
      <p:graphicFrame>
        <p:nvGraphicFramePr>
          <p:cNvPr id="223268" name="Group 36"/>
          <p:cNvGraphicFramePr>
            <a:graphicFrameLocks noGrp="1"/>
          </p:cNvGraphicFramePr>
          <p:nvPr>
            <p:ph sz="half" idx="2"/>
          </p:nvPr>
        </p:nvGraphicFramePr>
        <p:xfrm>
          <a:off x="900113" y="1341438"/>
          <a:ext cx="7489825" cy="4572000"/>
        </p:xfrm>
        <a:graphic>
          <a:graphicData uri="http://schemas.openxmlformats.org/drawingml/2006/table">
            <a:tbl>
              <a:tblPr/>
              <a:tblGrid>
                <a:gridCol w="7489825">
                  <a:extLst>
                    <a:ext uri="{9D8B030D-6E8A-4147-A177-3AD203B41FA5}">
                      <a16:colId xmlns:a16="http://schemas.microsoft.com/office/drawing/2014/main" val="4111363989"/>
                    </a:ext>
                  </a:extLst>
                </a:gridCol>
              </a:tblGrid>
              <a:tr h="4572000">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rgbClr val="0033CC"/>
                          </a:solidFill>
                          <a:effectLst/>
                          <a:latin typeface="Arial" panose="020B0604020202020204" pitchFamily="34" charset="0"/>
                        </a:rPr>
                        <a:t>Sub</a:t>
                      </a:r>
                      <a:r>
                        <a:rPr kumimoji="0" lang="es-ES" altLang="es-PE" sz="1300" b="1" i="0" u="none" strike="noStrike" cap="none" normalizeH="0" baseline="0">
                          <a:ln>
                            <a:noFill/>
                          </a:ln>
                          <a:solidFill>
                            <a:schemeClr val="tx1"/>
                          </a:solidFill>
                          <a:effectLst/>
                          <a:latin typeface="Arial" panose="020B0604020202020204" pitchFamily="34" charset="0"/>
                        </a:rPr>
                        <a:t> Condicional_Else()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Dim</a:t>
                      </a:r>
                      <a:r>
                        <a:rPr kumimoji="0" lang="es-ES" altLang="es-PE" sz="1300" b="1" i="0" u="none" strike="noStrike" cap="none" normalizeH="0" baseline="0">
                          <a:ln>
                            <a:noFill/>
                          </a:ln>
                          <a:solidFill>
                            <a:schemeClr val="tx1"/>
                          </a:solidFill>
                          <a:effectLst/>
                          <a:latin typeface="Arial" panose="020B0604020202020204" pitchFamily="34" charset="0"/>
                        </a:rPr>
                        <a:t> Precio </a:t>
                      </a:r>
                      <a:r>
                        <a:rPr kumimoji="0" lang="es-ES" altLang="es-PE" sz="1300" b="1" i="0" u="none" strike="noStrike" cap="none" normalizeH="0" baseline="0">
                          <a:ln>
                            <a:noFill/>
                          </a:ln>
                          <a:solidFill>
                            <a:srgbClr val="0033CC"/>
                          </a:solidFill>
                          <a:effectLst/>
                          <a:latin typeface="Arial" panose="020B0604020202020204" pitchFamily="34" charset="0"/>
                        </a:rPr>
                        <a:t>As Single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Dim</a:t>
                      </a:r>
                      <a:r>
                        <a:rPr kumimoji="0" lang="es-ES" altLang="es-PE" sz="1300" b="1" i="0" u="none" strike="noStrike" cap="none" normalizeH="0" baseline="0">
                          <a:ln>
                            <a:noFill/>
                          </a:ln>
                          <a:solidFill>
                            <a:schemeClr val="tx1"/>
                          </a:solidFill>
                          <a:effectLst/>
                          <a:latin typeface="Arial" panose="020B0604020202020204" pitchFamily="34" charset="0"/>
                        </a:rPr>
                        <a:t> Descuento </a:t>
                      </a:r>
                      <a:r>
                        <a:rPr kumimoji="0" lang="es-ES" altLang="es-PE" sz="1300" b="1" i="0" u="none" strike="noStrike" cap="none" normalizeH="0" baseline="0">
                          <a:ln>
                            <a:noFill/>
                          </a:ln>
                          <a:solidFill>
                            <a:srgbClr val="0033CC"/>
                          </a:solidFill>
                          <a:effectLst/>
                          <a:latin typeface="Arial" panose="020B0604020202020204" pitchFamily="34" charset="0"/>
                        </a:rPr>
                        <a:t>As Single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Precio =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Descuento =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Precio = Val(InputBox("Entrar el precio", "Entrar"))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9900"/>
                          </a:solidFill>
                          <a:effectLst/>
                          <a:latin typeface="Arial" panose="020B0604020202020204" pitchFamily="34" charset="0"/>
                        </a:rPr>
                        <a:t>' Si el valor de la variable precio es mayor que 1000, entonces, aplicar descuento del 10%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If</a:t>
                      </a:r>
                      <a:r>
                        <a:rPr kumimoji="0" lang="es-ES" altLang="es-PE" sz="1300" b="1" i="0" u="none" strike="noStrike" cap="none" normalizeH="0" baseline="0">
                          <a:ln>
                            <a:noFill/>
                          </a:ln>
                          <a:solidFill>
                            <a:schemeClr val="tx1"/>
                          </a:solidFill>
                          <a:effectLst/>
                          <a:latin typeface="Arial" panose="020B0604020202020204" pitchFamily="34" charset="0"/>
                        </a:rPr>
                        <a:t> Precio &gt; 1000 </a:t>
                      </a:r>
                      <a:r>
                        <a:rPr kumimoji="0" lang="es-ES" altLang="es-PE" sz="1300" b="1"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Descuento = Precio * (10 / 100)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ActiveSheet.Range("G13").Value = 0.1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Else</a:t>
                      </a: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9900"/>
                          </a:solidFill>
                          <a:effectLst/>
                          <a:latin typeface="Arial" panose="020B0604020202020204" pitchFamily="34" charset="0"/>
                        </a:rPr>
                        <a:t>' Sino Aplicar descuento del 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Descuento = Precio * (5 / 100)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ActiveSheet.Range("G13").Value = 0.05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ActiveSheet.Range("G14").Value = Precio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ActiveSheet.Range("G15").Value = Descuento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ActiveSheet.Range("G16").Value = Precio - Descuento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rgbClr val="0033CC"/>
                          </a:solidFill>
                          <a:effectLst/>
                          <a:latin typeface="Arial" panose="020B0604020202020204" pitchFamily="34" charset="0"/>
                        </a:rPr>
                        <a:t>End Sub</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22270356"/>
                  </a:ext>
                </a:extLst>
              </a:tr>
            </a:tbl>
          </a:graphicData>
        </a:graphic>
      </p:graphicFrame>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arcador de fecha 4"/>
          <p:cNvSpPr>
            <a:spLocks noGrp="1"/>
          </p:cNvSpPr>
          <p:nvPr>
            <p:ph type="dt" sz="quarter" idx="10"/>
          </p:nvPr>
        </p:nvSpPr>
        <p:spPr/>
        <p:txBody>
          <a:bodyPr/>
          <a:lstStyle/>
          <a:p>
            <a:pPr>
              <a:defRPr/>
            </a:pPr>
            <a:fld id="{E6F1563E-6D89-42D2-985E-ECAF677278C9}" type="datetime1">
              <a:rPr lang="es-ES" altLang="es-PE" smtClean="0"/>
              <a:t>07/03/2022</a:t>
            </a:fld>
            <a:endParaRPr lang="es-ES" altLang="en-US"/>
          </a:p>
        </p:txBody>
      </p:sp>
      <p:sp>
        <p:nvSpPr>
          <p:cNvPr id="11" name="Marcador de número de diapositiva 6"/>
          <p:cNvSpPr>
            <a:spLocks noGrp="1"/>
          </p:cNvSpPr>
          <p:nvPr>
            <p:ph type="sldNum" sz="quarter" idx="12"/>
          </p:nvPr>
        </p:nvSpPr>
        <p:spPr/>
        <p:txBody>
          <a:bodyPr/>
          <a:lstStyle/>
          <a:p>
            <a:pPr>
              <a:defRPr/>
            </a:pPr>
            <a:fld id="{1821F518-DD4E-4440-A74F-818847BBB68A}" type="slidenum">
              <a:rPr lang="es-ES" altLang="en-US"/>
              <a:pPr>
                <a:defRPr/>
              </a:pPr>
              <a:t>18</a:t>
            </a:fld>
            <a:endParaRPr lang="es-ES" altLang="en-US"/>
          </a:p>
        </p:txBody>
      </p:sp>
      <p:sp>
        <p:nvSpPr>
          <p:cNvPr id="30724" name="Rectangle 2"/>
          <p:cNvSpPr>
            <a:spLocks noGrp="1" noChangeArrowheads="1"/>
          </p:cNvSpPr>
          <p:nvPr>
            <p:ph type="title"/>
          </p:nvPr>
        </p:nvSpPr>
        <p:spPr>
          <a:xfrm>
            <a:off x="468313" y="476250"/>
            <a:ext cx="7543800" cy="1295400"/>
          </a:xfrm>
        </p:spPr>
        <p:txBody>
          <a:bodyPr/>
          <a:lstStyle/>
          <a:p>
            <a:pPr eaLnBrk="1" hangingPunct="1"/>
            <a:r>
              <a:rPr lang="es-ES_tradnl" altLang="es-PE"/>
              <a:t>Estructuras Condicionales. Else</a:t>
            </a:r>
            <a:endParaRPr lang="es-ES" altLang="es-PE"/>
          </a:p>
        </p:txBody>
      </p:sp>
      <p:graphicFrame>
        <p:nvGraphicFramePr>
          <p:cNvPr id="224297" name="Group 41"/>
          <p:cNvGraphicFramePr>
            <a:graphicFrameLocks noGrp="1"/>
          </p:cNvGraphicFramePr>
          <p:nvPr>
            <p:ph sz="half" idx="2"/>
          </p:nvPr>
        </p:nvGraphicFramePr>
        <p:xfrm>
          <a:off x="900113" y="2027238"/>
          <a:ext cx="7489825" cy="3709987"/>
        </p:xfrm>
        <a:graphic>
          <a:graphicData uri="http://schemas.openxmlformats.org/drawingml/2006/table">
            <a:tbl>
              <a:tblPr/>
              <a:tblGrid>
                <a:gridCol w="7489825">
                  <a:extLst>
                    <a:ext uri="{9D8B030D-6E8A-4147-A177-3AD203B41FA5}">
                      <a16:colId xmlns:a16="http://schemas.microsoft.com/office/drawing/2014/main" val="61169235"/>
                    </a:ext>
                  </a:extLst>
                </a:gridCol>
              </a:tblGrid>
              <a:tr h="3709987">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1" i="0" u="none" strike="noStrike" cap="none" normalizeH="0" baseline="0">
                          <a:ln>
                            <a:noFill/>
                          </a:ln>
                          <a:solidFill>
                            <a:srgbClr val="0033CC"/>
                          </a:solidFill>
                          <a:effectLst/>
                          <a:latin typeface="Arial" panose="020B0604020202020204" pitchFamily="34" charset="0"/>
                        </a:rPr>
                        <a:t>Sub</a:t>
                      </a:r>
                      <a:r>
                        <a:rPr kumimoji="0" lang="es-ES" altLang="es-PE" sz="1500" b="1" i="0" u="none" strike="noStrike" cap="none" normalizeH="0" baseline="0">
                          <a:ln>
                            <a:noFill/>
                          </a:ln>
                          <a:solidFill>
                            <a:schemeClr val="tx1"/>
                          </a:solidFill>
                          <a:effectLst/>
                          <a:latin typeface="Arial" panose="020B0604020202020204" pitchFamily="34" charset="0"/>
                        </a:rPr>
                        <a:t> Condicional_Else2()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1" i="0" u="none" strike="noStrike" cap="none" normalizeH="0" baseline="0">
                          <a:ln>
                            <a:noFill/>
                          </a:ln>
                          <a:solidFill>
                            <a:schemeClr val="tx1"/>
                          </a:solidFill>
                          <a:effectLst/>
                          <a:latin typeface="Arial" panose="020B0604020202020204" pitchFamily="34" charset="0"/>
                        </a:rPr>
                        <a:t>    </a:t>
                      </a:r>
                      <a:r>
                        <a:rPr kumimoji="0" lang="es-ES" altLang="es-PE" sz="1500" b="1" i="0" u="none" strike="noStrike" cap="none" normalizeH="0" baseline="0">
                          <a:ln>
                            <a:noFill/>
                          </a:ln>
                          <a:solidFill>
                            <a:srgbClr val="009900"/>
                          </a:solidFill>
                          <a:effectLst/>
                          <a:latin typeface="Arial" panose="020B0604020202020204" pitchFamily="34" charset="0"/>
                        </a:rPr>
                        <a:t>'Ponga valores en G10 y en G11.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1" i="0" u="none" strike="noStrike" cap="none" normalizeH="0" baseline="0">
                          <a:ln>
                            <a:noFill/>
                          </a:ln>
                          <a:solidFill>
                            <a:srgbClr val="009900"/>
                          </a:solidFill>
                          <a:effectLst/>
                          <a:latin typeface="Arial" panose="020B0604020202020204" pitchFamily="34" charset="0"/>
                        </a:rPr>
                        <a:t>    'La macro calcula la diferencia la pone en G12 y asigna color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1" i="0" u="none" strike="noStrike" cap="none" normalizeH="0" baseline="0">
                          <a:ln>
                            <a:noFill/>
                          </a:ln>
                          <a:solidFill>
                            <a:schemeClr val="tx1"/>
                          </a:solidFill>
                          <a:effectLst/>
                          <a:latin typeface="Arial" panose="020B0604020202020204" pitchFamily="34" charset="0"/>
                        </a:rPr>
                        <a:t>    ActiveSheet.Range("G12").Value = ActiveSheet.Range("G10").Value - ActiveSheet.Range("G11").Value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1" i="0" u="none" strike="noStrike" cap="none" normalizeH="0" baseline="0">
                          <a:ln>
                            <a:noFill/>
                          </a:ln>
                          <a:solidFill>
                            <a:schemeClr val="tx1"/>
                          </a:solidFill>
                          <a:effectLst/>
                          <a:latin typeface="Arial" panose="020B0604020202020204" pitchFamily="34" charset="0"/>
                        </a:rPr>
                        <a:t>    </a:t>
                      </a:r>
                      <a:r>
                        <a:rPr kumimoji="0" lang="es-ES" altLang="es-PE" sz="1500" b="1" i="0" u="none" strike="noStrike" cap="none" normalizeH="0" baseline="0">
                          <a:ln>
                            <a:noFill/>
                          </a:ln>
                          <a:solidFill>
                            <a:srgbClr val="0033CC"/>
                          </a:solidFill>
                          <a:effectLst/>
                          <a:latin typeface="Arial" panose="020B0604020202020204" pitchFamily="34" charset="0"/>
                        </a:rPr>
                        <a:t>If</a:t>
                      </a:r>
                      <a:r>
                        <a:rPr kumimoji="0" lang="es-ES" altLang="es-PE" sz="1500" b="1" i="0" u="none" strike="noStrike" cap="none" normalizeH="0" baseline="0">
                          <a:ln>
                            <a:noFill/>
                          </a:ln>
                          <a:solidFill>
                            <a:schemeClr val="tx1"/>
                          </a:solidFill>
                          <a:effectLst/>
                          <a:latin typeface="Arial" panose="020B0604020202020204" pitchFamily="34" charset="0"/>
                        </a:rPr>
                        <a:t> Range("G12").Value &lt; 0 </a:t>
                      </a:r>
                      <a:r>
                        <a:rPr kumimoji="0" lang="es-ES" altLang="es-PE" sz="1500" b="1"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500" b="1" i="0" u="none" strike="noStrike" cap="none" normalizeH="0" baseline="0">
                          <a:ln>
                            <a:noFill/>
                          </a:ln>
                          <a:solidFill>
                            <a:srgbClr val="0033CC"/>
                          </a:solidFill>
                          <a:effectLst/>
                          <a:latin typeface="Arial" panose="020B0604020202020204" pitchFamily="34" charset="0"/>
                        </a:rPr>
                        <a:t>        </a:t>
                      </a:r>
                      <a:r>
                        <a:rPr kumimoji="0" lang="es-ES" altLang="es-PE" sz="1500" b="1" i="0" u="none" strike="noStrike" cap="none" normalizeH="0" baseline="0">
                          <a:ln>
                            <a:noFill/>
                          </a:ln>
                          <a:solidFill>
                            <a:srgbClr val="009900"/>
                          </a:solidFill>
                          <a:effectLst/>
                          <a:latin typeface="Arial" panose="020B0604020202020204" pitchFamily="34" charset="0"/>
                        </a:rPr>
                        <a:t>'Si la diferencia es negativa pone color rojo</a:t>
                      </a:r>
                      <a:endParaRPr kumimoji="0" lang="es-ES" altLang="es-PE" sz="900" b="1" i="0" u="none" strike="noStrike" cap="none" normalizeH="0" baseline="0">
                        <a:ln>
                          <a:noFill/>
                        </a:ln>
                        <a:solidFill>
                          <a:srgbClr val="009900"/>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1" i="0" u="none" strike="noStrike" cap="none" normalizeH="0" baseline="0">
                          <a:ln>
                            <a:noFill/>
                          </a:ln>
                          <a:solidFill>
                            <a:schemeClr val="tx1"/>
                          </a:solidFill>
                          <a:effectLst/>
                          <a:latin typeface="Arial" panose="020B0604020202020204" pitchFamily="34" charset="0"/>
                        </a:rPr>
                        <a:t>        ActiveSheet.Range("G12").Font.Color = RGB(255, 0,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1" i="0" u="none" strike="noStrike" cap="none" normalizeH="0" baseline="0">
                          <a:ln>
                            <a:noFill/>
                          </a:ln>
                          <a:solidFill>
                            <a:schemeClr val="tx1"/>
                          </a:solidFill>
                          <a:effectLst/>
                          <a:latin typeface="Arial" panose="020B0604020202020204" pitchFamily="34" charset="0"/>
                        </a:rPr>
                        <a:t>    </a:t>
                      </a:r>
                      <a:r>
                        <a:rPr kumimoji="0" lang="es-ES" altLang="es-PE" sz="1500" b="1" i="0" u="none" strike="noStrike" cap="none" normalizeH="0" baseline="0">
                          <a:ln>
                            <a:noFill/>
                          </a:ln>
                          <a:solidFill>
                            <a:srgbClr val="0033CC"/>
                          </a:solidFill>
                          <a:effectLst/>
                          <a:latin typeface="Arial" panose="020B0604020202020204" pitchFamily="34" charset="0"/>
                        </a:rPr>
                        <a:t>Else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500" b="1" i="0" u="none" strike="noStrike" cap="none" normalizeH="0" baseline="0">
                          <a:ln>
                            <a:noFill/>
                          </a:ln>
                          <a:solidFill>
                            <a:srgbClr val="0033CC"/>
                          </a:solidFill>
                          <a:effectLst/>
                          <a:latin typeface="Arial" panose="020B0604020202020204" pitchFamily="34" charset="0"/>
                        </a:rPr>
                        <a:t>         </a:t>
                      </a:r>
                      <a:r>
                        <a:rPr kumimoji="0" lang="es-ES" altLang="es-PE" sz="1500" b="1" i="0" u="none" strike="noStrike" cap="none" normalizeH="0" baseline="0">
                          <a:ln>
                            <a:noFill/>
                          </a:ln>
                          <a:solidFill>
                            <a:srgbClr val="009900"/>
                          </a:solidFill>
                          <a:effectLst/>
                          <a:latin typeface="Arial" panose="020B0604020202020204" pitchFamily="34" charset="0"/>
                        </a:rPr>
                        <a:t>'En caso contrario pone color azul</a:t>
                      </a:r>
                      <a:endParaRPr kumimoji="0" lang="es-ES" altLang="es-PE" sz="1500" b="1" i="0" u="none" strike="noStrike" cap="none" normalizeH="0" baseline="0">
                        <a:ln>
                          <a:noFill/>
                        </a:ln>
                        <a:solidFill>
                          <a:srgbClr val="0033CC"/>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1" i="0" u="none" strike="noStrike" cap="none" normalizeH="0" baseline="0">
                          <a:ln>
                            <a:noFill/>
                          </a:ln>
                          <a:solidFill>
                            <a:schemeClr val="tx1"/>
                          </a:solidFill>
                          <a:effectLst/>
                          <a:latin typeface="Arial" panose="020B0604020202020204" pitchFamily="34" charset="0"/>
                        </a:rPr>
                        <a:t>        ActiveSheet.Range("G12").Font.Color = RGB(0, 0, 255)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1" i="0" u="none" strike="noStrike" cap="none" normalizeH="0" baseline="0">
                          <a:ln>
                            <a:noFill/>
                          </a:ln>
                          <a:solidFill>
                            <a:schemeClr val="tx1"/>
                          </a:solidFill>
                          <a:effectLst/>
                          <a:latin typeface="Arial" panose="020B0604020202020204" pitchFamily="34" charset="0"/>
                        </a:rPr>
                        <a:t>    </a:t>
                      </a:r>
                      <a:r>
                        <a:rPr kumimoji="0" lang="es-ES" altLang="es-PE" sz="1500" b="1"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1" i="0" u="none" strike="noStrike" cap="none" normalizeH="0" baseline="0">
                          <a:ln>
                            <a:noFill/>
                          </a:ln>
                          <a:solidFill>
                            <a:srgbClr val="0033CC"/>
                          </a:solidFill>
                          <a:effectLst/>
                          <a:latin typeface="Arial" panose="020B0604020202020204" pitchFamily="34" charset="0"/>
                        </a:rPr>
                        <a:t>End Sub</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89936412"/>
                  </a:ext>
                </a:extLst>
              </a:tr>
            </a:tbl>
          </a:graphicData>
        </a:graphic>
      </p:graphicFrame>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4"/>
          <p:cNvSpPr>
            <a:spLocks noGrp="1"/>
          </p:cNvSpPr>
          <p:nvPr>
            <p:ph type="dt" sz="quarter" idx="10"/>
          </p:nvPr>
        </p:nvSpPr>
        <p:spPr/>
        <p:txBody>
          <a:bodyPr/>
          <a:lstStyle/>
          <a:p>
            <a:pPr>
              <a:defRPr/>
            </a:pPr>
            <a:fld id="{3911429B-F5DD-4304-947B-E3BA307EFC74}" type="datetime1">
              <a:rPr lang="es-ES" altLang="es-PE" smtClean="0"/>
              <a:t>07/03/2022</a:t>
            </a:fld>
            <a:endParaRPr lang="es-ES" altLang="en-US"/>
          </a:p>
        </p:txBody>
      </p:sp>
      <p:sp>
        <p:nvSpPr>
          <p:cNvPr id="12" name="Marcador de número de diapositiva 6"/>
          <p:cNvSpPr>
            <a:spLocks noGrp="1"/>
          </p:cNvSpPr>
          <p:nvPr>
            <p:ph type="sldNum" sz="quarter" idx="12"/>
          </p:nvPr>
        </p:nvSpPr>
        <p:spPr/>
        <p:txBody>
          <a:bodyPr/>
          <a:lstStyle/>
          <a:p>
            <a:pPr>
              <a:defRPr/>
            </a:pPr>
            <a:fld id="{A405E68F-49CD-4210-A084-81D65045399B}" type="slidenum">
              <a:rPr lang="es-ES" altLang="en-US"/>
              <a:pPr>
                <a:defRPr/>
              </a:pPr>
              <a:t>19</a:t>
            </a:fld>
            <a:endParaRPr lang="es-ES" altLang="en-US"/>
          </a:p>
        </p:txBody>
      </p:sp>
      <p:sp>
        <p:nvSpPr>
          <p:cNvPr id="31748" name="Rectangle 2"/>
          <p:cNvSpPr>
            <a:spLocks noGrp="1" noChangeArrowheads="1"/>
          </p:cNvSpPr>
          <p:nvPr>
            <p:ph type="title"/>
          </p:nvPr>
        </p:nvSpPr>
        <p:spPr>
          <a:xfrm>
            <a:off x="457200" y="122238"/>
            <a:ext cx="7543800" cy="554037"/>
          </a:xfrm>
        </p:spPr>
        <p:txBody>
          <a:bodyPr/>
          <a:lstStyle/>
          <a:p>
            <a:pPr eaLnBrk="1" hangingPunct="1"/>
            <a:r>
              <a:rPr lang="es-ES_tradnl" altLang="es-PE" sz="3500" b="0"/>
              <a:t>El valor Nothing</a:t>
            </a:r>
            <a:endParaRPr lang="es-ES" altLang="es-PE" sz="3500"/>
          </a:p>
        </p:txBody>
      </p:sp>
      <p:graphicFrame>
        <p:nvGraphicFramePr>
          <p:cNvPr id="219158" name="Group 22"/>
          <p:cNvGraphicFramePr>
            <a:graphicFrameLocks noGrp="1"/>
          </p:cNvGraphicFramePr>
          <p:nvPr>
            <p:ph sz="half" idx="2"/>
          </p:nvPr>
        </p:nvGraphicFramePr>
        <p:xfrm>
          <a:off x="900113" y="2852738"/>
          <a:ext cx="7489825" cy="3313112"/>
        </p:xfrm>
        <a:graphic>
          <a:graphicData uri="http://schemas.openxmlformats.org/drawingml/2006/table">
            <a:tbl>
              <a:tblPr/>
              <a:tblGrid>
                <a:gridCol w="7489825">
                  <a:extLst>
                    <a:ext uri="{9D8B030D-6E8A-4147-A177-3AD203B41FA5}">
                      <a16:colId xmlns:a16="http://schemas.microsoft.com/office/drawing/2014/main" val="1955810507"/>
                    </a:ext>
                  </a:extLst>
                </a:gridCol>
              </a:tblGrid>
              <a:tr h="3313112">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33CC"/>
                          </a:solidFill>
                          <a:effectLst/>
                          <a:latin typeface="Arial" panose="020B0604020202020204" pitchFamily="34" charset="0"/>
                        </a:rPr>
                        <a:t>Sub</a:t>
                      </a:r>
                      <a:r>
                        <a:rPr kumimoji="0" lang="es-ES" altLang="es-PE" sz="1200" b="0" i="0" u="none" strike="noStrike" cap="none" normalizeH="0" baseline="0">
                          <a:ln>
                            <a:noFill/>
                          </a:ln>
                          <a:solidFill>
                            <a:schemeClr val="tx1"/>
                          </a:solidFill>
                          <a:effectLst/>
                          <a:latin typeface="Arial" panose="020B0604020202020204" pitchFamily="34" charset="0"/>
                        </a:rPr>
                        <a:t> objeto_Bis()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Dim</a:t>
                      </a:r>
                      <a:r>
                        <a:rPr kumimoji="0" lang="es-ES" altLang="es-PE" sz="1200" b="0" i="0" u="none" strike="noStrike" cap="none" normalizeH="0" baseline="0">
                          <a:ln>
                            <a:noFill/>
                          </a:ln>
                          <a:solidFill>
                            <a:schemeClr val="tx1"/>
                          </a:solidFill>
                          <a:effectLst/>
                          <a:latin typeface="Arial" panose="020B0604020202020204" pitchFamily="34" charset="0"/>
                        </a:rPr>
                        <a:t> R </a:t>
                      </a:r>
                      <a:r>
                        <a:rPr kumimoji="0" lang="es-ES" altLang="es-PE" sz="1200" b="0" i="0" u="none" strike="noStrike" cap="none" normalizeH="0" baseline="0">
                          <a:ln>
                            <a:noFill/>
                          </a:ln>
                          <a:solidFill>
                            <a:srgbClr val="0033CC"/>
                          </a:solidFill>
                          <a:effectLst/>
                          <a:latin typeface="Arial" panose="020B0604020202020204" pitchFamily="34" charset="0"/>
                        </a:rPr>
                        <a:t>As</a:t>
                      </a:r>
                      <a:r>
                        <a:rPr kumimoji="0" lang="es-ES" altLang="es-PE" sz="1200" b="0" i="0" u="none" strike="noStrike" cap="none" normalizeH="0" baseline="0">
                          <a:ln>
                            <a:noFill/>
                          </a:ln>
                          <a:solidFill>
                            <a:schemeClr val="tx1"/>
                          </a:solidFill>
                          <a:effectLst/>
                          <a:latin typeface="Arial" panose="020B0604020202020204" pitchFamily="34" charset="0"/>
                        </a:rPr>
                        <a:t> Range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Set R = ActiveSheet.Range("E12:F13")</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R.Value = "Milan"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R.Font.Bold = </a:t>
                      </a:r>
                      <a:r>
                        <a:rPr kumimoji="0" lang="es-ES" altLang="es-PE" sz="1200" b="0" i="0" u="none" strike="noStrike" cap="none" normalizeH="0" baseline="0">
                          <a:ln>
                            <a:noFill/>
                          </a:ln>
                          <a:solidFill>
                            <a:srgbClr val="0033CC"/>
                          </a:solidFill>
                          <a:effectLst/>
                          <a:latin typeface="Arial" panose="020B0604020202020204" pitchFamily="34" charset="0"/>
                        </a:rPr>
                        <a:t>True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Set</a:t>
                      </a:r>
                      <a:r>
                        <a:rPr kumimoji="0" lang="es-ES" altLang="es-PE" sz="1200" b="0" i="0" u="none" strike="noStrike" cap="none" normalizeH="0" baseline="0">
                          <a:ln>
                            <a:noFill/>
                          </a:ln>
                          <a:solidFill>
                            <a:schemeClr val="tx1"/>
                          </a:solidFill>
                          <a:effectLst/>
                          <a:latin typeface="Arial" panose="020B0604020202020204" pitchFamily="34" charset="0"/>
                        </a:rPr>
                        <a:t> R = </a:t>
                      </a:r>
                      <a:r>
                        <a:rPr kumimoji="0" lang="es-ES" altLang="es-PE" sz="1200" b="0" i="0" u="none" strike="noStrike" cap="none" normalizeH="0" baseline="0">
                          <a:ln>
                            <a:noFill/>
                          </a:ln>
                          <a:solidFill>
                            <a:srgbClr val="0033CC"/>
                          </a:solidFill>
                          <a:effectLst/>
                          <a:latin typeface="Arial" panose="020B0604020202020204" pitchFamily="34" charset="0"/>
                        </a:rPr>
                        <a:t>Nothing</a:t>
                      </a: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9900"/>
                          </a:solidFill>
                          <a:effectLst/>
                          <a:latin typeface="Arial" panose="020B0604020202020204" pitchFamily="34" charset="0"/>
                        </a:rPr>
                        <a:t>'Nothing permite asigna a la variable objeto un valor nulo.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9900"/>
                          </a:solidFill>
                          <a:effectLst/>
                          <a:latin typeface="Arial" panose="020B0604020202020204" pitchFamily="34" charset="0"/>
                        </a:rPr>
                        <a:t>                            ' Esto es útil junto con un IF</a:t>
                      </a: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9900"/>
                          </a:solidFill>
                          <a:effectLst/>
                          <a:latin typeface="Arial" panose="020B0604020202020204" pitchFamily="34" charset="0"/>
                        </a:rPr>
                        <a:t>para verificar si la variable esta asignada</a:t>
                      </a:r>
                      <a:endParaRPr kumimoji="0" lang="es-ES" altLang="es-PE" sz="1200" b="0" i="0" u="none" strike="noStrike" cap="none" normalizeH="0" baseline="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If</a:t>
                      </a:r>
                      <a:r>
                        <a:rPr kumimoji="0" lang="es-ES" altLang="es-PE" sz="1200" b="0" i="0" u="none" strike="noStrike" cap="none" normalizeH="0" baseline="0">
                          <a:ln>
                            <a:noFill/>
                          </a:ln>
                          <a:solidFill>
                            <a:schemeClr val="tx1"/>
                          </a:solidFill>
                          <a:effectLst/>
                          <a:latin typeface="Arial" panose="020B0604020202020204" pitchFamily="34" charset="0"/>
                        </a:rPr>
                        <a:t> R Is</a:t>
                      </a:r>
                      <a:r>
                        <a:rPr kumimoji="0" lang="es-ES" altLang="es-PE" sz="1200" b="0" i="0" u="none" strike="noStrike" cap="none" normalizeH="0" baseline="0">
                          <a:ln>
                            <a:noFill/>
                          </a:ln>
                          <a:solidFill>
                            <a:srgbClr val="0033CC"/>
                          </a:solidFill>
                          <a:effectLst/>
                          <a:latin typeface="Arial" panose="020B0604020202020204" pitchFamily="34" charset="0"/>
                        </a:rPr>
                        <a:t> Nothing</a:t>
                      </a: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MsgBox Prompt:="La variable Objeto no ha sido asignada", Buttons:=vbOK, _</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Title:="Error"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Else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R.Value = "Hola"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33CC"/>
                          </a:solidFill>
                          <a:effectLst/>
                          <a:latin typeface="Arial" panose="020B0604020202020204" pitchFamily="34" charset="0"/>
                        </a:rPr>
                        <a:t>End Sub</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17696438"/>
                  </a:ext>
                </a:extLst>
              </a:tr>
            </a:tbl>
          </a:graphicData>
        </a:graphic>
      </p:graphicFrame>
      <p:sp>
        <p:nvSpPr>
          <p:cNvPr id="31755" name="Rectangle 9"/>
          <p:cNvSpPr>
            <a:spLocks noChangeArrowheads="1"/>
          </p:cNvSpPr>
          <p:nvPr/>
        </p:nvSpPr>
        <p:spPr bwMode="auto">
          <a:xfrm>
            <a:off x="900113" y="836613"/>
            <a:ext cx="7632700" cy="187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692150" indent="-347663">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987425" indent="-293688">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281113" indent="-2921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1598613" indent="-315913">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0558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5130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29702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4274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r>
              <a:rPr lang="es-ES" altLang="es-PE" sz="1300"/>
              <a:t>Algunas veces puede que sea necesario desasignar una variable del objeto al cual hace referencia, en este caso debe igualar la variable al valor </a:t>
            </a:r>
            <a:r>
              <a:rPr lang="es-ES" altLang="es-PE" sz="1300" b="1"/>
              <a:t>Nothing </a:t>
            </a:r>
            <a:r>
              <a:rPr lang="es-ES" altLang="es-PE" sz="1300"/>
              <a:t>de la forma siguiente.</a:t>
            </a:r>
          </a:p>
          <a:p>
            <a:pPr eaLnBrk="1" hangingPunct="1">
              <a:buFont typeface="Wingdings" panose="05000000000000000000" pitchFamily="2" charset="2"/>
              <a:buNone/>
            </a:pPr>
            <a:r>
              <a:rPr lang="es-ES" altLang="es-PE" sz="1300" b="1"/>
              <a:t>			Set </a:t>
            </a:r>
            <a:r>
              <a:rPr lang="es-ES" altLang="es-PE" sz="1300"/>
              <a:t>Variable_Objeto = </a:t>
            </a:r>
            <a:r>
              <a:rPr lang="es-ES" altLang="es-PE" sz="1300" b="1"/>
              <a:t>Nothing</a:t>
            </a:r>
          </a:p>
          <a:p>
            <a:pPr eaLnBrk="1" hangingPunct="1"/>
            <a:r>
              <a:rPr lang="es-ES" altLang="es-PE" sz="1300"/>
              <a:t>Habitualmente se utiliza </a:t>
            </a:r>
            <a:r>
              <a:rPr lang="es-ES" altLang="es-PE" sz="1300" b="1"/>
              <a:t>Nothing </a:t>
            </a:r>
            <a:r>
              <a:rPr lang="es-ES" altLang="es-PE" sz="1300"/>
              <a:t>en una estructura condicional para comprobar si la variable objeto está asignada. Observe que si se utiliza una variable objeto a la cual todavía no se le ha hecho ninguna asignación el programa dará error y detendrá su ejecución. Es buena práctica hacer este tipo de comprobaciones antes de trabajar con variables objeto.</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5"/>
          <p:cNvSpPr>
            <a:spLocks noGrp="1"/>
          </p:cNvSpPr>
          <p:nvPr>
            <p:ph type="dt" sz="quarter" idx="10"/>
          </p:nvPr>
        </p:nvSpPr>
        <p:spPr/>
        <p:txBody>
          <a:bodyPr/>
          <a:lstStyle/>
          <a:p>
            <a:pPr>
              <a:defRPr/>
            </a:pPr>
            <a:fld id="{DEC27E42-545A-4A1D-9290-22CA4F4DE76A}" type="datetime1">
              <a:rPr lang="es-ES" altLang="es-PE" smtClean="0"/>
              <a:t>07/03/2022</a:t>
            </a:fld>
            <a:endParaRPr lang="es-ES" altLang="en-US"/>
          </a:p>
        </p:txBody>
      </p:sp>
      <p:sp>
        <p:nvSpPr>
          <p:cNvPr id="13" name="Marcador de número de diapositiva 7"/>
          <p:cNvSpPr>
            <a:spLocks noGrp="1"/>
          </p:cNvSpPr>
          <p:nvPr>
            <p:ph type="sldNum" sz="quarter" idx="12"/>
          </p:nvPr>
        </p:nvSpPr>
        <p:spPr/>
        <p:txBody>
          <a:bodyPr/>
          <a:lstStyle/>
          <a:p>
            <a:pPr>
              <a:defRPr/>
            </a:pPr>
            <a:fld id="{24A3FF7B-6FEB-4B82-847D-ECA9BCC4C128}" type="slidenum">
              <a:rPr lang="es-ES" altLang="en-US"/>
              <a:pPr>
                <a:defRPr/>
              </a:pPr>
              <a:t>2</a:t>
            </a:fld>
            <a:endParaRPr lang="es-ES" altLang="en-US"/>
          </a:p>
        </p:txBody>
      </p:sp>
      <p:sp>
        <p:nvSpPr>
          <p:cNvPr id="13316" name="Rectangle 2"/>
          <p:cNvSpPr>
            <a:spLocks noGrp="1" noChangeArrowheads="1"/>
          </p:cNvSpPr>
          <p:nvPr>
            <p:ph type="title"/>
          </p:nvPr>
        </p:nvSpPr>
        <p:spPr/>
        <p:txBody>
          <a:bodyPr/>
          <a:lstStyle/>
          <a:p>
            <a:pPr eaLnBrk="1" hangingPunct="1"/>
            <a:r>
              <a:rPr lang="es-ES_tradnl" altLang="es-PE"/>
              <a:t>mi primera Macro</a:t>
            </a:r>
            <a:endParaRPr lang="es-ES" altLang="es-PE"/>
          </a:p>
        </p:txBody>
      </p:sp>
      <p:sp>
        <p:nvSpPr>
          <p:cNvPr id="13317" name="Rectangle 3"/>
          <p:cNvSpPr>
            <a:spLocks noGrp="1" noChangeArrowheads="1"/>
          </p:cNvSpPr>
          <p:nvPr>
            <p:ph type="body" sz="half" idx="1"/>
          </p:nvPr>
        </p:nvSpPr>
        <p:spPr>
          <a:xfrm>
            <a:off x="457200" y="1719263"/>
            <a:ext cx="8075613" cy="1920875"/>
          </a:xfrm>
        </p:spPr>
        <p:txBody>
          <a:bodyPr/>
          <a:lstStyle/>
          <a:p>
            <a:pPr eaLnBrk="1" hangingPunct="1">
              <a:lnSpc>
                <a:spcPct val="80000"/>
              </a:lnSpc>
            </a:pPr>
            <a:r>
              <a:rPr lang="es-ES_tradnl" altLang="es-PE"/>
              <a:t>Editor de Visual Basic</a:t>
            </a:r>
          </a:p>
          <a:p>
            <a:pPr lvl="1" eaLnBrk="1" hangingPunct="1">
              <a:lnSpc>
                <a:spcPct val="80000"/>
              </a:lnSpc>
            </a:pPr>
            <a:r>
              <a:rPr lang="es-ES_tradnl" altLang="es-PE" sz="2200"/>
              <a:t>Alt+F11</a:t>
            </a:r>
          </a:p>
          <a:p>
            <a:pPr lvl="1" eaLnBrk="1" hangingPunct="1">
              <a:lnSpc>
                <a:spcPct val="80000"/>
              </a:lnSpc>
            </a:pPr>
            <a:r>
              <a:rPr lang="es-ES_tradnl" altLang="es-PE" sz="2200"/>
              <a:t>Barra de Herramientas: Visual Basic</a:t>
            </a:r>
          </a:p>
          <a:p>
            <a:pPr lvl="1" eaLnBrk="1" hangingPunct="1">
              <a:lnSpc>
                <a:spcPct val="80000"/>
              </a:lnSpc>
            </a:pPr>
            <a:r>
              <a:rPr lang="es-ES_tradnl" altLang="es-PE" sz="2200"/>
              <a:t>Herramientas, Macro</a:t>
            </a:r>
            <a:r>
              <a:rPr lang="es-ES_tradnl" altLang="es-PE"/>
              <a:t>, Editor de V.B.</a:t>
            </a:r>
          </a:p>
          <a:p>
            <a:pPr eaLnBrk="1" hangingPunct="1">
              <a:lnSpc>
                <a:spcPct val="80000"/>
              </a:lnSpc>
            </a:pPr>
            <a:r>
              <a:rPr lang="es-ES_tradnl" altLang="es-PE"/>
              <a:t>Insertar Módulo</a:t>
            </a:r>
          </a:p>
          <a:p>
            <a:pPr eaLnBrk="1" hangingPunct="1">
              <a:lnSpc>
                <a:spcPct val="80000"/>
              </a:lnSpc>
            </a:pPr>
            <a:r>
              <a:rPr lang="es-ES_tradnl" altLang="es-PE"/>
              <a:t>Primera macro</a:t>
            </a:r>
          </a:p>
        </p:txBody>
      </p:sp>
      <p:graphicFrame>
        <p:nvGraphicFramePr>
          <p:cNvPr id="142387" name="Group 51"/>
          <p:cNvGraphicFramePr>
            <a:graphicFrameLocks noGrp="1"/>
          </p:cNvGraphicFramePr>
          <p:nvPr>
            <p:ph sz="quarter" idx="2"/>
          </p:nvPr>
        </p:nvGraphicFramePr>
        <p:xfrm>
          <a:off x="539750" y="4340225"/>
          <a:ext cx="3814763" cy="982663"/>
        </p:xfrm>
        <a:graphic>
          <a:graphicData uri="http://schemas.openxmlformats.org/drawingml/2006/table">
            <a:tbl>
              <a:tblPr/>
              <a:tblGrid>
                <a:gridCol w="3814763">
                  <a:extLst>
                    <a:ext uri="{9D8B030D-6E8A-4147-A177-3AD203B41FA5}">
                      <a16:colId xmlns:a16="http://schemas.microsoft.com/office/drawing/2014/main" val="275940456"/>
                    </a:ext>
                  </a:extLst>
                </a:gridCol>
              </a:tblGrid>
              <a:tr h="982663">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457200" marR="0" lvl="1" indent="-112713"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None/>
                        <a:tabLst/>
                      </a:pPr>
                      <a:r>
                        <a:rPr kumimoji="0" lang="es-ES_tradnl" altLang="es-PE" sz="1500" b="0" i="0" u="none" strike="noStrike" cap="none" normalizeH="0" baseline="0">
                          <a:ln>
                            <a:noFill/>
                          </a:ln>
                          <a:solidFill>
                            <a:srgbClr val="0033CC"/>
                          </a:solidFill>
                          <a:effectLst/>
                          <a:latin typeface="Arial" panose="020B0604020202020204" pitchFamily="34" charset="0"/>
                        </a:rPr>
                        <a:t>Sub</a:t>
                      </a:r>
                      <a:r>
                        <a:rPr kumimoji="0" lang="es-ES_tradnl" altLang="es-PE" sz="1500" b="0" i="0" u="none" strike="noStrike" cap="none" normalizeH="0" baseline="0">
                          <a:ln>
                            <a:noFill/>
                          </a:ln>
                          <a:solidFill>
                            <a:schemeClr val="tx1"/>
                          </a:solidFill>
                          <a:effectLst/>
                          <a:latin typeface="Arial" panose="020B0604020202020204" pitchFamily="34" charset="0"/>
                        </a:rPr>
                        <a:t> Hola_Mundo()</a:t>
                      </a:r>
                    </a:p>
                    <a:p>
                      <a:pPr marL="457200" marR="0" lvl="1" indent="-112713"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None/>
                        <a:tabLst/>
                      </a:pPr>
                      <a:r>
                        <a:rPr kumimoji="0" lang="es-ES_tradnl" altLang="es-PE" sz="1500" b="0" i="0" u="none" strike="noStrike" cap="none" normalizeH="0" baseline="0">
                          <a:ln>
                            <a:noFill/>
                          </a:ln>
                          <a:solidFill>
                            <a:schemeClr val="tx1"/>
                          </a:solidFill>
                          <a:effectLst/>
                          <a:latin typeface="Arial" panose="020B0604020202020204" pitchFamily="34" charset="0"/>
                        </a:rPr>
                        <a:t>    ActiveCell.Value = "Hola Mundo"</a:t>
                      </a:r>
                    </a:p>
                    <a:p>
                      <a:pPr marL="457200" marR="0" lvl="1" indent="-112713" algn="l" defTabSz="914400" rtl="0" eaLnBrk="1" fontAlgn="base" latinLnBrk="0" hangingPunct="1">
                        <a:lnSpc>
                          <a:spcPct val="100000"/>
                        </a:lnSpc>
                        <a:spcBef>
                          <a:spcPct val="20000"/>
                        </a:spcBef>
                        <a:spcAft>
                          <a:spcPct val="0"/>
                        </a:spcAft>
                        <a:buClr>
                          <a:schemeClr val="accent2"/>
                        </a:buClr>
                        <a:buSzPct val="70000"/>
                        <a:buFont typeface="Wingdings" panose="05000000000000000000" pitchFamily="2" charset="2"/>
                        <a:buNone/>
                        <a:tabLst/>
                      </a:pPr>
                      <a:r>
                        <a:rPr kumimoji="0" lang="es-ES_tradnl" altLang="es-PE" sz="1500" b="0" i="0" u="none" strike="noStrike" cap="none" normalizeH="0" baseline="0">
                          <a:ln>
                            <a:noFill/>
                          </a:ln>
                          <a:solidFill>
                            <a:srgbClr val="0033CC"/>
                          </a:solidFill>
                          <a:effectLst/>
                          <a:latin typeface="Arial" panose="020B0604020202020204" pitchFamily="34" charset="0"/>
                        </a:rPr>
                        <a:t>End Sub</a:t>
                      </a:r>
                      <a:endParaRPr kumimoji="0" lang="es-ES" altLang="es-PE" sz="2200" b="0" i="0" u="none" strike="noStrike" cap="none" normalizeH="0" baseline="0">
                        <a:ln>
                          <a:noFill/>
                        </a:ln>
                        <a:solidFill>
                          <a:schemeClr val="tx1"/>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38681456"/>
                  </a:ext>
                </a:extLst>
              </a:tr>
            </a:tbl>
          </a:graphicData>
        </a:graphic>
      </p:graphicFrame>
      <p:pic>
        <p:nvPicPr>
          <p:cNvPr id="13324" name="Picture 49"/>
          <p:cNvPicPr>
            <a:picLocks noGrp="1" noChangeAspect="1" noChangeArrowheads="1"/>
          </p:cNvPicPr>
          <p:nvPr>
            <p:ph sz="quarter" idx="3"/>
          </p:nvPr>
        </p:nvPicPr>
        <p:blipFill>
          <a:blip r:embed="rId2">
            <a:extLst>
              <a:ext uri="{28A0092B-C50C-407E-A947-70E740481C1C}">
                <a14:useLocalDpi xmlns:a14="http://schemas.microsoft.com/office/drawing/2010/main" val="0"/>
              </a:ext>
            </a:extLst>
          </a:blip>
          <a:srcRect/>
          <a:stretch>
            <a:fillRect/>
          </a:stretch>
        </p:blipFill>
        <p:spPr>
          <a:xfrm>
            <a:off x="4572000" y="3324225"/>
            <a:ext cx="4105275" cy="2757488"/>
          </a:xfrm>
          <a:noFill/>
        </p:spPr>
      </p:pic>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arcador de fecha 4"/>
          <p:cNvSpPr>
            <a:spLocks noGrp="1"/>
          </p:cNvSpPr>
          <p:nvPr>
            <p:ph type="dt" sz="quarter" idx="10"/>
          </p:nvPr>
        </p:nvSpPr>
        <p:spPr/>
        <p:txBody>
          <a:bodyPr/>
          <a:lstStyle/>
          <a:p>
            <a:pPr>
              <a:defRPr/>
            </a:pPr>
            <a:fld id="{6BBC3561-FED3-45C9-9BEB-1E9158AF7F01}" type="datetime1">
              <a:rPr lang="es-ES" altLang="es-PE" smtClean="0"/>
              <a:t>07/03/2022</a:t>
            </a:fld>
            <a:endParaRPr lang="es-ES" altLang="en-US"/>
          </a:p>
        </p:txBody>
      </p:sp>
      <p:sp>
        <p:nvSpPr>
          <p:cNvPr id="11" name="Marcador de número de diapositiva 6"/>
          <p:cNvSpPr>
            <a:spLocks noGrp="1"/>
          </p:cNvSpPr>
          <p:nvPr>
            <p:ph type="sldNum" sz="quarter" idx="12"/>
          </p:nvPr>
        </p:nvSpPr>
        <p:spPr/>
        <p:txBody>
          <a:bodyPr/>
          <a:lstStyle/>
          <a:p>
            <a:pPr>
              <a:defRPr/>
            </a:pPr>
            <a:fld id="{F91D7AD1-D3CD-43FE-A06A-F35106AA92BB}" type="slidenum">
              <a:rPr lang="es-ES" altLang="en-US"/>
              <a:pPr>
                <a:defRPr/>
              </a:pPr>
              <a:t>20</a:t>
            </a:fld>
            <a:endParaRPr lang="es-ES" altLang="en-US"/>
          </a:p>
        </p:txBody>
      </p:sp>
      <p:sp>
        <p:nvSpPr>
          <p:cNvPr id="32772" name="Rectangle 2"/>
          <p:cNvSpPr>
            <a:spLocks noGrp="1" noChangeArrowheads="1"/>
          </p:cNvSpPr>
          <p:nvPr>
            <p:ph type="title"/>
          </p:nvPr>
        </p:nvSpPr>
        <p:spPr/>
        <p:txBody>
          <a:bodyPr/>
          <a:lstStyle/>
          <a:p>
            <a:pPr eaLnBrk="1" hangingPunct="1"/>
            <a:r>
              <a:rPr lang="es-ES_tradnl" altLang="es-PE"/>
              <a:t>Condicionales anidadas</a:t>
            </a:r>
            <a:endParaRPr lang="es-ES" altLang="es-PE"/>
          </a:p>
        </p:txBody>
      </p:sp>
      <p:graphicFrame>
        <p:nvGraphicFramePr>
          <p:cNvPr id="225295" name="Group 15"/>
          <p:cNvGraphicFramePr>
            <a:graphicFrameLocks noGrp="1"/>
          </p:cNvGraphicFramePr>
          <p:nvPr>
            <p:ph sz="half" idx="2"/>
          </p:nvPr>
        </p:nvGraphicFramePr>
        <p:xfrm>
          <a:off x="900113" y="1484313"/>
          <a:ext cx="7489825" cy="4681537"/>
        </p:xfrm>
        <a:graphic>
          <a:graphicData uri="http://schemas.openxmlformats.org/drawingml/2006/table">
            <a:tbl>
              <a:tblPr/>
              <a:tblGrid>
                <a:gridCol w="7489825">
                  <a:extLst>
                    <a:ext uri="{9D8B030D-6E8A-4147-A177-3AD203B41FA5}">
                      <a16:colId xmlns:a16="http://schemas.microsoft.com/office/drawing/2014/main" val="1838609642"/>
                    </a:ext>
                  </a:extLst>
                </a:gridCol>
              </a:tblGrid>
              <a:tr h="4681537">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rgbClr val="0033CC"/>
                          </a:solidFill>
                          <a:effectLst/>
                          <a:latin typeface="Arial" panose="020B0604020202020204" pitchFamily="34" charset="0"/>
                        </a:rPr>
                        <a:t>Sub</a:t>
                      </a:r>
                      <a:r>
                        <a:rPr kumimoji="0" lang="es-ES" altLang="es-PE" sz="1300" b="1" i="0" u="none" strike="noStrike" cap="none" normalizeH="0" baseline="0">
                          <a:ln>
                            <a:noFill/>
                          </a:ln>
                          <a:solidFill>
                            <a:schemeClr val="tx1"/>
                          </a:solidFill>
                          <a:effectLst/>
                          <a:latin typeface="Arial" panose="020B0604020202020204" pitchFamily="34" charset="0"/>
                        </a:rPr>
                        <a:t> Condicional_doble()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Dim</a:t>
                      </a:r>
                      <a:r>
                        <a:rPr kumimoji="0" lang="es-ES" altLang="es-PE" sz="1300" b="1" i="0" u="none" strike="noStrike" cap="none" normalizeH="0" baseline="0">
                          <a:ln>
                            <a:noFill/>
                          </a:ln>
                          <a:solidFill>
                            <a:schemeClr val="tx1"/>
                          </a:solidFill>
                          <a:effectLst/>
                          <a:latin typeface="Arial" panose="020B0604020202020204" pitchFamily="34" charset="0"/>
                        </a:rPr>
                        <a:t> a </a:t>
                      </a:r>
                      <a:r>
                        <a:rPr kumimoji="0" lang="es-ES" altLang="es-PE" sz="1300" b="1"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Dim</a:t>
                      </a:r>
                      <a:r>
                        <a:rPr kumimoji="0" lang="es-ES" altLang="es-PE" sz="1300" b="1" i="0" u="none" strike="noStrike" cap="none" normalizeH="0" baseline="0">
                          <a:ln>
                            <a:noFill/>
                          </a:ln>
                          <a:solidFill>
                            <a:schemeClr val="tx1"/>
                          </a:solidFill>
                          <a:effectLst/>
                          <a:latin typeface="Arial" panose="020B0604020202020204" pitchFamily="34" charset="0"/>
                        </a:rPr>
                        <a:t> b </a:t>
                      </a:r>
                      <a:r>
                        <a:rPr kumimoji="0" lang="es-ES" altLang="es-PE" sz="1300" b="1"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Dim</a:t>
                      </a:r>
                      <a:r>
                        <a:rPr kumimoji="0" lang="es-ES" altLang="es-PE" sz="1300" b="1" i="0" u="none" strike="noStrike" cap="none" normalizeH="0" baseline="0">
                          <a:ln>
                            <a:noFill/>
                          </a:ln>
                          <a:solidFill>
                            <a:schemeClr val="tx1"/>
                          </a:solidFill>
                          <a:effectLst/>
                          <a:latin typeface="Arial" panose="020B0604020202020204" pitchFamily="34" charset="0"/>
                        </a:rPr>
                        <a:t> C </a:t>
                      </a:r>
                      <a:r>
                        <a:rPr kumimoji="0" lang="es-ES" altLang="es-PE" sz="1300" b="1"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 = ActiveSheet.Range("G10").Value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b = ActiveSheet.Range("G11").Value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If</a:t>
                      </a:r>
                      <a:r>
                        <a:rPr kumimoji="0" lang="es-ES" altLang="es-PE" sz="1300" b="1" i="0" u="none" strike="noStrike" cap="none" normalizeH="0" baseline="0">
                          <a:ln>
                            <a:noFill/>
                          </a:ln>
                          <a:solidFill>
                            <a:schemeClr val="tx1"/>
                          </a:solidFill>
                          <a:effectLst/>
                          <a:latin typeface="Arial" panose="020B0604020202020204" pitchFamily="34" charset="0"/>
                        </a:rPr>
                        <a:t> a = b </a:t>
                      </a:r>
                      <a:r>
                        <a:rPr kumimoji="0" lang="es-ES" altLang="es-PE" sz="1300" b="1"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C = "Los valores de G10 y G11 son iguales"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Else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If</a:t>
                      </a:r>
                      <a:r>
                        <a:rPr kumimoji="0" lang="es-ES" altLang="es-PE" sz="1300" b="1" i="0" u="none" strike="noStrike" cap="none" normalizeH="0" baseline="0">
                          <a:ln>
                            <a:noFill/>
                          </a:ln>
                          <a:solidFill>
                            <a:schemeClr val="tx1"/>
                          </a:solidFill>
                          <a:effectLst/>
                          <a:latin typeface="Arial" panose="020B0604020202020204" pitchFamily="34" charset="0"/>
                        </a:rPr>
                        <a:t> a &gt; b </a:t>
                      </a:r>
                      <a:r>
                        <a:rPr kumimoji="0" lang="es-ES" altLang="es-PE" sz="1300" b="1"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C = "G10 es mayor que G11"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Else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C = "G10 es menor que G11"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ActiveSheet.Range("G9").Value = C</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rgbClr val="0033CC"/>
                          </a:solidFill>
                          <a:effectLst/>
                          <a:latin typeface="Arial" panose="020B0604020202020204" pitchFamily="34" charset="0"/>
                        </a:rPr>
                        <a:t>End Sub</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61805593"/>
                  </a:ext>
                </a:extLst>
              </a:tr>
            </a:tbl>
          </a:graphicData>
        </a:graphic>
      </p:graphicFrame>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arcador de fecha 4"/>
          <p:cNvSpPr>
            <a:spLocks noGrp="1"/>
          </p:cNvSpPr>
          <p:nvPr>
            <p:ph type="dt" sz="quarter" idx="10"/>
          </p:nvPr>
        </p:nvSpPr>
        <p:spPr/>
        <p:txBody>
          <a:bodyPr/>
          <a:lstStyle/>
          <a:p>
            <a:pPr>
              <a:defRPr/>
            </a:pPr>
            <a:fld id="{6FDE65DE-4789-4222-9C3B-2EAF38052177}" type="datetime1">
              <a:rPr lang="es-ES" altLang="es-PE" smtClean="0"/>
              <a:t>07/03/2022</a:t>
            </a:fld>
            <a:endParaRPr lang="es-ES" altLang="en-US"/>
          </a:p>
        </p:txBody>
      </p:sp>
      <p:sp>
        <p:nvSpPr>
          <p:cNvPr id="14" name="Marcador de número de diapositiva 6"/>
          <p:cNvSpPr>
            <a:spLocks noGrp="1"/>
          </p:cNvSpPr>
          <p:nvPr>
            <p:ph type="sldNum" sz="quarter" idx="12"/>
          </p:nvPr>
        </p:nvSpPr>
        <p:spPr/>
        <p:txBody>
          <a:bodyPr/>
          <a:lstStyle/>
          <a:p>
            <a:pPr>
              <a:defRPr/>
            </a:pPr>
            <a:fld id="{F66430B3-C278-4558-B211-118A524755F9}" type="slidenum">
              <a:rPr lang="es-ES" altLang="en-US"/>
              <a:pPr>
                <a:defRPr/>
              </a:pPr>
              <a:t>21</a:t>
            </a:fld>
            <a:endParaRPr lang="es-ES" altLang="en-US"/>
          </a:p>
        </p:txBody>
      </p:sp>
      <p:sp>
        <p:nvSpPr>
          <p:cNvPr id="33796" name="Rectangle 2"/>
          <p:cNvSpPr>
            <a:spLocks noGrp="1" noChangeArrowheads="1"/>
          </p:cNvSpPr>
          <p:nvPr>
            <p:ph type="title"/>
          </p:nvPr>
        </p:nvSpPr>
        <p:spPr/>
        <p:txBody>
          <a:bodyPr/>
          <a:lstStyle/>
          <a:p>
            <a:pPr eaLnBrk="1" hangingPunct="1"/>
            <a:r>
              <a:rPr lang="es-ES_tradnl" altLang="es-PE"/>
              <a:t>ElseIf</a:t>
            </a:r>
            <a:endParaRPr lang="es-ES" altLang="es-PE"/>
          </a:p>
        </p:txBody>
      </p:sp>
      <p:graphicFrame>
        <p:nvGraphicFramePr>
          <p:cNvPr id="428052" name="Group 20"/>
          <p:cNvGraphicFramePr>
            <a:graphicFrameLocks noGrp="1"/>
          </p:cNvGraphicFramePr>
          <p:nvPr>
            <p:ph sz="half" idx="2"/>
          </p:nvPr>
        </p:nvGraphicFramePr>
        <p:xfrm>
          <a:off x="1042988" y="1816100"/>
          <a:ext cx="7489825" cy="4278313"/>
        </p:xfrm>
        <a:graphic>
          <a:graphicData uri="http://schemas.openxmlformats.org/drawingml/2006/table">
            <a:tbl>
              <a:tblPr/>
              <a:tblGrid>
                <a:gridCol w="2592387">
                  <a:extLst>
                    <a:ext uri="{9D8B030D-6E8A-4147-A177-3AD203B41FA5}">
                      <a16:colId xmlns:a16="http://schemas.microsoft.com/office/drawing/2014/main" val="2200775267"/>
                    </a:ext>
                  </a:extLst>
                </a:gridCol>
                <a:gridCol w="4897438">
                  <a:extLst>
                    <a:ext uri="{9D8B030D-6E8A-4147-A177-3AD203B41FA5}">
                      <a16:colId xmlns:a16="http://schemas.microsoft.com/office/drawing/2014/main" val="3602820996"/>
                    </a:ext>
                  </a:extLst>
                </a:gridCol>
              </a:tblGrid>
              <a:tr h="4278313">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1" i="0" u="none" strike="noStrike" cap="none" normalizeH="0" baseline="0">
                          <a:ln>
                            <a:noFill/>
                          </a:ln>
                          <a:solidFill>
                            <a:srgbClr val="0033CC"/>
                          </a:solidFill>
                          <a:effectLst/>
                          <a:latin typeface="Arial" panose="020B0604020202020204" pitchFamily="34" charset="0"/>
                        </a:rPr>
                        <a:t>If </a:t>
                      </a:r>
                      <a:r>
                        <a:rPr kumimoji="0" lang="es-ES_tradnl" altLang="es-PE" sz="1300" b="1" i="0" u="none" strike="noStrike" cap="none" normalizeH="0" baseline="0">
                          <a:ln>
                            <a:noFill/>
                          </a:ln>
                          <a:solidFill>
                            <a:schemeClr val="tx1"/>
                          </a:solidFill>
                          <a:effectLst/>
                          <a:latin typeface="Arial" panose="020B0604020202020204" pitchFamily="34" charset="0"/>
                        </a:rPr>
                        <a:t>condición 1</a:t>
                      </a:r>
                      <a:r>
                        <a:rPr kumimoji="0" lang="es-ES_tradnl" altLang="es-PE" sz="1300" b="1" i="0" u="none" strike="noStrike" cap="none" normalizeH="0" baseline="0">
                          <a:ln>
                            <a:noFill/>
                          </a:ln>
                          <a:solidFill>
                            <a:srgbClr val="0033CC"/>
                          </a:solidFill>
                          <a:effectLst/>
                          <a:latin typeface="Arial" panose="020B0604020202020204" pitchFamily="34" charset="0"/>
                        </a:rPr>
                        <a:t> 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1" i="0" u="none" strike="noStrike" cap="none" normalizeH="0" baseline="0">
                          <a:ln>
                            <a:noFill/>
                          </a:ln>
                          <a:solidFill>
                            <a:srgbClr val="0033CC"/>
                          </a:solidFill>
                          <a:effectLst/>
                          <a:latin typeface="Arial" panose="020B0604020202020204" pitchFamily="34" charset="0"/>
                        </a:rPr>
                        <a:t>        </a:t>
                      </a:r>
                      <a:r>
                        <a:rPr kumimoji="0" lang="es-ES_tradnl" altLang="es-PE" sz="1300" b="1" i="0" u="none" strike="noStrike" cap="none" normalizeH="0" baseline="0">
                          <a:ln>
                            <a:noFill/>
                          </a:ln>
                          <a:solidFill>
                            <a:schemeClr val="tx1"/>
                          </a:solidFill>
                          <a:effectLst/>
                          <a:latin typeface="Arial" panose="020B0604020202020204" pitchFamily="34" charset="0"/>
                        </a:rPr>
                        <a:t>Sentencia 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1" i="0" u="none" strike="noStrike" cap="none" normalizeH="0" baseline="0">
                          <a:ln>
                            <a:noFill/>
                          </a:ln>
                          <a:solidFill>
                            <a:srgbClr val="0033CC"/>
                          </a:solidFill>
                          <a:effectLst/>
                          <a:latin typeface="Arial" panose="020B0604020202020204" pitchFamily="34" charset="0"/>
                        </a:rPr>
                        <a:t>        </a:t>
                      </a:r>
                      <a:r>
                        <a:rPr kumimoji="0" lang="es-ES_tradnl" altLang="es-PE" sz="1300" b="1" i="0" u="none" strike="noStrike" cap="none" normalizeH="0" baseline="0">
                          <a:ln>
                            <a:noFill/>
                          </a:ln>
                          <a:solidFill>
                            <a:schemeClr val="tx1"/>
                          </a:solidFill>
                          <a:effectLst/>
                          <a:latin typeface="Arial" panose="020B0604020202020204" pitchFamily="34" charset="0"/>
                        </a:rPr>
                        <a:t>Sentencia 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1" i="0" u="none" strike="noStrike" cap="none" normalizeH="0" baseline="0">
                          <a:ln>
                            <a:noFill/>
                          </a:ln>
                          <a:solidFill>
                            <a:srgbClr val="0033CC"/>
                          </a:solidFill>
                          <a:effectLst/>
                          <a:latin typeface="Arial" panose="020B0604020202020204" pitchFamily="34" charset="0"/>
                        </a:rPr>
                        <a:t>ElseIf</a:t>
                      </a:r>
                      <a:r>
                        <a:rPr kumimoji="0" lang="es-ES_tradnl" altLang="es-PE" sz="1300" b="1" i="0" u="none" strike="noStrike" cap="none" normalizeH="0" baseline="0">
                          <a:ln>
                            <a:noFill/>
                          </a:ln>
                          <a:solidFill>
                            <a:schemeClr val="tx1"/>
                          </a:solidFill>
                          <a:effectLst/>
                          <a:latin typeface="Arial" panose="020B0604020202020204" pitchFamily="34" charset="0"/>
                        </a:rPr>
                        <a:t> condición 2 </a:t>
                      </a:r>
                      <a:r>
                        <a:rPr kumimoji="0" lang="es-ES_tradnl" altLang="es-PE" sz="1300" b="1"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1" i="0" u="none" strike="noStrike" cap="none" normalizeH="0" baseline="0">
                          <a:ln>
                            <a:noFill/>
                          </a:ln>
                          <a:solidFill>
                            <a:schemeClr val="tx1"/>
                          </a:solidFill>
                          <a:effectLst/>
                          <a:latin typeface="Arial" panose="020B0604020202020204" pitchFamily="34" charset="0"/>
                        </a:rPr>
                        <a:t>        Sentencia 3</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1" i="0" u="none" strike="noStrike" cap="none" normalizeH="0" baseline="0">
                          <a:ln>
                            <a:noFill/>
                          </a:ln>
                          <a:solidFill>
                            <a:srgbClr val="0033CC"/>
                          </a:solidFill>
                          <a:effectLst/>
                          <a:latin typeface="Arial" panose="020B0604020202020204" pitchFamily="34" charset="0"/>
                        </a:rPr>
                        <a:t>        </a:t>
                      </a:r>
                      <a:r>
                        <a:rPr kumimoji="0" lang="es-ES_tradnl" altLang="es-PE" sz="1300" b="1" i="0" u="none" strike="noStrike" cap="none" normalizeH="0" baseline="0">
                          <a:ln>
                            <a:noFill/>
                          </a:ln>
                          <a:solidFill>
                            <a:schemeClr val="tx1"/>
                          </a:solidFill>
                          <a:effectLst/>
                          <a:latin typeface="Arial" panose="020B0604020202020204" pitchFamily="34" charset="0"/>
                        </a:rPr>
                        <a:t>Sentencia 4</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1" i="0" u="none" strike="noStrike" cap="none" normalizeH="0" baseline="0">
                          <a:ln>
                            <a:noFill/>
                          </a:ln>
                          <a:solidFill>
                            <a:srgbClr val="0033CC"/>
                          </a:solidFill>
                          <a:effectLst/>
                          <a:latin typeface="Arial" panose="020B0604020202020204" pitchFamily="34" charset="0"/>
                        </a:rPr>
                        <a:t>ElseIf</a:t>
                      </a:r>
                      <a:r>
                        <a:rPr kumimoji="0" lang="es-ES_tradnl" altLang="es-PE" sz="1300" b="1" i="0" u="none" strike="noStrike" cap="none" normalizeH="0" baseline="0">
                          <a:ln>
                            <a:noFill/>
                          </a:ln>
                          <a:solidFill>
                            <a:schemeClr val="tx1"/>
                          </a:solidFill>
                          <a:effectLst/>
                          <a:latin typeface="Arial" panose="020B0604020202020204" pitchFamily="34" charset="0"/>
                        </a:rPr>
                        <a:t> condición 3 </a:t>
                      </a:r>
                      <a:r>
                        <a:rPr kumimoji="0" lang="es-ES_tradnl" altLang="es-PE" sz="1300" b="1"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1" i="0" u="none" strike="noStrike" cap="none" normalizeH="0" baseline="0">
                          <a:ln>
                            <a:noFill/>
                          </a:ln>
                          <a:solidFill>
                            <a:schemeClr val="tx1"/>
                          </a:solidFill>
                          <a:effectLst/>
                          <a:latin typeface="Arial" panose="020B0604020202020204" pitchFamily="34" charset="0"/>
                        </a:rPr>
                        <a:t>        Sentencia 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1" i="0" u="none" strike="noStrike" cap="none" normalizeH="0" baseline="0">
                          <a:ln>
                            <a:noFill/>
                          </a:ln>
                          <a:solidFill>
                            <a:srgbClr val="0033CC"/>
                          </a:solidFill>
                          <a:effectLst/>
                          <a:latin typeface="Arial" panose="020B0604020202020204" pitchFamily="34" charset="0"/>
                        </a:rPr>
                        <a:t>        </a:t>
                      </a:r>
                      <a:r>
                        <a:rPr kumimoji="0" lang="es-ES_tradnl" altLang="es-PE" sz="1300" b="1" i="0" u="none" strike="noStrike" cap="none" normalizeH="0" baseline="0">
                          <a:ln>
                            <a:noFill/>
                          </a:ln>
                          <a:solidFill>
                            <a:schemeClr val="tx1"/>
                          </a:solidFill>
                          <a:effectLst/>
                          <a:latin typeface="Arial" panose="020B0604020202020204" pitchFamily="34" charset="0"/>
                        </a:rPr>
                        <a:t>Sentencia 6</a:t>
                      </a:r>
                      <a:endParaRPr kumimoji="0" lang="es-ES" altLang="es-PE" sz="1300" b="1" i="0" u="none" strike="noStrike" cap="none" normalizeH="0" baseline="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1" i="0" u="none" strike="noStrike" cap="none" normalizeH="0" baseline="0">
                          <a:ln>
                            <a:noFill/>
                          </a:ln>
                          <a:solidFill>
                            <a:srgbClr val="0033CC"/>
                          </a:solidFill>
                          <a:effectLst/>
                          <a:latin typeface="Arial" panose="020B0604020202020204" pitchFamily="34" charset="0"/>
                        </a:rPr>
                        <a:t>ElseIf</a:t>
                      </a:r>
                      <a:r>
                        <a:rPr kumimoji="0" lang="es-ES_tradnl" altLang="es-PE" sz="1300" b="1" i="0" u="none" strike="noStrike" cap="none" normalizeH="0" baseline="0">
                          <a:ln>
                            <a:noFill/>
                          </a:ln>
                          <a:solidFill>
                            <a:schemeClr val="tx1"/>
                          </a:solidFill>
                          <a:effectLst/>
                          <a:latin typeface="Arial" panose="020B0604020202020204" pitchFamily="34" charset="0"/>
                        </a:rPr>
                        <a:t> condición 4 </a:t>
                      </a:r>
                      <a:r>
                        <a:rPr kumimoji="0" lang="es-ES_tradnl" altLang="es-PE" sz="1300" b="1"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1" i="0" u="none" strike="noStrike" cap="none" normalizeH="0" baseline="0">
                          <a:ln>
                            <a:noFill/>
                          </a:ln>
                          <a:solidFill>
                            <a:schemeClr val="tx1"/>
                          </a:solidFill>
                          <a:effectLst/>
                          <a:latin typeface="Arial" panose="020B0604020202020204" pitchFamily="34" charset="0"/>
                        </a:rPr>
                        <a:t>        Sentencia 7</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1" i="0" u="none" strike="noStrike" cap="none" normalizeH="0" baseline="0">
                          <a:ln>
                            <a:noFill/>
                          </a:ln>
                          <a:solidFill>
                            <a:srgbClr val="0033CC"/>
                          </a:solidFill>
                          <a:effectLst/>
                          <a:latin typeface="Arial" panose="020B0604020202020204" pitchFamily="34" charset="0"/>
                        </a:rPr>
                        <a:t>        </a:t>
                      </a:r>
                      <a:r>
                        <a:rPr kumimoji="0" lang="es-ES_tradnl" altLang="es-PE" sz="1300" b="1" i="0" u="none" strike="noStrike" cap="none" normalizeH="0" baseline="0">
                          <a:ln>
                            <a:noFill/>
                          </a:ln>
                          <a:solidFill>
                            <a:schemeClr val="tx1"/>
                          </a:solidFill>
                          <a:effectLst/>
                          <a:latin typeface="Arial" panose="020B0604020202020204" pitchFamily="34" charset="0"/>
                        </a:rPr>
                        <a:t>Sentencia 8</a:t>
                      </a:r>
                      <a:endParaRPr kumimoji="0" lang="es-ES" altLang="es-PE" sz="1300" b="1" i="0" u="none" strike="noStrike" cap="none" normalizeH="0" baseline="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1" i="0" u="none" strike="noStrike" cap="none" normalizeH="0" baseline="0">
                          <a:ln>
                            <a:noFill/>
                          </a:ln>
                          <a:solidFill>
                            <a:srgbClr val="0033CC"/>
                          </a:solidFill>
                          <a:effectLst/>
                          <a:latin typeface="Arial" panose="020B0604020202020204" pitchFamily="34" charset="0"/>
                        </a:rPr>
                        <a:t>Else</a:t>
                      </a:r>
                      <a:endParaRPr kumimoji="0" lang="es-ES" altLang="es-PE" sz="1300" b="1" i="0" u="none" strike="noStrike" cap="none" normalizeH="0" baseline="0">
                        <a:ln>
                          <a:noFill/>
                        </a:ln>
                        <a:solidFill>
                          <a:srgbClr val="0033CC"/>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1" i="0" u="none" strike="noStrike" cap="none" normalizeH="0" baseline="0">
                          <a:ln>
                            <a:noFill/>
                          </a:ln>
                          <a:solidFill>
                            <a:schemeClr val="tx1"/>
                          </a:solidFill>
                          <a:effectLst/>
                          <a:latin typeface="Arial" panose="020B0604020202020204" pitchFamily="34" charset="0"/>
                        </a:rPr>
                        <a:t>        Sentencia 9</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1" i="0" u="none" strike="noStrike" cap="none" normalizeH="0" baseline="0">
                          <a:ln>
                            <a:noFill/>
                          </a:ln>
                          <a:solidFill>
                            <a:srgbClr val="0033CC"/>
                          </a:solidFill>
                          <a:effectLst/>
                          <a:latin typeface="Arial" panose="020B0604020202020204" pitchFamily="34" charset="0"/>
                        </a:rPr>
                        <a:t>        </a:t>
                      </a:r>
                      <a:r>
                        <a:rPr kumimoji="0" lang="es-ES_tradnl" altLang="es-PE" sz="1300" b="1" i="0" u="none" strike="noStrike" cap="none" normalizeH="0" baseline="0">
                          <a:ln>
                            <a:noFill/>
                          </a:ln>
                          <a:solidFill>
                            <a:schemeClr val="tx1"/>
                          </a:solidFill>
                          <a:effectLst/>
                          <a:latin typeface="Arial" panose="020B0604020202020204" pitchFamily="34" charset="0"/>
                        </a:rPr>
                        <a:t>Sentencia 10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1" i="0" u="none" strike="noStrike" cap="none" normalizeH="0" baseline="0">
                          <a:ln>
                            <a:noFill/>
                          </a:ln>
                          <a:solidFill>
                            <a:srgbClr val="0033CC"/>
                          </a:solidFill>
                          <a:effectLst/>
                          <a:latin typeface="Arial" panose="020B0604020202020204" pitchFamily="34" charset="0"/>
                        </a:rPr>
                        <a:t>EndIf</a:t>
                      </a:r>
                      <a:endParaRPr kumimoji="0" lang="es-ES" altLang="es-PE" sz="1300" b="1" i="0" u="none" strike="noStrike" cap="none" normalizeH="0" baseline="0">
                        <a:ln>
                          <a:noFill/>
                        </a:ln>
                        <a:solidFill>
                          <a:srgbClr val="0033CC"/>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endParaRPr kumimoji="0" lang="es-ES" altLang="es-PE" sz="1300" b="1" i="0" u="none" strike="noStrike" cap="none" normalizeH="0" baseline="0">
                        <a:ln>
                          <a:noFill/>
                        </a:ln>
                        <a:solidFill>
                          <a:srgbClr val="0033CC"/>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rgbClr val="0033CC"/>
                          </a:solidFill>
                          <a:effectLst/>
                          <a:latin typeface="Arial" panose="020B0604020202020204" pitchFamily="34" charset="0"/>
                        </a:rPr>
                        <a:t>Sub</a:t>
                      </a:r>
                      <a:r>
                        <a:rPr kumimoji="0" lang="es-ES" altLang="es-PE" sz="1300" b="1" i="0" u="none" strike="noStrike" cap="none" normalizeH="0" baseline="0">
                          <a:ln>
                            <a:noFill/>
                          </a:ln>
                          <a:solidFill>
                            <a:schemeClr val="tx1"/>
                          </a:solidFill>
                          <a:effectLst/>
                          <a:latin typeface="Arial" panose="020B0604020202020204" pitchFamily="34" charset="0"/>
                        </a:rPr>
                        <a:t> Condicional_doble_2()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Dim</a:t>
                      </a:r>
                      <a:r>
                        <a:rPr kumimoji="0" lang="es-ES" altLang="es-PE" sz="1300" b="1" i="0" u="none" strike="noStrike" cap="none" normalizeH="0" baseline="0">
                          <a:ln>
                            <a:noFill/>
                          </a:ln>
                          <a:solidFill>
                            <a:schemeClr val="tx1"/>
                          </a:solidFill>
                          <a:effectLst/>
                          <a:latin typeface="Arial" panose="020B0604020202020204" pitchFamily="34" charset="0"/>
                        </a:rPr>
                        <a:t> a </a:t>
                      </a:r>
                      <a:r>
                        <a:rPr kumimoji="0" lang="es-ES" altLang="es-PE" sz="1300" b="1"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Dim</a:t>
                      </a:r>
                      <a:r>
                        <a:rPr kumimoji="0" lang="es-ES" altLang="es-PE" sz="1300" b="1" i="0" u="none" strike="noStrike" cap="none" normalizeH="0" baseline="0">
                          <a:ln>
                            <a:noFill/>
                          </a:ln>
                          <a:solidFill>
                            <a:schemeClr val="tx1"/>
                          </a:solidFill>
                          <a:effectLst/>
                          <a:latin typeface="Arial" panose="020B0604020202020204" pitchFamily="34" charset="0"/>
                        </a:rPr>
                        <a:t> b </a:t>
                      </a:r>
                      <a:r>
                        <a:rPr kumimoji="0" lang="es-ES" altLang="es-PE" sz="1300" b="1"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Dim</a:t>
                      </a:r>
                      <a:r>
                        <a:rPr kumimoji="0" lang="es-ES" altLang="es-PE" sz="1300" b="1" i="0" u="none" strike="noStrike" cap="none" normalizeH="0" baseline="0">
                          <a:ln>
                            <a:noFill/>
                          </a:ln>
                          <a:solidFill>
                            <a:schemeClr val="tx1"/>
                          </a:solidFill>
                          <a:effectLst/>
                          <a:latin typeface="Arial" panose="020B0604020202020204" pitchFamily="34" charset="0"/>
                        </a:rPr>
                        <a:t> C </a:t>
                      </a:r>
                      <a:r>
                        <a:rPr kumimoji="0" lang="es-ES" altLang="es-PE" sz="1300" b="1"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 = ActiveSheet.Range("G10").Value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b = ActiveSheet.Range("G11").Value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If</a:t>
                      </a:r>
                      <a:r>
                        <a:rPr kumimoji="0" lang="es-ES" altLang="es-PE" sz="1300" b="1" i="0" u="none" strike="noStrike" cap="none" normalizeH="0" baseline="0">
                          <a:ln>
                            <a:noFill/>
                          </a:ln>
                          <a:solidFill>
                            <a:schemeClr val="tx1"/>
                          </a:solidFill>
                          <a:effectLst/>
                          <a:latin typeface="Arial" panose="020B0604020202020204" pitchFamily="34" charset="0"/>
                        </a:rPr>
                        <a:t> a = b </a:t>
                      </a:r>
                      <a:r>
                        <a:rPr kumimoji="0" lang="es-ES" altLang="es-PE" sz="1300" b="1"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C = "Los valores de G10 y G11 son iguales“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rgbClr val="009900"/>
                          </a:solidFill>
                          <a:effectLst/>
                          <a:latin typeface="Arial" panose="020B0604020202020204" pitchFamily="34" charset="0"/>
                        </a:rPr>
                        <a:t>    'ElseIf abrevia dos condicuonales anidados</a:t>
                      </a:r>
                      <a:endParaRPr kumimoji="0" lang="es-ES" altLang="es-PE" sz="1300" b="1" i="0" u="none" strike="noStrike" cap="none" normalizeH="0" baseline="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ElseIf</a:t>
                      </a:r>
                      <a:r>
                        <a:rPr kumimoji="0" lang="es-ES" altLang="es-PE" sz="1300" b="1" i="0" u="none" strike="noStrike" cap="none" normalizeH="0" baseline="0">
                          <a:ln>
                            <a:noFill/>
                          </a:ln>
                          <a:solidFill>
                            <a:schemeClr val="tx1"/>
                          </a:solidFill>
                          <a:effectLst/>
                          <a:latin typeface="Arial" panose="020B0604020202020204" pitchFamily="34" charset="0"/>
                        </a:rPr>
                        <a:t> a &gt; b </a:t>
                      </a:r>
                      <a:r>
                        <a:rPr kumimoji="0" lang="es-ES" altLang="es-PE" sz="1300" b="1" i="0" u="none" strike="noStrike" cap="none" normalizeH="0" baseline="0">
                          <a:ln>
                            <a:noFill/>
                          </a:ln>
                          <a:solidFill>
                            <a:srgbClr val="0033CC"/>
                          </a:solidFill>
                          <a:effectLst/>
                          <a:latin typeface="Arial" panose="020B0604020202020204" pitchFamily="34" charset="0"/>
                        </a:rPr>
                        <a:t>Then</a:t>
                      </a:r>
                      <a:endParaRPr kumimoji="0" lang="es-ES" altLang="es-PE" sz="700" b="1" i="0" u="none" strike="noStrike" cap="none" normalizeH="0" baseline="0">
                        <a:ln>
                          <a:noFill/>
                        </a:ln>
                        <a:solidFill>
                          <a:srgbClr val="009900"/>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C = "G10 es mayor que G11"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Else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C = "G10 es menor que G11"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rgbClr val="0033CC"/>
                          </a:solidFill>
                          <a:effectLst/>
                          <a:latin typeface="Arial" panose="020B0604020202020204" pitchFamily="34" charset="0"/>
                        </a:rPr>
                        <a:t>    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ActiveSheet.Range("G9").Value = C</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69134296"/>
                  </a:ext>
                </a:extLst>
              </a:tr>
            </a:tbl>
          </a:graphicData>
        </a:graphic>
      </p:graphicFrame>
      <p:sp>
        <p:nvSpPr>
          <p:cNvPr id="33805" name="Rectangle 10"/>
          <p:cNvSpPr>
            <a:spLocks noChangeArrowheads="1"/>
          </p:cNvSpPr>
          <p:nvPr/>
        </p:nvSpPr>
        <p:spPr bwMode="auto">
          <a:xfrm>
            <a:off x="971550" y="1268413"/>
            <a:ext cx="7632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692150" indent="-347663">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987425" indent="-293688">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281113" indent="-2921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1598613" indent="-315913">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0558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5130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29702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4274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r>
              <a:rPr lang="es-ES_tradnl" altLang="es-PE" sz="2000"/>
              <a:t>El procedimiento anterior se puede abreviar con un EsleIf</a:t>
            </a:r>
            <a:endParaRPr lang="es-ES" altLang="es-PE" sz="200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arcador de fecha 4"/>
          <p:cNvSpPr>
            <a:spLocks noGrp="1"/>
          </p:cNvSpPr>
          <p:nvPr>
            <p:ph type="dt" sz="quarter" idx="10"/>
          </p:nvPr>
        </p:nvSpPr>
        <p:spPr/>
        <p:txBody>
          <a:bodyPr/>
          <a:lstStyle/>
          <a:p>
            <a:pPr>
              <a:defRPr/>
            </a:pPr>
            <a:fld id="{9606D051-E37F-417A-8CF5-C08C9171E1BC}" type="datetime1">
              <a:rPr lang="es-ES" altLang="es-PE" smtClean="0"/>
              <a:t>07/03/2022</a:t>
            </a:fld>
            <a:endParaRPr lang="es-ES" altLang="es-PE"/>
          </a:p>
        </p:txBody>
      </p:sp>
      <p:sp>
        <p:nvSpPr>
          <p:cNvPr id="11" name="Marcador de número de diapositiva 6"/>
          <p:cNvSpPr>
            <a:spLocks noGrp="1"/>
          </p:cNvSpPr>
          <p:nvPr>
            <p:ph type="sldNum" sz="quarter" idx="12"/>
          </p:nvPr>
        </p:nvSpPr>
        <p:spPr/>
        <p:txBody>
          <a:bodyPr/>
          <a:lstStyle/>
          <a:p>
            <a:pPr>
              <a:defRPr/>
            </a:pPr>
            <a:fld id="{CA56F5BA-8096-4BA0-BB2C-CA4781D961B5}" type="slidenum">
              <a:rPr lang="es-ES" altLang="es-PE"/>
              <a:pPr>
                <a:defRPr/>
              </a:pPr>
              <a:t>22</a:t>
            </a:fld>
            <a:endParaRPr lang="es-ES" altLang="es-PE"/>
          </a:p>
        </p:txBody>
      </p:sp>
      <p:sp>
        <p:nvSpPr>
          <p:cNvPr id="226306" name="Rectangle 2"/>
          <p:cNvSpPr>
            <a:spLocks noGrp="1" noChangeArrowheads="1"/>
          </p:cNvSpPr>
          <p:nvPr>
            <p:ph type="title"/>
          </p:nvPr>
        </p:nvSpPr>
        <p:spPr>
          <a:xfrm>
            <a:off x="468313" y="476250"/>
            <a:ext cx="8229600" cy="581025"/>
          </a:xfrm>
        </p:spPr>
        <p:txBody>
          <a:bodyPr/>
          <a:lstStyle/>
          <a:p>
            <a:pPr eaLnBrk="1" hangingPunct="1">
              <a:defRPr/>
            </a:pPr>
            <a:r>
              <a:rPr lang="es-ES_tradnl" altLang="es-PE" sz="4000"/>
              <a:t>Operador Lógico AND</a:t>
            </a:r>
            <a:endParaRPr lang="es-ES" altLang="es-PE" sz="4000"/>
          </a:p>
        </p:txBody>
      </p:sp>
      <p:graphicFrame>
        <p:nvGraphicFramePr>
          <p:cNvPr id="226332" name="Group 28"/>
          <p:cNvGraphicFramePr>
            <a:graphicFrameLocks noGrp="1"/>
          </p:cNvGraphicFramePr>
          <p:nvPr>
            <p:ph sz="half" idx="2"/>
          </p:nvPr>
        </p:nvGraphicFramePr>
        <p:xfrm>
          <a:off x="900113" y="1052513"/>
          <a:ext cx="7489825" cy="5184775"/>
        </p:xfrm>
        <a:graphic>
          <a:graphicData uri="http://schemas.openxmlformats.org/drawingml/2006/table">
            <a:tbl>
              <a:tblPr/>
              <a:tblGrid>
                <a:gridCol w="7489825">
                  <a:extLst>
                    <a:ext uri="{9D8B030D-6E8A-4147-A177-3AD203B41FA5}">
                      <a16:colId xmlns:a16="http://schemas.microsoft.com/office/drawing/2014/main" val="1595383680"/>
                    </a:ext>
                  </a:extLst>
                </a:gridCol>
              </a:tblGrid>
              <a:tr h="5184775">
                <a:tc>
                  <a:txBody>
                    <a:bodyPr/>
                    <a:lstStyle>
                      <a:lvl1pPr>
                        <a:buClr>
                          <a:schemeClr val="hlink"/>
                        </a:buClr>
                        <a:defRPr sz="2800">
                          <a:solidFill>
                            <a:schemeClr val="tx1"/>
                          </a:solidFill>
                          <a:effectLst>
                            <a:outerShdw blurRad="38100" dist="38100" dir="2700000" algn="tl">
                              <a:srgbClr val="000000"/>
                            </a:outerShdw>
                          </a:effectLst>
                          <a:latin typeface="Verdana" panose="020B0604030504040204" pitchFamily="34" charset="0"/>
                        </a:defRPr>
                      </a:lvl1pPr>
                      <a:lvl2pPr>
                        <a:defRPr sz="2400">
                          <a:solidFill>
                            <a:schemeClr val="tx1"/>
                          </a:solidFill>
                          <a:effectLst>
                            <a:outerShdw blurRad="38100" dist="38100" dir="2700000" algn="tl">
                              <a:srgbClr val="000000"/>
                            </a:outerShdw>
                          </a:effectLst>
                          <a:latin typeface="Verdana" panose="020B0604030504040204" pitchFamily="34" charset="0"/>
                        </a:defRPr>
                      </a:lvl2pPr>
                      <a:lvl3pPr>
                        <a:buClr>
                          <a:schemeClr val="hlink"/>
                        </a:buClr>
                        <a:defRPr sz="2000">
                          <a:solidFill>
                            <a:schemeClr val="tx1"/>
                          </a:solidFill>
                          <a:effectLst>
                            <a:outerShdw blurRad="38100" dist="38100" dir="2700000" algn="tl">
                              <a:srgbClr val="000000"/>
                            </a:outerShdw>
                          </a:effectLst>
                          <a:latin typeface="Verdana" panose="020B0604030504040204" pitchFamily="34" charset="0"/>
                        </a:defRPr>
                      </a:lvl3pPr>
                      <a:lvl4pPr>
                        <a:defRPr>
                          <a:solidFill>
                            <a:schemeClr val="tx1"/>
                          </a:solidFill>
                          <a:effectLst>
                            <a:outerShdw blurRad="38100" dist="38100" dir="2700000" algn="tl">
                              <a:srgbClr val="000000"/>
                            </a:outerShdw>
                          </a:effectLst>
                          <a:latin typeface="Verdana" panose="020B0604030504040204" pitchFamily="34" charset="0"/>
                        </a:defRPr>
                      </a:lvl4pPr>
                      <a:lvl5pPr>
                        <a:buClr>
                          <a:schemeClr val="hlink"/>
                        </a:buClr>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rgbClr val="0033CC"/>
                          </a:solidFill>
                          <a:effectLst/>
                          <a:latin typeface="Verdana" panose="020B0604030504040204" pitchFamily="34" charset="0"/>
                        </a:rPr>
                        <a:t>Sub</a:t>
                      </a:r>
                      <a:r>
                        <a:rPr kumimoji="0" lang="es-ES" altLang="es-PE" sz="1200" b="1" i="0" u="none" strike="noStrike" cap="none" normalizeH="0" baseline="0">
                          <a:ln>
                            <a:noFill/>
                          </a:ln>
                          <a:solidFill>
                            <a:schemeClr val="tx1"/>
                          </a:solidFill>
                          <a:effectLst/>
                          <a:latin typeface="Verdana" panose="020B0604030504040204" pitchFamily="34" charset="0"/>
                        </a:rPr>
                        <a:t> YAcero() </a:t>
                      </a:r>
                      <a:r>
                        <a:rPr kumimoji="0" lang="es-ES" altLang="es-PE" sz="1200" b="1" i="0" u="none" strike="noStrike" cap="none" normalizeH="0" baseline="0">
                          <a:ln>
                            <a:noFill/>
                          </a:ln>
                          <a:solidFill>
                            <a:srgbClr val="009900"/>
                          </a:solidFill>
                          <a:effectLst/>
                          <a:latin typeface="Verdana" panose="020B0604030504040204" pitchFamily="34" charset="0"/>
                        </a:rPr>
                        <a:t>'Uso del condicional AND</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a:t>
                      </a:r>
                      <a:r>
                        <a:rPr kumimoji="0" lang="es-ES" altLang="es-PE" sz="1200" b="1" i="0" u="none" strike="noStrike" cap="none" normalizeH="0" baseline="0">
                          <a:ln>
                            <a:noFill/>
                          </a:ln>
                          <a:solidFill>
                            <a:srgbClr val="0033CC"/>
                          </a:solidFill>
                          <a:effectLst/>
                          <a:latin typeface="Verdana" panose="020B0604030504040204" pitchFamily="34" charset="0"/>
                        </a:rPr>
                        <a:t>Dim</a:t>
                      </a:r>
                      <a:r>
                        <a:rPr kumimoji="0" lang="es-ES" altLang="es-PE" sz="1200" b="1" i="0" u="none" strike="noStrike" cap="none" normalizeH="0" baseline="0">
                          <a:ln>
                            <a:noFill/>
                          </a:ln>
                          <a:solidFill>
                            <a:schemeClr val="tx1"/>
                          </a:solidFill>
                          <a:effectLst/>
                          <a:latin typeface="Verdana" panose="020B0604030504040204" pitchFamily="34" charset="0"/>
                        </a:rPr>
                        <a:t> Producto </a:t>
                      </a:r>
                      <a:r>
                        <a:rPr kumimoji="0" lang="es-ES" altLang="es-PE" sz="1200" b="1" i="0" u="none" strike="noStrike" cap="none" normalizeH="0" baseline="0">
                          <a:ln>
                            <a:noFill/>
                          </a:ln>
                          <a:solidFill>
                            <a:srgbClr val="0033CC"/>
                          </a:solidFill>
                          <a:effectLst/>
                          <a:latin typeface="Verdana" panose="020B0604030504040204" pitchFamily="34" charset="0"/>
                        </a:rPr>
                        <a:t>As String</a:t>
                      </a:r>
                      <a:r>
                        <a:rPr kumimoji="0" lang="es-ES" altLang="es-PE" sz="1200" b="1" i="0" u="none" strike="noStrike" cap="none" normalizeH="0" baseline="0">
                          <a:ln>
                            <a:noFill/>
                          </a:ln>
                          <a:solidFill>
                            <a:schemeClr val="tx1"/>
                          </a:solidFill>
                          <a:effectLst/>
                          <a:latin typeface="Verdana" panose="020B0604030504040204" pitchFamily="34" charset="0"/>
                        </a:rPr>
                        <a:t>, Cantidad </a:t>
                      </a:r>
                      <a:r>
                        <a:rPr kumimoji="0" lang="es-ES" altLang="es-PE" sz="1200" b="1" i="0" u="none" strike="noStrike" cap="none" normalizeH="0" baseline="0">
                          <a:ln>
                            <a:noFill/>
                          </a:ln>
                          <a:solidFill>
                            <a:srgbClr val="0033CC"/>
                          </a:solidFill>
                          <a:effectLst/>
                          <a:latin typeface="Verdana" panose="020B0604030504040204" pitchFamily="34" charset="0"/>
                        </a:rPr>
                        <a:t>As String</a:t>
                      </a:r>
                      <a:r>
                        <a:rPr kumimoji="0" lang="es-ES" altLang="es-PE" sz="1200" b="1" i="0" u="none" strike="noStrike" cap="none" normalizeH="0" baseline="0">
                          <a:ln>
                            <a:noFill/>
                          </a:ln>
                          <a:solidFill>
                            <a:schemeClr val="tx1"/>
                          </a:solidFill>
                          <a:effectLst/>
                          <a:latin typeface="Verdana" panose="020B0604030504040204" pitchFamily="34" charset="0"/>
                        </a:rPr>
                        <a:t>, Precio </a:t>
                      </a:r>
                      <a:r>
                        <a:rPr kumimoji="0" lang="es-ES" altLang="es-PE" sz="1200" b="1" i="0" u="none" strike="noStrike" cap="none" normalizeH="0" baseline="0">
                          <a:ln>
                            <a:noFill/>
                          </a:ln>
                          <a:solidFill>
                            <a:srgbClr val="0033CC"/>
                          </a:solidFill>
                          <a:effectLst/>
                          <a:latin typeface="Verdana" panose="020B0604030504040204" pitchFamily="34" charset="0"/>
                        </a:rPr>
                        <a:t>As Single</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a:t>
                      </a:r>
                      <a:r>
                        <a:rPr kumimoji="0" lang="es-ES" altLang="es-PE" sz="1200" b="1" i="0" u="none" strike="noStrike" cap="none" normalizeH="0" baseline="0">
                          <a:ln>
                            <a:noFill/>
                          </a:ln>
                          <a:solidFill>
                            <a:srgbClr val="0033CC"/>
                          </a:solidFill>
                          <a:effectLst/>
                          <a:latin typeface="Verdana" panose="020B0604030504040204" pitchFamily="34" charset="0"/>
                        </a:rPr>
                        <a:t>Dim</a:t>
                      </a:r>
                      <a:r>
                        <a:rPr kumimoji="0" lang="es-ES" altLang="es-PE" sz="1200" b="1" i="0" u="none" strike="noStrike" cap="none" normalizeH="0" baseline="0">
                          <a:ln>
                            <a:noFill/>
                          </a:ln>
                          <a:solidFill>
                            <a:schemeClr val="tx1"/>
                          </a:solidFill>
                          <a:effectLst/>
                          <a:latin typeface="Verdana" panose="020B0604030504040204" pitchFamily="34" charset="0"/>
                        </a:rPr>
                        <a:t> Total </a:t>
                      </a:r>
                      <a:r>
                        <a:rPr kumimoji="0" lang="es-ES" altLang="es-PE" sz="1200" b="1" i="0" u="none" strike="noStrike" cap="none" normalizeH="0" baseline="0">
                          <a:ln>
                            <a:noFill/>
                          </a:ln>
                          <a:solidFill>
                            <a:srgbClr val="0033CC"/>
                          </a:solidFill>
                          <a:effectLst/>
                          <a:latin typeface="Verdana" panose="020B0604030504040204" pitchFamily="34" charset="0"/>
                        </a:rPr>
                        <a:t>As Single</a:t>
                      </a:r>
                      <a:r>
                        <a:rPr kumimoji="0" lang="es-ES" altLang="es-PE" sz="1200" b="1" i="0" u="none" strike="noStrike" cap="none" normalizeH="0" baseline="0">
                          <a:ln>
                            <a:noFill/>
                          </a:ln>
                          <a:solidFill>
                            <a:schemeClr val="tx1"/>
                          </a:solidFill>
                          <a:effectLst/>
                          <a:latin typeface="Verdana" panose="020B0604030504040204" pitchFamily="34" charset="0"/>
                        </a:rPr>
                        <a:t>, Descuento </a:t>
                      </a:r>
                      <a:r>
                        <a:rPr kumimoji="0" lang="es-ES" altLang="es-PE" sz="1200" b="1" i="0" u="none" strike="noStrike" cap="none" normalizeH="0" baseline="0">
                          <a:ln>
                            <a:noFill/>
                          </a:ln>
                          <a:solidFill>
                            <a:srgbClr val="0033CC"/>
                          </a:solidFill>
                          <a:effectLst/>
                          <a:latin typeface="Verdana" panose="020B0604030504040204" pitchFamily="34" charset="0"/>
                        </a:rPr>
                        <a:t>As Single</a:t>
                      </a:r>
                      <a:r>
                        <a:rPr kumimoji="0" lang="es-ES" altLang="es-PE" sz="1200" b="1" i="0" u="none" strike="noStrike" cap="none" normalizeH="0" baseline="0">
                          <a:ln>
                            <a:noFill/>
                          </a:ln>
                          <a:solidFill>
                            <a:schemeClr val="tx1"/>
                          </a:solidFill>
                          <a:effectLst/>
                          <a:latin typeface="Verdana" panose="020B0604030504040204" pitchFamily="34" charset="0"/>
                        </a:rPr>
                        <a:t>, Total_Descuento </a:t>
                      </a:r>
                      <a:r>
                        <a:rPr kumimoji="0" lang="es-ES" altLang="es-PE" sz="1200" b="1" i="0" u="none" strike="noStrike" cap="none" normalizeH="0" baseline="0">
                          <a:ln>
                            <a:noFill/>
                          </a:ln>
                          <a:solidFill>
                            <a:srgbClr val="0033CC"/>
                          </a:solidFill>
                          <a:effectLst/>
                          <a:latin typeface="Verdana" panose="020B0604030504040204" pitchFamily="34" charset="0"/>
                        </a:rPr>
                        <a:t>As Single</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Precio = 0 </a:t>
                      </a:r>
                      <a:r>
                        <a:rPr kumimoji="0" lang="es-ES" altLang="es-PE" sz="1200" b="1" i="0" u="none" strike="noStrike" cap="none" normalizeH="0" baseline="0">
                          <a:ln>
                            <a:noFill/>
                          </a:ln>
                          <a:solidFill>
                            <a:srgbClr val="009900"/>
                          </a:solidFill>
                          <a:effectLst/>
                          <a:latin typeface="Verdana" panose="020B0604030504040204" pitchFamily="34" charset="0"/>
                        </a:rPr>
                        <a:t>'UCase convierte a mayúsculas</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Producto = UCase(InputBox("Entrar nombre del Producto", "Entrar"))</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Precio = Val(InputBox("Entrar Precio", "Entrar"))</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Cantidad = Val(InputBox("Entrar Cantidad", "Entrar"))</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Total = Precio * Cantidad</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ActiveSheet.Range("H10").Value = Producto</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ActiveSheet.Range("H11").Value = Precio</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ActiveSheet.Range("H12").Value = Cantidad</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ActiveSheet.Range("H13").Value = Total</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a:t>
                      </a:r>
                      <a:r>
                        <a:rPr kumimoji="0" lang="es-ES" altLang="es-PE" sz="1200" b="1" i="0" u="none" strike="noStrike" cap="none" normalizeH="0" baseline="0">
                          <a:ln>
                            <a:noFill/>
                          </a:ln>
                          <a:solidFill>
                            <a:srgbClr val="009900"/>
                          </a:solidFill>
                          <a:effectLst/>
                          <a:latin typeface="Verdana" panose="020B0604030504040204" pitchFamily="34" charset="0"/>
                        </a:rPr>
                        <a:t>'Si el Total es mayor que 10000 y el producto es Acero, aplicar descuento</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a:t>
                      </a:r>
                      <a:r>
                        <a:rPr kumimoji="0" lang="es-ES" altLang="es-PE" sz="1200" b="1" i="0" u="none" strike="noStrike" cap="none" normalizeH="0" baseline="0">
                          <a:ln>
                            <a:noFill/>
                          </a:ln>
                          <a:solidFill>
                            <a:srgbClr val="0033CC"/>
                          </a:solidFill>
                          <a:effectLst/>
                          <a:latin typeface="Verdana" panose="020B0604030504040204" pitchFamily="34" charset="0"/>
                        </a:rPr>
                        <a:t>If</a:t>
                      </a:r>
                      <a:r>
                        <a:rPr kumimoji="0" lang="es-ES" altLang="es-PE" sz="1200" b="1" i="0" u="none" strike="noStrike" cap="none" normalizeH="0" baseline="0">
                          <a:ln>
                            <a:noFill/>
                          </a:ln>
                          <a:solidFill>
                            <a:schemeClr val="tx1"/>
                          </a:solidFill>
                          <a:effectLst/>
                          <a:latin typeface="Verdana" panose="020B0604030504040204" pitchFamily="34" charset="0"/>
                        </a:rPr>
                        <a:t> Total &gt; 10000 </a:t>
                      </a:r>
                      <a:r>
                        <a:rPr kumimoji="0" lang="es-ES" altLang="es-PE" sz="1200" b="1" i="0" u="none" strike="noStrike" cap="none" normalizeH="0" baseline="0">
                          <a:ln>
                            <a:noFill/>
                          </a:ln>
                          <a:solidFill>
                            <a:srgbClr val="0033CC"/>
                          </a:solidFill>
                          <a:effectLst/>
                          <a:latin typeface="Verdana" panose="020B0604030504040204" pitchFamily="34" charset="0"/>
                        </a:rPr>
                        <a:t>And</a:t>
                      </a:r>
                      <a:r>
                        <a:rPr kumimoji="0" lang="es-ES" altLang="es-PE" sz="1200" b="1" i="0" u="none" strike="noStrike" cap="none" normalizeH="0" baseline="0">
                          <a:ln>
                            <a:noFill/>
                          </a:ln>
                          <a:solidFill>
                            <a:schemeClr val="tx1"/>
                          </a:solidFill>
                          <a:effectLst/>
                          <a:latin typeface="Verdana" panose="020B0604030504040204" pitchFamily="34" charset="0"/>
                        </a:rPr>
                        <a:t> Producto = "ACERO" </a:t>
                      </a:r>
                      <a:r>
                        <a:rPr kumimoji="0" lang="es-ES" altLang="es-PE" sz="1200" b="1" i="0" u="none" strike="noStrike" cap="none" normalizeH="0" baseline="0">
                          <a:ln>
                            <a:noFill/>
                          </a:ln>
                          <a:solidFill>
                            <a:srgbClr val="0033CC"/>
                          </a:solidFill>
                          <a:effectLst/>
                          <a:latin typeface="Verdana" panose="020B0604030504040204" pitchFamily="34" charset="0"/>
                        </a:rPr>
                        <a:t>Then</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Descuento = Val(InputBox("Entrar Descuento", "Entrar"))</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Total_Descuento = Total * (Descuento / 100)</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Total = Total - Total_Descuento</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ActiveSheet.Range("H14").Value = Total_Descuento</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ActiveSheet.Range("H15").Value = Total</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a:t>
                      </a:r>
                      <a:r>
                        <a:rPr kumimoji="0" lang="es-ES" altLang="es-PE" sz="1200" b="1" i="0" u="none" strike="noStrike" cap="none" normalizeH="0" baseline="0">
                          <a:ln>
                            <a:noFill/>
                          </a:ln>
                          <a:solidFill>
                            <a:srgbClr val="0033CC"/>
                          </a:solidFill>
                          <a:effectLst/>
                          <a:latin typeface="Verdana" panose="020B0604030504040204" pitchFamily="34" charset="0"/>
                        </a:rPr>
                        <a:t>End If</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Range("H12").NumberFormat = "#,##0“'</a:t>
                      </a:r>
                      <a:r>
                        <a:rPr kumimoji="0" lang="es-ES" altLang="es-PE" sz="1200" b="1" i="0" u="none" strike="noStrike" cap="none" normalizeH="0" baseline="0">
                          <a:ln>
                            <a:noFill/>
                          </a:ln>
                          <a:solidFill>
                            <a:srgbClr val="009900"/>
                          </a:solidFill>
                          <a:effectLst/>
                          <a:latin typeface="Verdana" panose="020B0604030504040204" pitchFamily="34" charset="0"/>
                        </a:rPr>
                        <a:t>Formato de Celdas </a:t>
                      </a:r>
                      <a:endParaRPr kumimoji="0" lang="es-ES" altLang="es-PE" sz="1200" b="1" i="0" u="none" strike="noStrike" cap="none" normalizeH="0" baseline="0">
                        <a:ln>
                          <a:noFill/>
                        </a:ln>
                        <a:solidFill>
                          <a:schemeClr val="tx1"/>
                        </a:solidFill>
                        <a:effectLst/>
                        <a:latin typeface="Verdana" panose="020B0604030504040204" pitchFamily="34" charset="0"/>
                      </a:endParaRP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Range("H11,H13,H14,H15").NumberFormat = "#,##0.00 $"</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rgbClr val="0033CC"/>
                          </a:solidFill>
                          <a:effectLst/>
                          <a:latin typeface="Verdana" panose="020B0604030504040204" pitchFamily="34" charset="0"/>
                        </a:rPr>
                        <a:t>End Sub</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5045760"/>
                  </a:ext>
                </a:extLst>
              </a:tr>
            </a:tbl>
          </a:graphicData>
        </a:graphic>
      </p:graphicFrame>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arcador de fecha 4"/>
          <p:cNvSpPr>
            <a:spLocks noGrp="1"/>
          </p:cNvSpPr>
          <p:nvPr>
            <p:ph type="dt" sz="quarter" idx="10"/>
          </p:nvPr>
        </p:nvSpPr>
        <p:spPr/>
        <p:txBody>
          <a:bodyPr/>
          <a:lstStyle/>
          <a:p>
            <a:pPr>
              <a:defRPr/>
            </a:pPr>
            <a:fld id="{D7AC6946-53C9-494D-BA54-DA34B3F7E9ED}" type="datetime1">
              <a:rPr lang="es-ES" altLang="es-PE" smtClean="0"/>
              <a:t>07/03/2022</a:t>
            </a:fld>
            <a:endParaRPr lang="es-ES" altLang="es-PE"/>
          </a:p>
        </p:txBody>
      </p:sp>
      <p:sp>
        <p:nvSpPr>
          <p:cNvPr id="11" name="Marcador de número de diapositiva 6"/>
          <p:cNvSpPr>
            <a:spLocks noGrp="1"/>
          </p:cNvSpPr>
          <p:nvPr>
            <p:ph type="sldNum" sz="quarter" idx="12"/>
          </p:nvPr>
        </p:nvSpPr>
        <p:spPr/>
        <p:txBody>
          <a:bodyPr/>
          <a:lstStyle/>
          <a:p>
            <a:pPr>
              <a:defRPr/>
            </a:pPr>
            <a:fld id="{14B76DBA-DC76-4E06-9410-223E8670154C}" type="slidenum">
              <a:rPr lang="es-ES" altLang="es-PE"/>
              <a:pPr>
                <a:defRPr/>
              </a:pPr>
              <a:t>23</a:t>
            </a:fld>
            <a:endParaRPr lang="es-ES" altLang="es-PE"/>
          </a:p>
        </p:txBody>
      </p:sp>
      <p:sp>
        <p:nvSpPr>
          <p:cNvPr id="227330" name="Rectangle 2"/>
          <p:cNvSpPr>
            <a:spLocks noGrp="1" noChangeArrowheads="1"/>
          </p:cNvSpPr>
          <p:nvPr>
            <p:ph type="title"/>
          </p:nvPr>
        </p:nvSpPr>
        <p:spPr>
          <a:xfrm>
            <a:off x="457200" y="158750"/>
            <a:ext cx="8229600" cy="936625"/>
          </a:xfrm>
        </p:spPr>
        <p:txBody>
          <a:bodyPr/>
          <a:lstStyle/>
          <a:p>
            <a:pPr eaLnBrk="1" hangingPunct="1">
              <a:defRPr/>
            </a:pPr>
            <a:r>
              <a:rPr lang="es-ES_tradnl" altLang="es-PE"/>
              <a:t>Operador Lógico OR</a:t>
            </a:r>
            <a:endParaRPr lang="es-ES" altLang="es-PE"/>
          </a:p>
        </p:txBody>
      </p:sp>
      <p:graphicFrame>
        <p:nvGraphicFramePr>
          <p:cNvPr id="227348" name="Group 20"/>
          <p:cNvGraphicFramePr>
            <a:graphicFrameLocks noGrp="1"/>
          </p:cNvGraphicFramePr>
          <p:nvPr>
            <p:ph sz="half" idx="2"/>
          </p:nvPr>
        </p:nvGraphicFramePr>
        <p:xfrm>
          <a:off x="900113" y="1196975"/>
          <a:ext cx="7489825" cy="4883150"/>
        </p:xfrm>
        <a:graphic>
          <a:graphicData uri="http://schemas.openxmlformats.org/drawingml/2006/table">
            <a:tbl>
              <a:tblPr/>
              <a:tblGrid>
                <a:gridCol w="7489825">
                  <a:extLst>
                    <a:ext uri="{9D8B030D-6E8A-4147-A177-3AD203B41FA5}">
                      <a16:colId xmlns:a16="http://schemas.microsoft.com/office/drawing/2014/main" val="2923405510"/>
                    </a:ext>
                  </a:extLst>
                </a:gridCol>
              </a:tblGrid>
              <a:tr h="4883150">
                <a:tc>
                  <a:txBody>
                    <a:bodyPr/>
                    <a:lstStyle>
                      <a:lvl1pPr>
                        <a:buClr>
                          <a:schemeClr val="hlink"/>
                        </a:buClr>
                        <a:defRPr sz="2800">
                          <a:solidFill>
                            <a:schemeClr val="tx1"/>
                          </a:solidFill>
                          <a:effectLst>
                            <a:outerShdw blurRad="38100" dist="38100" dir="2700000" algn="tl">
                              <a:srgbClr val="000000"/>
                            </a:outerShdw>
                          </a:effectLst>
                          <a:latin typeface="Verdana" panose="020B0604030504040204" pitchFamily="34" charset="0"/>
                        </a:defRPr>
                      </a:lvl1pPr>
                      <a:lvl2pPr>
                        <a:defRPr sz="2400">
                          <a:solidFill>
                            <a:schemeClr val="tx1"/>
                          </a:solidFill>
                          <a:effectLst>
                            <a:outerShdw blurRad="38100" dist="38100" dir="2700000" algn="tl">
                              <a:srgbClr val="000000"/>
                            </a:outerShdw>
                          </a:effectLst>
                          <a:latin typeface="Verdana" panose="020B0604030504040204" pitchFamily="34" charset="0"/>
                        </a:defRPr>
                      </a:lvl2pPr>
                      <a:lvl3pPr>
                        <a:buClr>
                          <a:schemeClr val="hlink"/>
                        </a:buClr>
                        <a:defRPr sz="2000">
                          <a:solidFill>
                            <a:schemeClr val="tx1"/>
                          </a:solidFill>
                          <a:effectLst>
                            <a:outerShdw blurRad="38100" dist="38100" dir="2700000" algn="tl">
                              <a:srgbClr val="000000"/>
                            </a:outerShdw>
                          </a:effectLst>
                          <a:latin typeface="Verdana" panose="020B0604030504040204" pitchFamily="34" charset="0"/>
                        </a:defRPr>
                      </a:lvl3pPr>
                      <a:lvl4pPr>
                        <a:defRPr>
                          <a:solidFill>
                            <a:schemeClr val="tx1"/>
                          </a:solidFill>
                          <a:effectLst>
                            <a:outerShdw blurRad="38100" dist="38100" dir="2700000" algn="tl">
                              <a:srgbClr val="000000"/>
                            </a:outerShdw>
                          </a:effectLst>
                          <a:latin typeface="Verdana" panose="020B0604030504040204" pitchFamily="34" charset="0"/>
                        </a:defRPr>
                      </a:lvl4pPr>
                      <a:lvl5pPr>
                        <a:buClr>
                          <a:schemeClr val="hlink"/>
                        </a:buClr>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rgbClr val="0033CC"/>
                          </a:solidFill>
                          <a:effectLst/>
                          <a:latin typeface="Verdana" panose="020B0604030504040204" pitchFamily="34" charset="0"/>
                        </a:rPr>
                        <a:t>Sub</a:t>
                      </a:r>
                      <a:r>
                        <a:rPr kumimoji="0" lang="es-ES" altLang="es-PE" sz="1200" b="1" i="0" u="none" strike="noStrike" cap="none" normalizeH="0" baseline="0">
                          <a:ln>
                            <a:noFill/>
                          </a:ln>
                          <a:solidFill>
                            <a:schemeClr val="tx1"/>
                          </a:solidFill>
                          <a:effectLst/>
                          <a:latin typeface="Verdana" panose="020B0604030504040204" pitchFamily="34" charset="0"/>
                        </a:rPr>
                        <a:t> OAcero() </a:t>
                      </a:r>
                      <a:r>
                        <a:rPr kumimoji="0" lang="es-ES" altLang="es-PE" sz="1200" b="1" i="0" u="none" strike="noStrike" cap="none" normalizeH="0" baseline="0">
                          <a:ln>
                            <a:noFill/>
                          </a:ln>
                          <a:solidFill>
                            <a:srgbClr val="009900"/>
                          </a:solidFill>
                          <a:effectLst/>
                          <a:latin typeface="Verdana" panose="020B0604030504040204" pitchFamily="34" charset="0"/>
                        </a:rPr>
                        <a:t>' Condicional OR</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a:t>
                      </a:r>
                      <a:r>
                        <a:rPr kumimoji="0" lang="es-ES" altLang="es-PE" sz="1200" b="1" i="0" u="none" strike="noStrike" cap="none" normalizeH="0" baseline="0">
                          <a:ln>
                            <a:noFill/>
                          </a:ln>
                          <a:solidFill>
                            <a:srgbClr val="0033CC"/>
                          </a:solidFill>
                          <a:effectLst/>
                          <a:latin typeface="Verdana" panose="020B0604030504040204" pitchFamily="34" charset="0"/>
                        </a:rPr>
                        <a:t>Dim</a:t>
                      </a:r>
                      <a:r>
                        <a:rPr kumimoji="0" lang="es-ES" altLang="es-PE" sz="1200" b="1" i="0" u="none" strike="noStrike" cap="none" normalizeH="0" baseline="0">
                          <a:ln>
                            <a:noFill/>
                          </a:ln>
                          <a:solidFill>
                            <a:schemeClr val="tx1"/>
                          </a:solidFill>
                          <a:effectLst/>
                          <a:latin typeface="Verdana" panose="020B0604030504040204" pitchFamily="34" charset="0"/>
                        </a:rPr>
                        <a:t> Producto </a:t>
                      </a:r>
                      <a:r>
                        <a:rPr kumimoji="0" lang="es-ES" altLang="es-PE" sz="1200" b="1" i="0" u="none" strike="noStrike" cap="none" normalizeH="0" baseline="0">
                          <a:ln>
                            <a:noFill/>
                          </a:ln>
                          <a:solidFill>
                            <a:srgbClr val="0033CC"/>
                          </a:solidFill>
                          <a:effectLst/>
                          <a:latin typeface="Verdana" panose="020B0604030504040204" pitchFamily="34" charset="0"/>
                        </a:rPr>
                        <a:t>As String</a:t>
                      </a:r>
                      <a:r>
                        <a:rPr kumimoji="0" lang="es-ES" altLang="es-PE" sz="1200" b="1" i="0" u="none" strike="noStrike" cap="none" normalizeH="0" baseline="0">
                          <a:ln>
                            <a:noFill/>
                          </a:ln>
                          <a:solidFill>
                            <a:schemeClr val="tx1"/>
                          </a:solidFill>
                          <a:effectLst/>
                          <a:latin typeface="Verdana" panose="020B0604030504040204" pitchFamily="34" charset="0"/>
                        </a:rPr>
                        <a:t>, Cantidad </a:t>
                      </a:r>
                      <a:r>
                        <a:rPr kumimoji="0" lang="es-ES" altLang="es-PE" sz="1200" b="1" i="0" u="none" strike="noStrike" cap="none" normalizeH="0" baseline="0">
                          <a:ln>
                            <a:noFill/>
                          </a:ln>
                          <a:solidFill>
                            <a:srgbClr val="0033CC"/>
                          </a:solidFill>
                          <a:effectLst/>
                          <a:latin typeface="Verdana" panose="020B0604030504040204" pitchFamily="34" charset="0"/>
                        </a:rPr>
                        <a:t>As Integer</a:t>
                      </a:r>
                      <a:r>
                        <a:rPr kumimoji="0" lang="es-ES" altLang="es-PE" sz="1200" b="1" i="0" u="none" strike="noStrike" cap="none" normalizeH="0" baseline="0">
                          <a:ln>
                            <a:noFill/>
                          </a:ln>
                          <a:solidFill>
                            <a:schemeClr val="tx1"/>
                          </a:solidFill>
                          <a:effectLst/>
                          <a:latin typeface="Verdana" panose="020B0604030504040204" pitchFamily="34" charset="0"/>
                        </a:rPr>
                        <a:t>, Precio </a:t>
                      </a:r>
                      <a:r>
                        <a:rPr kumimoji="0" lang="es-ES" altLang="es-PE" sz="1200" b="1" i="0" u="none" strike="noStrike" cap="none" normalizeH="0" baseline="0">
                          <a:ln>
                            <a:noFill/>
                          </a:ln>
                          <a:solidFill>
                            <a:srgbClr val="0033CC"/>
                          </a:solidFill>
                          <a:effectLst/>
                          <a:latin typeface="Verdana" panose="020B0604030504040204" pitchFamily="34" charset="0"/>
                        </a:rPr>
                        <a:t>As Single</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a:t>
                      </a:r>
                      <a:r>
                        <a:rPr kumimoji="0" lang="es-ES" altLang="es-PE" sz="1200" b="1" i="0" u="none" strike="noStrike" cap="none" normalizeH="0" baseline="0">
                          <a:ln>
                            <a:noFill/>
                          </a:ln>
                          <a:solidFill>
                            <a:srgbClr val="0033CC"/>
                          </a:solidFill>
                          <a:effectLst/>
                          <a:latin typeface="Verdana" panose="020B0604030504040204" pitchFamily="34" charset="0"/>
                        </a:rPr>
                        <a:t>Dim</a:t>
                      </a:r>
                      <a:r>
                        <a:rPr kumimoji="0" lang="es-ES" altLang="es-PE" sz="1200" b="1" i="0" u="none" strike="noStrike" cap="none" normalizeH="0" baseline="0">
                          <a:ln>
                            <a:noFill/>
                          </a:ln>
                          <a:solidFill>
                            <a:schemeClr val="tx1"/>
                          </a:solidFill>
                          <a:effectLst/>
                          <a:latin typeface="Verdana" panose="020B0604030504040204" pitchFamily="34" charset="0"/>
                        </a:rPr>
                        <a:t> Total </a:t>
                      </a:r>
                      <a:r>
                        <a:rPr kumimoji="0" lang="es-ES" altLang="es-PE" sz="1200" b="1" i="0" u="none" strike="noStrike" cap="none" normalizeH="0" baseline="0">
                          <a:ln>
                            <a:noFill/>
                          </a:ln>
                          <a:solidFill>
                            <a:srgbClr val="0033CC"/>
                          </a:solidFill>
                          <a:effectLst/>
                          <a:latin typeface="Verdana" panose="020B0604030504040204" pitchFamily="34" charset="0"/>
                        </a:rPr>
                        <a:t>As Single</a:t>
                      </a:r>
                      <a:r>
                        <a:rPr kumimoji="0" lang="es-ES" altLang="es-PE" sz="1200" b="1" i="0" u="none" strike="noStrike" cap="none" normalizeH="0" baseline="0">
                          <a:ln>
                            <a:noFill/>
                          </a:ln>
                          <a:solidFill>
                            <a:schemeClr val="tx1"/>
                          </a:solidFill>
                          <a:effectLst/>
                          <a:latin typeface="Verdana" panose="020B0604030504040204" pitchFamily="34" charset="0"/>
                        </a:rPr>
                        <a:t>, Descuento </a:t>
                      </a:r>
                      <a:r>
                        <a:rPr kumimoji="0" lang="es-ES" altLang="es-PE" sz="1200" b="1" i="0" u="none" strike="noStrike" cap="none" normalizeH="0" baseline="0">
                          <a:ln>
                            <a:noFill/>
                          </a:ln>
                          <a:solidFill>
                            <a:srgbClr val="0033CC"/>
                          </a:solidFill>
                          <a:effectLst/>
                          <a:latin typeface="Verdana" panose="020B0604030504040204" pitchFamily="34" charset="0"/>
                        </a:rPr>
                        <a:t>As Single</a:t>
                      </a:r>
                      <a:r>
                        <a:rPr kumimoji="0" lang="es-ES" altLang="es-PE" sz="1200" b="1" i="0" u="none" strike="noStrike" cap="none" normalizeH="0" baseline="0">
                          <a:ln>
                            <a:noFill/>
                          </a:ln>
                          <a:solidFill>
                            <a:schemeClr val="tx1"/>
                          </a:solidFill>
                          <a:effectLst/>
                          <a:latin typeface="Verdana" panose="020B0604030504040204" pitchFamily="34" charset="0"/>
                        </a:rPr>
                        <a:t>, Total_Descuento </a:t>
                      </a:r>
                      <a:r>
                        <a:rPr kumimoji="0" lang="es-ES" altLang="es-PE" sz="1200" b="1" i="0" u="none" strike="noStrike" cap="none" normalizeH="0" baseline="0">
                          <a:ln>
                            <a:noFill/>
                          </a:ln>
                          <a:solidFill>
                            <a:srgbClr val="0033CC"/>
                          </a:solidFill>
                          <a:effectLst/>
                          <a:latin typeface="Verdana" panose="020B0604030504040204" pitchFamily="34" charset="0"/>
                        </a:rPr>
                        <a:t>As Single</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Precio = 0</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a:t>
                      </a:r>
                      <a:r>
                        <a:rPr kumimoji="0" lang="es-ES" altLang="es-PE" sz="1200" b="1" i="0" u="none" strike="noStrike" cap="none" normalizeH="0" baseline="0">
                          <a:ln>
                            <a:noFill/>
                          </a:ln>
                          <a:solidFill>
                            <a:srgbClr val="009900"/>
                          </a:solidFill>
                          <a:effectLst/>
                          <a:latin typeface="Verdana" panose="020B0604030504040204" pitchFamily="34" charset="0"/>
                        </a:rPr>
                        <a:t>'LCase convierte a minúsculas</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Producto = LCase(InputBox("Entrar Nombre del Producto", "Entrar"))</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Precio = Val(InputBox("Entrar el Precio", "Entrar"))</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Cantidad = Val(InputBox("Entrar la Cantidad", "Entrar"))</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Total = Precio * Cantidad</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ActiveSheet.Range("I10").Value = Producto</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ActiveSheet.Range("I11").Value = Precio</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ActiveSheet.Range("I12").Value = Cantidad</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ActiveSheet.Range("I13").Value = Total</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a:t>
                      </a:r>
                      <a:r>
                        <a:rPr kumimoji="0" lang="es-ES" altLang="es-PE" sz="1200" b="1" i="0" u="none" strike="noStrike" cap="none" normalizeH="0" baseline="0">
                          <a:ln>
                            <a:noFill/>
                          </a:ln>
                          <a:solidFill>
                            <a:srgbClr val="009900"/>
                          </a:solidFill>
                          <a:effectLst/>
                          <a:latin typeface="Verdana" panose="020B0604030504040204" pitchFamily="34" charset="0"/>
                        </a:rPr>
                        <a:t>'si Total es mayor de 10.000 o el producto es Acero, aplicar descuento</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a:t>
                      </a:r>
                      <a:r>
                        <a:rPr kumimoji="0" lang="es-ES" altLang="es-PE" sz="1200" b="1" i="0" u="none" strike="noStrike" cap="none" normalizeH="0" baseline="0">
                          <a:ln>
                            <a:noFill/>
                          </a:ln>
                          <a:solidFill>
                            <a:srgbClr val="0033CC"/>
                          </a:solidFill>
                          <a:effectLst/>
                          <a:latin typeface="Verdana" panose="020B0604030504040204" pitchFamily="34" charset="0"/>
                        </a:rPr>
                        <a:t>If</a:t>
                      </a:r>
                      <a:r>
                        <a:rPr kumimoji="0" lang="es-ES" altLang="es-PE" sz="1200" b="1" i="0" u="none" strike="noStrike" cap="none" normalizeH="0" baseline="0">
                          <a:ln>
                            <a:noFill/>
                          </a:ln>
                          <a:solidFill>
                            <a:schemeClr val="tx1"/>
                          </a:solidFill>
                          <a:effectLst/>
                          <a:latin typeface="Verdana" panose="020B0604030504040204" pitchFamily="34" charset="0"/>
                        </a:rPr>
                        <a:t> Total &gt; 10000 </a:t>
                      </a:r>
                      <a:r>
                        <a:rPr kumimoji="0" lang="es-ES" altLang="es-PE" sz="1200" b="1" i="0" u="none" strike="noStrike" cap="none" normalizeH="0" baseline="0">
                          <a:ln>
                            <a:noFill/>
                          </a:ln>
                          <a:solidFill>
                            <a:srgbClr val="0033CC"/>
                          </a:solidFill>
                          <a:effectLst/>
                          <a:latin typeface="Verdana" panose="020B0604030504040204" pitchFamily="34" charset="0"/>
                        </a:rPr>
                        <a:t>Or</a:t>
                      </a:r>
                      <a:r>
                        <a:rPr kumimoji="0" lang="es-ES" altLang="es-PE" sz="1200" b="1" i="0" u="none" strike="noStrike" cap="none" normalizeH="0" baseline="0">
                          <a:ln>
                            <a:noFill/>
                          </a:ln>
                          <a:solidFill>
                            <a:schemeClr val="tx1"/>
                          </a:solidFill>
                          <a:effectLst/>
                          <a:latin typeface="Verdana" panose="020B0604030504040204" pitchFamily="34" charset="0"/>
                        </a:rPr>
                        <a:t> Producto = “acero" </a:t>
                      </a:r>
                      <a:r>
                        <a:rPr kumimoji="0" lang="es-ES" altLang="es-PE" sz="1200" b="1" i="0" u="none" strike="noStrike" cap="none" normalizeH="0" baseline="0">
                          <a:ln>
                            <a:noFill/>
                          </a:ln>
                          <a:solidFill>
                            <a:srgbClr val="0033CC"/>
                          </a:solidFill>
                          <a:effectLst/>
                          <a:latin typeface="Verdana" panose="020B0604030504040204" pitchFamily="34" charset="0"/>
                        </a:rPr>
                        <a:t>Then</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Descuento = Val(InputBox("Entrad Descuento", "Entrar"))</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Total_Descuento = Total * (Descuento / 100)</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Total = Total - Total_Descuento</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ActiveSheet.Range("I14").Value = Total_Descuento</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ActiveSheet.Range("I15").Value = Total</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chemeClr val="tx1"/>
                          </a:solidFill>
                          <a:effectLst/>
                          <a:latin typeface="Verdana" panose="020B0604030504040204" pitchFamily="34" charset="0"/>
                        </a:rPr>
                        <a:t>    </a:t>
                      </a:r>
                      <a:r>
                        <a:rPr kumimoji="0" lang="es-ES" altLang="es-PE" sz="1200" b="1" i="0" u="none" strike="noStrike" cap="none" normalizeH="0" baseline="0">
                          <a:ln>
                            <a:noFill/>
                          </a:ln>
                          <a:solidFill>
                            <a:srgbClr val="0033CC"/>
                          </a:solidFill>
                          <a:effectLst/>
                          <a:latin typeface="Verdana" panose="020B0604030504040204" pitchFamily="34" charset="0"/>
                        </a:rPr>
                        <a:t>End If</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200" b="1" i="0" u="none" strike="noStrike" cap="none" normalizeH="0" baseline="0">
                          <a:ln>
                            <a:noFill/>
                          </a:ln>
                          <a:solidFill>
                            <a:srgbClr val="0033CC"/>
                          </a:solidFill>
                          <a:effectLst/>
                          <a:latin typeface="Verdana" panose="020B0604030504040204" pitchFamily="34" charset="0"/>
                        </a:rPr>
                        <a:t>End Sub</a:t>
                      </a:r>
                    </a:p>
                  </a:txBody>
                  <a:tcPr marT="45722" marB="45722"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22211334"/>
                  </a:ext>
                </a:extLst>
              </a:tr>
            </a:tbl>
          </a:graphicData>
        </a:graphic>
      </p:graphicFrame>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arcador de fecha 4"/>
          <p:cNvSpPr>
            <a:spLocks noGrp="1"/>
          </p:cNvSpPr>
          <p:nvPr>
            <p:ph type="dt" sz="quarter" idx="10"/>
          </p:nvPr>
        </p:nvSpPr>
        <p:spPr/>
        <p:txBody>
          <a:bodyPr/>
          <a:lstStyle/>
          <a:p>
            <a:pPr>
              <a:defRPr/>
            </a:pPr>
            <a:fld id="{BF63AD47-2E57-4C75-822E-F048F04C792D}" type="datetime1">
              <a:rPr lang="es-ES" altLang="es-PE" smtClean="0"/>
              <a:t>07/03/2022</a:t>
            </a:fld>
            <a:endParaRPr lang="es-ES" altLang="es-PE"/>
          </a:p>
        </p:txBody>
      </p:sp>
      <p:sp>
        <p:nvSpPr>
          <p:cNvPr id="11" name="Marcador de número de diapositiva 6"/>
          <p:cNvSpPr>
            <a:spLocks noGrp="1"/>
          </p:cNvSpPr>
          <p:nvPr>
            <p:ph type="sldNum" sz="quarter" idx="12"/>
          </p:nvPr>
        </p:nvSpPr>
        <p:spPr/>
        <p:txBody>
          <a:bodyPr/>
          <a:lstStyle/>
          <a:p>
            <a:pPr>
              <a:defRPr/>
            </a:pPr>
            <a:fld id="{7D7E81BD-A25E-4A4D-9C46-A58E5722337E}" type="slidenum">
              <a:rPr lang="es-ES" altLang="es-PE"/>
              <a:pPr>
                <a:defRPr/>
              </a:pPr>
              <a:t>24</a:t>
            </a:fld>
            <a:endParaRPr lang="es-ES" altLang="es-PE"/>
          </a:p>
        </p:txBody>
      </p:sp>
      <p:sp>
        <p:nvSpPr>
          <p:cNvPr id="228354" name="Rectangle 2"/>
          <p:cNvSpPr>
            <a:spLocks noGrp="1" noChangeArrowheads="1"/>
          </p:cNvSpPr>
          <p:nvPr>
            <p:ph type="title"/>
          </p:nvPr>
        </p:nvSpPr>
        <p:spPr>
          <a:xfrm>
            <a:off x="457200" y="158750"/>
            <a:ext cx="8229600" cy="936625"/>
          </a:xfrm>
        </p:spPr>
        <p:txBody>
          <a:bodyPr/>
          <a:lstStyle/>
          <a:p>
            <a:pPr eaLnBrk="1" hangingPunct="1">
              <a:defRPr/>
            </a:pPr>
            <a:r>
              <a:rPr lang="es-ES_tradnl" altLang="es-PE"/>
              <a:t>Operador Lógico NOT</a:t>
            </a:r>
            <a:endParaRPr lang="es-ES" altLang="es-PE"/>
          </a:p>
        </p:txBody>
      </p:sp>
      <p:graphicFrame>
        <p:nvGraphicFramePr>
          <p:cNvPr id="228370" name="Group 18"/>
          <p:cNvGraphicFramePr>
            <a:graphicFrameLocks noGrp="1"/>
          </p:cNvGraphicFramePr>
          <p:nvPr>
            <p:ph sz="half" idx="2"/>
          </p:nvPr>
        </p:nvGraphicFramePr>
        <p:xfrm>
          <a:off x="900113" y="1196975"/>
          <a:ext cx="7489825" cy="4824413"/>
        </p:xfrm>
        <a:graphic>
          <a:graphicData uri="http://schemas.openxmlformats.org/drawingml/2006/table">
            <a:tbl>
              <a:tblPr/>
              <a:tblGrid>
                <a:gridCol w="7489825">
                  <a:extLst>
                    <a:ext uri="{9D8B030D-6E8A-4147-A177-3AD203B41FA5}">
                      <a16:colId xmlns:a16="http://schemas.microsoft.com/office/drawing/2014/main" val="1687795408"/>
                    </a:ext>
                  </a:extLst>
                </a:gridCol>
              </a:tblGrid>
              <a:tr h="4824413">
                <a:tc>
                  <a:txBody>
                    <a:bodyPr/>
                    <a:lstStyle>
                      <a:lvl1pPr>
                        <a:buClr>
                          <a:schemeClr val="hlink"/>
                        </a:buClr>
                        <a:defRPr sz="2800">
                          <a:solidFill>
                            <a:schemeClr val="tx1"/>
                          </a:solidFill>
                          <a:effectLst>
                            <a:outerShdw blurRad="38100" dist="38100" dir="2700000" algn="tl">
                              <a:srgbClr val="000000"/>
                            </a:outerShdw>
                          </a:effectLst>
                          <a:latin typeface="Verdana" panose="020B0604030504040204" pitchFamily="34" charset="0"/>
                        </a:defRPr>
                      </a:lvl1pPr>
                      <a:lvl2pPr>
                        <a:defRPr sz="2400">
                          <a:solidFill>
                            <a:schemeClr val="tx1"/>
                          </a:solidFill>
                          <a:effectLst>
                            <a:outerShdw blurRad="38100" dist="38100" dir="2700000" algn="tl">
                              <a:srgbClr val="000000"/>
                            </a:outerShdw>
                          </a:effectLst>
                          <a:latin typeface="Verdana" panose="020B0604030504040204" pitchFamily="34" charset="0"/>
                        </a:defRPr>
                      </a:lvl2pPr>
                      <a:lvl3pPr>
                        <a:buClr>
                          <a:schemeClr val="hlink"/>
                        </a:buClr>
                        <a:defRPr sz="2000">
                          <a:solidFill>
                            <a:schemeClr val="tx1"/>
                          </a:solidFill>
                          <a:effectLst>
                            <a:outerShdw blurRad="38100" dist="38100" dir="2700000" algn="tl">
                              <a:srgbClr val="000000"/>
                            </a:outerShdw>
                          </a:effectLst>
                          <a:latin typeface="Verdana" panose="020B0604030504040204" pitchFamily="34" charset="0"/>
                        </a:defRPr>
                      </a:lvl3pPr>
                      <a:lvl4pPr>
                        <a:defRPr>
                          <a:solidFill>
                            <a:schemeClr val="tx1"/>
                          </a:solidFill>
                          <a:effectLst>
                            <a:outerShdw blurRad="38100" dist="38100" dir="2700000" algn="tl">
                              <a:srgbClr val="000000"/>
                            </a:outerShdw>
                          </a:effectLst>
                          <a:latin typeface="Verdana" panose="020B0604030504040204" pitchFamily="34" charset="0"/>
                        </a:defRPr>
                      </a:lvl4pPr>
                      <a:lvl5pPr>
                        <a:buClr>
                          <a:schemeClr val="hlink"/>
                        </a:buClr>
                        <a:defRPr>
                          <a:solidFill>
                            <a:schemeClr val="tx1"/>
                          </a:solidFill>
                          <a:effectLst>
                            <a:outerShdw blurRad="38100" dist="38100" dir="2700000" algn="tl">
                              <a:srgbClr val="000000"/>
                            </a:outerShdw>
                          </a:effectLst>
                          <a:latin typeface="Verdana" panose="020B0604030504040204" pitchFamily="34" charset="0"/>
                        </a:defRPr>
                      </a:lvl5pPr>
                      <a:lvl6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6pPr>
                      <a:lvl7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7pPr>
                      <a:lvl8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8pPr>
                      <a:lvl9pPr fontAlgn="base">
                        <a:spcBef>
                          <a:spcPct val="20000"/>
                        </a:spcBef>
                        <a:spcAft>
                          <a:spcPct val="0"/>
                        </a:spcAft>
                        <a:buClr>
                          <a:schemeClr val="hlink"/>
                        </a:buClr>
                        <a:buFont typeface="Wingdings" panose="05000000000000000000" pitchFamily="2" charset="2"/>
                        <a:defRPr>
                          <a:solidFill>
                            <a:schemeClr val="tx1"/>
                          </a:solidFill>
                          <a:effectLst>
                            <a:outerShdw blurRad="38100" dist="38100" dir="2700000" algn="tl">
                              <a:srgbClr val="000000"/>
                            </a:outerShdw>
                          </a:effectLst>
                          <a:latin typeface="Verdan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600" b="1" i="0" u="none" strike="noStrike" cap="none" normalizeH="0" baseline="0">
                          <a:ln>
                            <a:noFill/>
                          </a:ln>
                          <a:solidFill>
                            <a:srgbClr val="0033CC"/>
                          </a:solidFill>
                          <a:effectLst/>
                          <a:latin typeface="Verdana" panose="020B0604030504040204" pitchFamily="34" charset="0"/>
                        </a:rPr>
                        <a:t>Sub</a:t>
                      </a:r>
                      <a:r>
                        <a:rPr kumimoji="0" lang="es-ES" altLang="es-PE" sz="1600" b="1" i="0" u="none" strike="noStrike" cap="none" normalizeH="0" baseline="0">
                          <a:ln>
                            <a:noFill/>
                          </a:ln>
                          <a:solidFill>
                            <a:schemeClr val="tx1"/>
                          </a:solidFill>
                          <a:effectLst/>
                          <a:latin typeface="Verdana" panose="020B0604030504040204" pitchFamily="34" charset="0"/>
                        </a:rPr>
                        <a:t> operadorNO()</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600" b="1" i="0" u="none" strike="noStrike" cap="none" normalizeH="0" baseline="0">
                          <a:ln>
                            <a:noFill/>
                          </a:ln>
                          <a:solidFill>
                            <a:schemeClr val="tx1"/>
                          </a:solidFill>
                          <a:effectLst/>
                          <a:latin typeface="Verdana" panose="020B0604030504040204" pitchFamily="34" charset="0"/>
                        </a:rPr>
                        <a:t>    </a:t>
                      </a:r>
                      <a:r>
                        <a:rPr kumimoji="0" lang="es-ES" altLang="es-PE" sz="1600" b="1" i="0" u="none" strike="noStrike" cap="none" normalizeH="0" baseline="0">
                          <a:ln>
                            <a:noFill/>
                          </a:ln>
                          <a:solidFill>
                            <a:srgbClr val="0033CC"/>
                          </a:solidFill>
                          <a:effectLst/>
                          <a:latin typeface="Verdana" panose="020B0604030504040204" pitchFamily="34" charset="0"/>
                        </a:rPr>
                        <a:t>Dim</a:t>
                      </a:r>
                      <a:r>
                        <a:rPr kumimoji="0" lang="es-ES" altLang="es-PE" sz="1600" b="1" i="0" u="none" strike="noStrike" cap="none" normalizeH="0" baseline="0">
                          <a:ln>
                            <a:noFill/>
                          </a:ln>
                          <a:solidFill>
                            <a:schemeClr val="tx1"/>
                          </a:solidFill>
                          <a:effectLst/>
                          <a:latin typeface="Verdana" panose="020B0604030504040204" pitchFamily="34" charset="0"/>
                        </a:rPr>
                        <a:t> Precio </a:t>
                      </a:r>
                      <a:r>
                        <a:rPr kumimoji="0" lang="es-ES" altLang="es-PE" sz="1600" b="1" i="0" u="none" strike="noStrike" cap="none" normalizeH="0" baseline="0">
                          <a:ln>
                            <a:noFill/>
                          </a:ln>
                          <a:solidFill>
                            <a:srgbClr val="0033CC"/>
                          </a:solidFill>
                          <a:effectLst/>
                          <a:latin typeface="Verdana" panose="020B0604030504040204" pitchFamily="34" charset="0"/>
                        </a:rPr>
                        <a:t>As Integer</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600" b="1" i="0" u="none" strike="noStrike" cap="none" normalizeH="0" baseline="0">
                          <a:ln>
                            <a:noFill/>
                          </a:ln>
                          <a:solidFill>
                            <a:schemeClr val="tx1"/>
                          </a:solidFill>
                          <a:effectLst/>
                          <a:latin typeface="Verdana" panose="020B0604030504040204" pitchFamily="34" charset="0"/>
                        </a:rPr>
                        <a:t>    </a:t>
                      </a:r>
                      <a:r>
                        <a:rPr kumimoji="0" lang="es-ES" altLang="es-PE" sz="1600" b="1" i="0" u="none" strike="noStrike" cap="none" normalizeH="0" baseline="0">
                          <a:ln>
                            <a:noFill/>
                          </a:ln>
                          <a:solidFill>
                            <a:srgbClr val="0033CC"/>
                          </a:solidFill>
                          <a:effectLst/>
                          <a:latin typeface="Verdana" panose="020B0604030504040204" pitchFamily="34" charset="0"/>
                        </a:rPr>
                        <a:t>Dim</a:t>
                      </a:r>
                      <a:r>
                        <a:rPr kumimoji="0" lang="es-ES" altLang="es-PE" sz="1600" b="1" i="0" u="none" strike="noStrike" cap="none" normalizeH="0" baseline="0">
                          <a:ln>
                            <a:noFill/>
                          </a:ln>
                          <a:solidFill>
                            <a:schemeClr val="tx1"/>
                          </a:solidFill>
                          <a:effectLst/>
                          <a:latin typeface="Verdana" panose="020B0604030504040204" pitchFamily="34" charset="0"/>
                        </a:rPr>
                        <a:t> Descuento </a:t>
                      </a:r>
                      <a:r>
                        <a:rPr kumimoji="0" lang="es-ES" altLang="es-PE" sz="1600" b="1" i="0" u="none" strike="noStrike" cap="none" normalizeH="0" baseline="0">
                          <a:ln>
                            <a:noFill/>
                          </a:ln>
                          <a:solidFill>
                            <a:srgbClr val="0033CC"/>
                          </a:solidFill>
                          <a:effectLst/>
                          <a:latin typeface="Verdana" panose="020B0604030504040204" pitchFamily="34" charset="0"/>
                        </a:rPr>
                        <a:t>As Integer</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600" b="1" i="0" u="none" strike="noStrike" cap="none" normalizeH="0" baseline="0">
                          <a:ln>
                            <a:noFill/>
                          </a:ln>
                          <a:solidFill>
                            <a:schemeClr val="tx1"/>
                          </a:solidFill>
                          <a:effectLst/>
                          <a:latin typeface="Verdana" panose="020B0604030504040204" pitchFamily="34" charset="0"/>
                        </a:rPr>
                        <a:t>    Precio = 0</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600" b="1" i="0" u="none" strike="noStrike" cap="none" normalizeH="0" baseline="0">
                          <a:ln>
                            <a:noFill/>
                          </a:ln>
                          <a:solidFill>
                            <a:schemeClr val="tx1"/>
                          </a:solidFill>
                          <a:effectLst/>
                          <a:latin typeface="Verdana" panose="020B0604030504040204" pitchFamily="34" charset="0"/>
                        </a:rPr>
                        <a:t>    Descuento = 0</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600" b="1" i="0" u="none" strike="noStrike" cap="none" normalizeH="0" baseline="0">
                          <a:ln>
                            <a:noFill/>
                          </a:ln>
                          <a:solidFill>
                            <a:schemeClr val="tx1"/>
                          </a:solidFill>
                          <a:effectLst/>
                          <a:latin typeface="Verdana" panose="020B0604030504040204" pitchFamily="34" charset="0"/>
                        </a:rPr>
                        <a:t>    Precio = Val(InputBox("Entrar el Precio", "Entrar"))</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600" b="1" i="0" u="none" strike="noStrike" cap="none" normalizeH="0" baseline="0">
                          <a:ln>
                            <a:noFill/>
                          </a:ln>
                          <a:solidFill>
                            <a:schemeClr val="tx1"/>
                          </a:solidFill>
                          <a:effectLst/>
                          <a:latin typeface="Verdana" panose="020B0604030504040204" pitchFamily="34" charset="0"/>
                        </a:rPr>
                        <a:t>    </a:t>
                      </a:r>
                      <a:r>
                        <a:rPr kumimoji="0" lang="es-ES" altLang="es-PE" sz="1600" b="1" i="0" u="none" strike="noStrike" cap="none" normalizeH="0" baseline="0">
                          <a:ln>
                            <a:noFill/>
                          </a:ln>
                          <a:solidFill>
                            <a:srgbClr val="009900"/>
                          </a:solidFill>
                          <a:effectLst/>
                          <a:latin typeface="Verdana" panose="020B0604030504040204" pitchFamily="34" charset="0"/>
                        </a:rPr>
                        <a:t>' Si el valor de la variable precio NO es menor o igual que 1000,</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600" b="1" i="0" u="none" strike="noStrike" cap="none" normalizeH="0" baseline="0">
                          <a:ln>
                            <a:noFill/>
                          </a:ln>
                          <a:solidFill>
                            <a:srgbClr val="009900"/>
                          </a:solidFill>
                          <a:effectLst/>
                          <a:latin typeface="Verdana" panose="020B0604030504040204" pitchFamily="34" charset="0"/>
                        </a:rPr>
                        <a:t>    ' entonces pedir descuento</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600" b="1" i="0" u="none" strike="noStrike" cap="none" normalizeH="0" baseline="0">
                          <a:ln>
                            <a:noFill/>
                          </a:ln>
                          <a:solidFill>
                            <a:schemeClr val="tx1"/>
                          </a:solidFill>
                          <a:effectLst/>
                          <a:latin typeface="Verdana" panose="020B0604030504040204" pitchFamily="34" charset="0"/>
                        </a:rPr>
                        <a:t>    </a:t>
                      </a:r>
                      <a:r>
                        <a:rPr kumimoji="0" lang="es-ES" altLang="es-PE" sz="1600" b="1" i="0" u="none" strike="noStrike" cap="none" normalizeH="0" baseline="0">
                          <a:ln>
                            <a:noFill/>
                          </a:ln>
                          <a:solidFill>
                            <a:srgbClr val="0033CC"/>
                          </a:solidFill>
                          <a:effectLst/>
                          <a:latin typeface="Verdana" panose="020B0604030504040204" pitchFamily="34" charset="0"/>
                        </a:rPr>
                        <a:t>If Not</a:t>
                      </a:r>
                      <a:r>
                        <a:rPr kumimoji="0" lang="es-ES" altLang="es-PE" sz="1600" b="1" i="0" u="none" strike="noStrike" cap="none" normalizeH="0" baseline="0">
                          <a:ln>
                            <a:noFill/>
                          </a:ln>
                          <a:solidFill>
                            <a:schemeClr val="tx1"/>
                          </a:solidFill>
                          <a:effectLst/>
                          <a:latin typeface="Verdana" panose="020B0604030504040204" pitchFamily="34" charset="0"/>
                        </a:rPr>
                        <a:t> Precio &lt;= 1000 </a:t>
                      </a:r>
                      <a:r>
                        <a:rPr kumimoji="0" lang="es-ES" altLang="es-PE" sz="1600" b="1" i="0" u="none" strike="noStrike" cap="none" normalizeH="0" baseline="0">
                          <a:ln>
                            <a:noFill/>
                          </a:ln>
                          <a:solidFill>
                            <a:srgbClr val="0033CC"/>
                          </a:solidFill>
                          <a:effectLst/>
                          <a:latin typeface="Verdana" panose="020B0604030504040204" pitchFamily="34" charset="0"/>
                        </a:rPr>
                        <a:t>Then</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600" b="1" i="0" u="none" strike="noStrike" cap="none" normalizeH="0" baseline="0">
                          <a:ln>
                            <a:noFill/>
                          </a:ln>
                          <a:solidFill>
                            <a:schemeClr val="tx1"/>
                          </a:solidFill>
                          <a:effectLst/>
                          <a:latin typeface="Verdana" panose="020B0604030504040204" pitchFamily="34" charset="0"/>
                        </a:rPr>
                        <a:t>        Descuento = Val(InputBox("Entrar Descuento", "Entrar"))</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600" b="1" i="0" u="none" strike="noStrike" cap="none" normalizeH="0" baseline="0">
                          <a:ln>
                            <a:noFill/>
                          </a:ln>
                          <a:solidFill>
                            <a:schemeClr val="tx1"/>
                          </a:solidFill>
                          <a:effectLst/>
                          <a:latin typeface="Verdana" panose="020B0604030504040204" pitchFamily="34" charset="0"/>
                        </a:rPr>
                        <a:t>    </a:t>
                      </a:r>
                      <a:r>
                        <a:rPr kumimoji="0" lang="es-ES" altLang="es-PE" sz="1600" b="1" i="0" u="none" strike="noStrike" cap="none" normalizeH="0" baseline="0">
                          <a:ln>
                            <a:noFill/>
                          </a:ln>
                          <a:solidFill>
                            <a:srgbClr val="0033CC"/>
                          </a:solidFill>
                          <a:effectLst/>
                          <a:latin typeface="Verdana" panose="020B0604030504040204" pitchFamily="34" charset="0"/>
                        </a:rPr>
                        <a:t>End If</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600" b="1" i="0" u="none" strike="noStrike" cap="none" normalizeH="0" baseline="0">
                          <a:ln>
                            <a:noFill/>
                          </a:ln>
                          <a:solidFill>
                            <a:schemeClr val="tx1"/>
                          </a:solidFill>
                          <a:effectLst/>
                          <a:latin typeface="Verdana" panose="020B0604030504040204" pitchFamily="34" charset="0"/>
                        </a:rPr>
                        <a:t>    ActiveSheet.Range("B19").Value = Precio</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600" b="1" i="0" u="none" strike="noStrike" cap="none" normalizeH="0" baseline="0">
                          <a:ln>
                            <a:noFill/>
                          </a:ln>
                          <a:solidFill>
                            <a:schemeClr val="tx1"/>
                          </a:solidFill>
                          <a:effectLst/>
                          <a:latin typeface="Verdana" panose="020B0604030504040204" pitchFamily="34" charset="0"/>
                        </a:rPr>
                        <a:t>    ActiveSheet.Range("B20").Value = Descuento</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600" b="1" i="0" u="none" strike="noStrike" cap="none" normalizeH="0" baseline="0">
                          <a:ln>
                            <a:noFill/>
                          </a:ln>
                          <a:solidFill>
                            <a:schemeClr val="tx1"/>
                          </a:solidFill>
                          <a:effectLst/>
                          <a:latin typeface="Verdana" panose="020B0604030504040204" pitchFamily="34" charset="0"/>
                        </a:rPr>
                        <a:t>    ActiveSheet.Range("B21").Value = Precio - Descuento</a:t>
                      </a:r>
                    </a:p>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tabLst/>
                      </a:pPr>
                      <a:r>
                        <a:rPr kumimoji="0" lang="es-ES" altLang="es-PE" sz="1600" b="1" i="0" u="none" strike="noStrike" cap="none" normalizeH="0" baseline="0">
                          <a:ln>
                            <a:noFill/>
                          </a:ln>
                          <a:solidFill>
                            <a:srgbClr val="0033CC"/>
                          </a:solidFill>
                          <a:effectLst/>
                          <a:latin typeface="Verdana" panose="020B0604030504040204" pitchFamily="34" charset="0"/>
                        </a:rPr>
                        <a:t>End Sub</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2687909"/>
                  </a:ext>
                </a:extLst>
              </a:tr>
            </a:tbl>
          </a:graphicData>
        </a:graphic>
      </p:graphicFrame>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5" name="Marcador de fecha 3"/>
          <p:cNvSpPr>
            <a:spLocks noGrp="1"/>
          </p:cNvSpPr>
          <p:nvPr>
            <p:ph type="dt" sz="quarter" idx="10"/>
          </p:nvPr>
        </p:nvSpPr>
        <p:spPr/>
        <p:txBody>
          <a:bodyPr/>
          <a:lstStyle/>
          <a:p>
            <a:pPr>
              <a:defRPr/>
            </a:pPr>
            <a:fld id="{4D7F60A0-A330-44B1-8460-A6FBCE4F1983}" type="datetime1">
              <a:rPr lang="es-ES" altLang="es-PE" smtClean="0"/>
              <a:t>07/03/2022</a:t>
            </a:fld>
            <a:endParaRPr lang="es-ES" altLang="es-PE"/>
          </a:p>
        </p:txBody>
      </p:sp>
      <p:sp>
        <p:nvSpPr>
          <p:cNvPr id="77" name="Marcador de número de diapositiva 5"/>
          <p:cNvSpPr>
            <a:spLocks noGrp="1"/>
          </p:cNvSpPr>
          <p:nvPr>
            <p:ph type="sldNum" sz="quarter" idx="12"/>
          </p:nvPr>
        </p:nvSpPr>
        <p:spPr/>
        <p:txBody>
          <a:bodyPr/>
          <a:lstStyle/>
          <a:p>
            <a:pPr>
              <a:defRPr/>
            </a:pPr>
            <a:fld id="{E3DBDAA0-CD8F-4C49-B9DC-C31CF590F761}" type="slidenum">
              <a:rPr lang="es-ES" altLang="es-PE"/>
              <a:pPr>
                <a:defRPr/>
              </a:pPr>
              <a:t>25</a:t>
            </a:fld>
            <a:endParaRPr lang="es-ES" altLang="es-PE"/>
          </a:p>
        </p:txBody>
      </p:sp>
      <p:sp>
        <p:nvSpPr>
          <p:cNvPr id="230402" name="Rectangle 2"/>
          <p:cNvSpPr>
            <a:spLocks noGrp="1" noChangeArrowheads="1"/>
          </p:cNvSpPr>
          <p:nvPr>
            <p:ph type="title"/>
          </p:nvPr>
        </p:nvSpPr>
        <p:spPr/>
        <p:txBody>
          <a:bodyPr/>
          <a:lstStyle/>
          <a:p>
            <a:pPr eaLnBrk="1" hangingPunct="1">
              <a:defRPr/>
            </a:pPr>
            <a:r>
              <a:rPr lang="es-ES_tradnl" altLang="es-PE"/>
              <a:t>Tablas de Verdad</a:t>
            </a:r>
            <a:endParaRPr lang="es-ES" altLang="es-PE"/>
          </a:p>
        </p:txBody>
      </p:sp>
      <p:graphicFrame>
        <p:nvGraphicFramePr>
          <p:cNvPr id="230845" name="Group 445"/>
          <p:cNvGraphicFramePr>
            <a:graphicFrameLocks noGrp="1"/>
          </p:cNvGraphicFramePr>
          <p:nvPr>
            <p:ph idx="1"/>
          </p:nvPr>
        </p:nvGraphicFramePr>
        <p:xfrm>
          <a:off x="1066800" y="1981200"/>
          <a:ext cx="7543800" cy="4114800"/>
        </p:xfrm>
        <a:graphic>
          <a:graphicData uri="http://schemas.openxmlformats.org/drawingml/2006/table">
            <a:tbl>
              <a:tblPr/>
              <a:tblGrid>
                <a:gridCol w="1257300">
                  <a:extLst>
                    <a:ext uri="{9D8B030D-6E8A-4147-A177-3AD203B41FA5}">
                      <a16:colId xmlns:a16="http://schemas.microsoft.com/office/drawing/2014/main" val="1840250338"/>
                    </a:ext>
                  </a:extLst>
                </a:gridCol>
                <a:gridCol w="1257300">
                  <a:extLst>
                    <a:ext uri="{9D8B030D-6E8A-4147-A177-3AD203B41FA5}">
                      <a16:colId xmlns:a16="http://schemas.microsoft.com/office/drawing/2014/main" val="3245064856"/>
                    </a:ext>
                  </a:extLst>
                </a:gridCol>
                <a:gridCol w="1257300">
                  <a:extLst>
                    <a:ext uri="{9D8B030D-6E8A-4147-A177-3AD203B41FA5}">
                      <a16:colId xmlns:a16="http://schemas.microsoft.com/office/drawing/2014/main" val="1551458056"/>
                    </a:ext>
                  </a:extLst>
                </a:gridCol>
                <a:gridCol w="1257300">
                  <a:extLst>
                    <a:ext uri="{9D8B030D-6E8A-4147-A177-3AD203B41FA5}">
                      <a16:colId xmlns:a16="http://schemas.microsoft.com/office/drawing/2014/main" val="583757417"/>
                    </a:ext>
                  </a:extLst>
                </a:gridCol>
                <a:gridCol w="1257300">
                  <a:extLst>
                    <a:ext uri="{9D8B030D-6E8A-4147-A177-3AD203B41FA5}">
                      <a16:colId xmlns:a16="http://schemas.microsoft.com/office/drawing/2014/main" val="265524949"/>
                    </a:ext>
                  </a:extLst>
                </a:gridCol>
                <a:gridCol w="1257300">
                  <a:extLst>
                    <a:ext uri="{9D8B030D-6E8A-4147-A177-3AD203B41FA5}">
                      <a16:colId xmlns:a16="http://schemas.microsoft.com/office/drawing/2014/main" val="429856284"/>
                    </a:ext>
                  </a:extLst>
                </a:gridCol>
              </a:tblGrid>
              <a:tr h="457200">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chemeClr val="tx1"/>
                          </a:solidFill>
                          <a:effectLst/>
                          <a:latin typeface="Arial" panose="020B0604020202020204" pitchFamily="34" charset="0"/>
                          <a:cs typeface="Arial" panose="020B0604020202020204" pitchFamily="34" charset="0"/>
                        </a:rPr>
                        <a:t>A</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chemeClr val="tx1"/>
                          </a:solidFill>
                          <a:effectLst/>
                          <a:latin typeface="Arial" panose="020B0604020202020204" pitchFamily="34" charset="0"/>
                          <a:cs typeface="Arial" panose="020B0604020202020204" pitchFamily="34" charset="0"/>
                        </a:rPr>
                        <a:t>B</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chemeClr val="tx1"/>
                          </a:solidFill>
                          <a:effectLst/>
                          <a:latin typeface="Arial" panose="020B0604020202020204" pitchFamily="34" charset="0"/>
                          <a:cs typeface="Arial" panose="020B0604020202020204" pitchFamily="34" charset="0"/>
                        </a:rPr>
                        <a:t>C</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chemeClr val="tx1"/>
                          </a:solidFill>
                          <a:effectLst/>
                          <a:latin typeface="Arial" panose="020B0604020202020204" pitchFamily="34" charset="0"/>
                          <a:cs typeface="Arial" panose="020B0604020202020204" pitchFamily="34" charset="0"/>
                        </a:rPr>
                        <a:t>NO(A)</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chemeClr val="tx1"/>
                          </a:solidFill>
                          <a:effectLst/>
                          <a:latin typeface="Arial" panose="020B0604020202020204" pitchFamily="34" charset="0"/>
                          <a:cs typeface="Arial" panose="020B0604020202020204" pitchFamily="34" charset="0"/>
                        </a:rPr>
                        <a:t>Y(A;B;C)</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chemeClr val="tx1"/>
                          </a:solidFill>
                          <a:effectLst/>
                          <a:latin typeface="Arial" panose="020B0604020202020204" pitchFamily="34" charset="0"/>
                          <a:cs typeface="Arial" panose="020B0604020202020204" pitchFamily="34" charset="0"/>
                        </a:rPr>
                        <a:t>O(A;B;C)</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04383022"/>
                  </a:ext>
                </a:extLst>
              </a:tr>
              <a:tr h="457200">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74033602"/>
                  </a:ext>
                </a:extLst>
              </a:tr>
              <a:tr h="457200">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58439232"/>
                  </a:ext>
                </a:extLst>
              </a:tr>
              <a:tr h="457200">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46665362"/>
                  </a:ext>
                </a:extLst>
              </a:tr>
              <a:tr h="457200">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63753280"/>
                  </a:ext>
                </a:extLst>
              </a:tr>
              <a:tr h="457200">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63315734"/>
                  </a:ext>
                </a:extLst>
              </a:tr>
              <a:tr h="457200">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97906196"/>
                  </a:ext>
                </a:extLst>
              </a:tr>
              <a:tr h="457200">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13481378"/>
                  </a:ext>
                </a:extLst>
              </a:tr>
              <a:tr h="457200">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VERDADERO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lvl1pPr marL="342900" indent="-342900">
                        <a:buClr>
                          <a:schemeClr val="hlink"/>
                        </a:buClr>
                        <a:buSzPct val="70000"/>
                        <a:defRPr sz="2800">
                          <a:solidFill>
                            <a:schemeClr val="tx1"/>
                          </a:solidFill>
                          <a:effectLst>
                            <a:outerShdw blurRad="38100" dist="38100" dir="2700000" algn="tl">
                              <a:srgbClr val="000000"/>
                            </a:outerShdw>
                          </a:effectLst>
                          <a:latin typeface="Tahoma" panose="020B0604030504040204" pitchFamily="34" charset="0"/>
                        </a:defRPr>
                      </a:lvl1pPr>
                      <a:lvl2pPr marL="742950" indent="-285750">
                        <a:buClr>
                          <a:schemeClr val="tx1"/>
                        </a:buClr>
                        <a:defRPr sz="2400">
                          <a:solidFill>
                            <a:schemeClr val="tx1"/>
                          </a:solidFill>
                          <a:effectLst>
                            <a:outerShdw blurRad="38100" dist="38100" dir="2700000" algn="tl">
                              <a:srgbClr val="000000"/>
                            </a:outerShdw>
                          </a:effectLst>
                          <a:latin typeface="Tahoma" panose="020B0604030504040204" pitchFamily="34" charset="0"/>
                        </a:defRPr>
                      </a:lvl2pPr>
                      <a:lvl3pPr marL="1143000" indent="-228600">
                        <a:buClr>
                          <a:schemeClr val="hlink"/>
                        </a:buClr>
                        <a:buSzPct val="70000"/>
                        <a:defRPr sz="2000">
                          <a:solidFill>
                            <a:schemeClr val="tx1"/>
                          </a:solidFill>
                          <a:effectLst>
                            <a:outerShdw blurRad="38100" dist="38100" dir="2700000" algn="tl">
                              <a:srgbClr val="000000"/>
                            </a:outerShdw>
                          </a:effectLst>
                          <a:latin typeface="Tahoma" panose="020B0604030504040204" pitchFamily="34" charset="0"/>
                        </a:defRPr>
                      </a:lvl3pPr>
                      <a:lvl4pPr marL="1600200" indent="-228600">
                        <a:buClr>
                          <a:schemeClr val="tx1"/>
                        </a:buClr>
                        <a:defRPr>
                          <a:solidFill>
                            <a:schemeClr val="tx1"/>
                          </a:solidFill>
                          <a:effectLst>
                            <a:outerShdw blurRad="38100" dist="38100" dir="2700000" algn="tl">
                              <a:srgbClr val="000000"/>
                            </a:outerShdw>
                          </a:effectLst>
                          <a:latin typeface="Tahoma" panose="020B0604030504040204" pitchFamily="34" charset="0"/>
                        </a:defRPr>
                      </a:lvl4pPr>
                      <a:lvl5pPr marL="2057400" indent="-228600">
                        <a:buClr>
                          <a:schemeClr val="hlink"/>
                        </a:buClr>
                        <a:buSzPct val="70000"/>
                        <a:defRPr>
                          <a:solidFill>
                            <a:schemeClr val="tx1"/>
                          </a:solidFill>
                          <a:effectLst>
                            <a:outerShdw blurRad="38100" dist="38100" dir="2700000" algn="tl">
                              <a:srgbClr val="000000"/>
                            </a:outerShdw>
                          </a:effectLst>
                          <a:latin typeface="Tahoma" panose="020B0604030504040204" pitchFamily="34" charset="0"/>
                        </a:defRPr>
                      </a:lvl5pPr>
                      <a:lvl6pPr marL="25146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marL="29718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marL="34290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marL="3886200" indent="-228600" fontAlgn="base">
                        <a:spcBef>
                          <a:spcPct val="20000"/>
                        </a:spcBef>
                        <a:spcAft>
                          <a:spcPct val="0"/>
                        </a:spcAft>
                        <a:buClr>
                          <a:schemeClr val="hlink"/>
                        </a:buClr>
                        <a:buSzPct val="70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FALSO</a:t>
                      </a:r>
                      <a:endParaRPr kumimoji="0" lang="en-US" altLang="es-PE" sz="1800" b="0" i="0" u="none" strike="noStrike" cap="none" normalizeH="0" baseline="0">
                        <a:ln>
                          <a:noFill/>
                        </a:ln>
                        <a:solidFill>
                          <a:schemeClr val="tx1"/>
                        </a:solidFill>
                        <a:effectLst/>
                        <a:latin typeface="Arial" panose="020B0604020202020204" pitchFamily="34" charset="0"/>
                      </a:endParaRPr>
                    </a:p>
                  </a:txBody>
                  <a:tcPr marL="90000" marR="90000" marT="46800" marB="4680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30440306"/>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mph" presetSubtype="0" fill="hold" grpId="0" nodeType="withEffect">
                                  <p:stCondLst>
                                    <p:cond delay="0"/>
                                  </p:stCondLst>
                                  <p:childTnLst>
                                    <p:animEffect transition="out" filter="fade">
                                      <p:cBhvr>
                                        <p:cTn id="6" dur="500"/>
                                        <p:tgtEl>
                                          <p:spTgt spid="230402"/>
                                        </p:tgtEl>
                                      </p:cBhvr>
                                    </p:animEffect>
                                    <p:animScale>
                                      <p:cBhvr>
                                        <p:cTn id="7" dur="250" autoRev="1" fill="hold"/>
                                        <p:tgtEl>
                                          <p:spTgt spid="23040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040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4"/>
          <p:cNvSpPr>
            <a:spLocks noGrp="1"/>
          </p:cNvSpPr>
          <p:nvPr>
            <p:ph type="dt" sz="quarter" idx="10"/>
          </p:nvPr>
        </p:nvSpPr>
        <p:spPr/>
        <p:txBody>
          <a:bodyPr/>
          <a:lstStyle/>
          <a:p>
            <a:pPr>
              <a:defRPr/>
            </a:pPr>
            <a:fld id="{79120F73-DD62-49FF-B004-77C1ACE320E7}" type="datetime1">
              <a:rPr lang="es-ES" altLang="es-PE" smtClean="0"/>
              <a:t>07/03/2022</a:t>
            </a:fld>
            <a:endParaRPr lang="es-ES" altLang="en-US"/>
          </a:p>
        </p:txBody>
      </p:sp>
      <p:sp>
        <p:nvSpPr>
          <p:cNvPr id="12" name="Marcador de número de diapositiva 6"/>
          <p:cNvSpPr>
            <a:spLocks noGrp="1"/>
          </p:cNvSpPr>
          <p:nvPr>
            <p:ph type="sldNum" sz="quarter" idx="12"/>
          </p:nvPr>
        </p:nvSpPr>
        <p:spPr/>
        <p:txBody>
          <a:bodyPr/>
          <a:lstStyle/>
          <a:p>
            <a:pPr>
              <a:defRPr/>
            </a:pPr>
            <a:fld id="{3F1170BE-7AB9-4AD4-A9EE-D7168D462F6F}" type="slidenum">
              <a:rPr lang="es-ES" altLang="en-US"/>
              <a:pPr>
                <a:defRPr/>
              </a:pPr>
              <a:t>26</a:t>
            </a:fld>
            <a:endParaRPr lang="es-ES" altLang="en-US"/>
          </a:p>
        </p:txBody>
      </p:sp>
      <p:sp>
        <p:nvSpPr>
          <p:cNvPr id="38916" name="Rectangle 2"/>
          <p:cNvSpPr>
            <a:spLocks noGrp="1" noChangeArrowheads="1"/>
          </p:cNvSpPr>
          <p:nvPr>
            <p:ph type="title"/>
          </p:nvPr>
        </p:nvSpPr>
        <p:spPr>
          <a:xfrm>
            <a:off x="395288" y="260350"/>
            <a:ext cx="7543800" cy="554038"/>
          </a:xfrm>
        </p:spPr>
        <p:txBody>
          <a:bodyPr/>
          <a:lstStyle/>
          <a:p>
            <a:pPr eaLnBrk="1" hangingPunct="1"/>
            <a:r>
              <a:rPr lang="es-ES_tradnl" altLang="es-PE" sz="3500" b="0"/>
              <a:t>Calculadora</a:t>
            </a:r>
            <a:endParaRPr lang="es-ES" altLang="es-PE" sz="3500"/>
          </a:p>
        </p:txBody>
      </p:sp>
      <p:graphicFrame>
        <p:nvGraphicFramePr>
          <p:cNvPr id="229399" name="Group 23"/>
          <p:cNvGraphicFramePr>
            <a:graphicFrameLocks noGrp="1"/>
          </p:cNvGraphicFramePr>
          <p:nvPr>
            <p:ph sz="half" idx="2"/>
          </p:nvPr>
        </p:nvGraphicFramePr>
        <p:xfrm>
          <a:off x="900113" y="1557338"/>
          <a:ext cx="7489825" cy="4319587"/>
        </p:xfrm>
        <a:graphic>
          <a:graphicData uri="http://schemas.openxmlformats.org/drawingml/2006/table">
            <a:tbl>
              <a:tblPr/>
              <a:tblGrid>
                <a:gridCol w="7489825">
                  <a:extLst>
                    <a:ext uri="{9D8B030D-6E8A-4147-A177-3AD203B41FA5}">
                      <a16:colId xmlns:a16="http://schemas.microsoft.com/office/drawing/2014/main" val="1141176070"/>
                    </a:ext>
                  </a:extLst>
                </a:gridCol>
              </a:tblGrid>
              <a:tr h="4319587">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Sub</a:t>
                      </a:r>
                      <a:r>
                        <a:rPr kumimoji="0" lang="es-ES" altLang="es-PE" sz="1100" b="0" i="0" u="none" strike="noStrike" cap="none" normalizeH="0" baseline="0">
                          <a:ln>
                            <a:noFill/>
                          </a:ln>
                          <a:solidFill>
                            <a:schemeClr val="tx1"/>
                          </a:solidFill>
                          <a:effectLst/>
                          <a:latin typeface="Arial" panose="020B0604020202020204" pitchFamily="34" charset="0"/>
                        </a:rPr>
                        <a:t> Calculadora()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    Dim</a:t>
                      </a:r>
                      <a:r>
                        <a:rPr kumimoji="0" lang="es-ES" altLang="es-PE" sz="1100" b="0" i="0" u="none" strike="noStrike" cap="none" normalizeH="0" baseline="0">
                          <a:ln>
                            <a:noFill/>
                          </a:ln>
                          <a:solidFill>
                            <a:schemeClr val="tx1"/>
                          </a:solidFill>
                          <a:effectLst/>
                          <a:latin typeface="Arial" panose="020B0604020202020204" pitchFamily="34" charset="0"/>
                        </a:rPr>
                        <a:t> Signo </a:t>
                      </a:r>
                      <a:r>
                        <a:rPr kumimoji="0" lang="es-ES" altLang="es-PE" sz="1100" b="0" i="0" u="none" strike="noStrike" cap="none" normalizeH="0" baseline="0">
                          <a:ln>
                            <a:noFill/>
                          </a:ln>
                          <a:solidFill>
                            <a:srgbClr val="0033CC"/>
                          </a:solidFill>
                          <a:effectLst/>
                          <a:latin typeface="Arial" panose="020B0604020202020204" pitchFamily="34" charset="0"/>
                        </a:rPr>
                        <a:t>As String</a:t>
                      </a:r>
                      <a:r>
                        <a:rPr kumimoji="0" lang="es-ES" altLang="es-PE" sz="1100" b="0" i="0" u="none" strike="noStrike" cap="none" normalizeH="0" baseline="0">
                          <a:ln>
                            <a:noFill/>
                          </a:ln>
                          <a:solidFill>
                            <a:schemeClr val="tx1"/>
                          </a:solidFill>
                          <a:effectLst/>
                          <a:latin typeface="Arial" panose="020B0604020202020204" pitchFamily="34" charset="0"/>
                        </a:rPr>
                        <a:t> * 1 </a:t>
                      </a:r>
                      <a:r>
                        <a:rPr kumimoji="0" lang="es-ES" altLang="es-PE" sz="1100" b="0" i="0" u="none" strike="noStrike" cap="none" normalizeH="0" baseline="0">
                          <a:ln>
                            <a:noFill/>
                          </a:ln>
                          <a:solidFill>
                            <a:srgbClr val="009900"/>
                          </a:solidFill>
                          <a:effectLst/>
                          <a:latin typeface="Arial" panose="020B0604020202020204" pitchFamily="34" charset="0"/>
                        </a:rPr>
                        <a:t>'Un solo carácter alfanumérico</a:t>
                      </a:r>
                      <a:endParaRPr kumimoji="0" lang="es-ES" altLang="es-PE" sz="500" b="0" i="0" u="none" strike="noStrike" cap="none" normalizeH="0" baseline="0">
                        <a:ln>
                          <a:noFill/>
                        </a:ln>
                        <a:solidFill>
                          <a:srgbClr val="009900"/>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    Dim</a:t>
                      </a:r>
                      <a:r>
                        <a:rPr kumimoji="0" lang="es-ES" altLang="es-PE" sz="1100" b="0" i="0" u="none" strike="noStrike" cap="none" normalizeH="0" baseline="0">
                          <a:ln>
                            <a:noFill/>
                          </a:ln>
                          <a:solidFill>
                            <a:schemeClr val="tx1"/>
                          </a:solidFill>
                          <a:effectLst/>
                          <a:latin typeface="Arial" panose="020B0604020202020204" pitchFamily="34" charset="0"/>
                        </a:rPr>
                        <a:t> Valor1 </a:t>
                      </a:r>
                      <a:r>
                        <a:rPr kumimoji="0" lang="es-ES" altLang="es-PE" sz="1100" b="0" i="0" u="none" strike="noStrike" cap="none" normalizeH="0" baseline="0">
                          <a:ln>
                            <a:noFill/>
                          </a:ln>
                          <a:solidFill>
                            <a:srgbClr val="0033CC"/>
                          </a:solidFill>
                          <a:effectLst/>
                          <a:latin typeface="Arial" panose="020B0604020202020204" pitchFamily="34" charset="0"/>
                        </a:rPr>
                        <a:t>As Integer</a:t>
                      </a:r>
                      <a:r>
                        <a:rPr kumimoji="0" lang="es-ES" altLang="es-PE" sz="1100" b="0" i="0" u="none" strike="noStrike" cap="none" normalizeH="0" baseline="0">
                          <a:ln>
                            <a:noFill/>
                          </a:ln>
                          <a:solidFill>
                            <a:schemeClr val="tx1"/>
                          </a:solidFill>
                          <a:effectLst/>
                          <a:latin typeface="Arial" panose="020B0604020202020204" pitchFamily="34" charset="0"/>
                        </a:rPr>
                        <a:t>, Valor2 </a:t>
                      </a:r>
                      <a:r>
                        <a:rPr kumimoji="0" lang="es-ES" altLang="es-PE" sz="1100" b="0" i="0" u="none" strike="noStrike" cap="none" normalizeH="0" baseline="0">
                          <a:ln>
                            <a:noFill/>
                          </a:ln>
                          <a:solidFill>
                            <a:srgbClr val="0033CC"/>
                          </a:solidFill>
                          <a:effectLst/>
                          <a:latin typeface="Arial" panose="020B0604020202020204" pitchFamily="34" charset="0"/>
                        </a:rPr>
                        <a:t>As Integer</a:t>
                      </a:r>
                      <a:r>
                        <a:rPr kumimoji="0" lang="es-ES" altLang="es-PE" sz="1100" b="0" i="0" u="none" strike="noStrike" cap="none" normalizeH="0" baseline="0">
                          <a:ln>
                            <a:noFill/>
                          </a:ln>
                          <a:solidFill>
                            <a:schemeClr val="tx1"/>
                          </a:solidFill>
                          <a:effectLst/>
                          <a:latin typeface="Arial" panose="020B0604020202020204" pitchFamily="34" charset="0"/>
                        </a:rPr>
                        <a:t>, Total </a:t>
                      </a:r>
                      <a:r>
                        <a:rPr kumimoji="0" lang="es-ES" altLang="es-PE" sz="11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Valor1 = ActiveSheet.Range("C19").Value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Valor2 = ActiveSheet.Range("C20").Value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Signo = ActiveSheet.Range("C21").Value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Total =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If </a:t>
                      </a:r>
                      <a:r>
                        <a:rPr kumimoji="0" lang="es-ES" altLang="es-PE" sz="1100" b="0" i="0" u="none" strike="noStrike" cap="none" normalizeH="0" baseline="0">
                          <a:ln>
                            <a:noFill/>
                          </a:ln>
                          <a:solidFill>
                            <a:schemeClr val="tx1"/>
                          </a:solidFill>
                          <a:effectLst/>
                          <a:latin typeface="Arial" panose="020B0604020202020204" pitchFamily="34" charset="0"/>
                        </a:rPr>
                        <a:t>Signo = "+" </a:t>
                      </a:r>
                      <a:r>
                        <a:rPr kumimoji="0" lang="es-ES" altLang="es-PE" sz="1100" b="0"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Total = Valor1 + Valor2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If </a:t>
                      </a:r>
                      <a:r>
                        <a:rPr kumimoji="0" lang="es-ES" altLang="es-PE" sz="1100" b="0" i="0" u="none" strike="noStrike" cap="none" normalizeH="0" baseline="0">
                          <a:ln>
                            <a:noFill/>
                          </a:ln>
                          <a:solidFill>
                            <a:schemeClr val="tx1"/>
                          </a:solidFill>
                          <a:effectLst/>
                          <a:latin typeface="Arial" panose="020B0604020202020204" pitchFamily="34" charset="0"/>
                        </a:rPr>
                        <a:t>Signo = "-" </a:t>
                      </a:r>
                      <a:r>
                        <a:rPr kumimoji="0" lang="es-ES" altLang="es-PE" sz="1100" b="0"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Total = Valor1 - Valor2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If</a:t>
                      </a:r>
                      <a:r>
                        <a:rPr kumimoji="0" lang="es-ES" altLang="es-PE" sz="1100" b="0" i="0" u="none" strike="noStrike" cap="none" normalizeH="0" baseline="0">
                          <a:ln>
                            <a:noFill/>
                          </a:ln>
                          <a:solidFill>
                            <a:schemeClr val="tx1"/>
                          </a:solidFill>
                          <a:effectLst/>
                          <a:latin typeface="Arial" panose="020B0604020202020204" pitchFamily="34" charset="0"/>
                        </a:rPr>
                        <a:t> Signo = "x" </a:t>
                      </a:r>
                      <a:r>
                        <a:rPr kumimoji="0" lang="es-ES" altLang="es-PE" sz="1100" b="0"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Total = Valor1 * Valor2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    If</a:t>
                      </a:r>
                      <a:r>
                        <a:rPr kumimoji="0" lang="es-ES" altLang="es-PE" sz="1100" b="0" i="0" u="none" strike="noStrike" cap="none" normalizeH="0" baseline="0">
                          <a:ln>
                            <a:noFill/>
                          </a:ln>
                          <a:solidFill>
                            <a:schemeClr val="tx1"/>
                          </a:solidFill>
                          <a:effectLst/>
                          <a:latin typeface="Arial" panose="020B0604020202020204" pitchFamily="34" charset="0"/>
                        </a:rPr>
                        <a:t> Signo = ":" </a:t>
                      </a:r>
                      <a:r>
                        <a:rPr kumimoji="0" lang="es-ES" altLang="es-PE" sz="1100" b="0"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Total = Valor1 / Valor2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ActiveSheet.Range("C22").Value = Total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End Sub</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12283766"/>
                  </a:ext>
                </a:extLst>
              </a:tr>
            </a:tbl>
          </a:graphicData>
        </a:graphic>
      </p:graphicFrame>
      <p:sp>
        <p:nvSpPr>
          <p:cNvPr id="38923" name="Rectangle 9"/>
          <p:cNvSpPr>
            <a:spLocks noChangeArrowheads="1"/>
          </p:cNvSpPr>
          <p:nvPr/>
        </p:nvSpPr>
        <p:spPr bwMode="auto">
          <a:xfrm>
            <a:off x="900113" y="836613"/>
            <a:ext cx="76327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692150" indent="-347663">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987425" indent="-293688">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281113" indent="-2921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1598613" indent="-315913">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0558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5130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29702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4274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r>
              <a:rPr lang="es-ES" altLang="es-PE" sz="1100"/>
              <a:t>Macro que suma, resta, multiplica o divide los valores de las casillas C19 y C20 dependiendo de si C21 contiene el signo +, -, x, : </a:t>
            </a:r>
          </a:p>
          <a:p>
            <a:pPr eaLnBrk="1" hangingPunct="1"/>
            <a:r>
              <a:rPr lang="es-ES" altLang="es-PE" sz="1100"/>
              <a:t>El resultado lo deja en C22. Si en C21 no hay ninguno de los signos anteriores en C22 debe dejarse un 0</a:t>
            </a:r>
            <a:endParaRPr lang="es-ES" altLang="es-PE" sz="600"/>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4"/>
          <p:cNvSpPr>
            <a:spLocks noGrp="1"/>
          </p:cNvSpPr>
          <p:nvPr>
            <p:ph type="dt" sz="quarter" idx="10"/>
          </p:nvPr>
        </p:nvSpPr>
        <p:spPr/>
        <p:txBody>
          <a:bodyPr/>
          <a:lstStyle/>
          <a:p>
            <a:pPr>
              <a:defRPr/>
            </a:pPr>
            <a:fld id="{7FAB779F-34A4-4B04-B79A-298C09988C5B}" type="datetime1">
              <a:rPr lang="es-ES" altLang="es-PE" smtClean="0"/>
              <a:t>07/03/2022</a:t>
            </a:fld>
            <a:endParaRPr lang="es-ES" altLang="en-US"/>
          </a:p>
        </p:txBody>
      </p:sp>
      <p:sp>
        <p:nvSpPr>
          <p:cNvPr id="12" name="Marcador de número de diapositiva 6"/>
          <p:cNvSpPr>
            <a:spLocks noGrp="1"/>
          </p:cNvSpPr>
          <p:nvPr>
            <p:ph type="sldNum" sz="quarter" idx="12"/>
          </p:nvPr>
        </p:nvSpPr>
        <p:spPr/>
        <p:txBody>
          <a:bodyPr/>
          <a:lstStyle/>
          <a:p>
            <a:pPr>
              <a:defRPr/>
            </a:pPr>
            <a:fld id="{BF571B3C-4361-4B80-BE80-A405664BD7EB}" type="slidenum">
              <a:rPr lang="es-ES" altLang="en-US"/>
              <a:pPr>
                <a:defRPr/>
              </a:pPr>
              <a:t>27</a:t>
            </a:fld>
            <a:endParaRPr lang="es-ES" altLang="en-US"/>
          </a:p>
        </p:txBody>
      </p:sp>
      <p:sp>
        <p:nvSpPr>
          <p:cNvPr id="39940" name="Rectangle 2"/>
          <p:cNvSpPr>
            <a:spLocks noGrp="1" noChangeArrowheads="1"/>
          </p:cNvSpPr>
          <p:nvPr>
            <p:ph type="title"/>
          </p:nvPr>
        </p:nvSpPr>
        <p:spPr>
          <a:xfrm>
            <a:off x="468313" y="404813"/>
            <a:ext cx="8229600" cy="487362"/>
          </a:xfrm>
        </p:spPr>
        <p:txBody>
          <a:bodyPr/>
          <a:lstStyle/>
          <a:p>
            <a:pPr eaLnBrk="1" hangingPunct="1"/>
            <a:r>
              <a:rPr lang="es-ES_tradnl" altLang="es-PE" sz="3500" b="0"/>
              <a:t>La estructura Select Case</a:t>
            </a:r>
            <a:endParaRPr lang="es-ES" altLang="es-PE" sz="3500"/>
          </a:p>
        </p:txBody>
      </p:sp>
      <p:graphicFrame>
        <p:nvGraphicFramePr>
          <p:cNvPr id="266257" name="Group 17"/>
          <p:cNvGraphicFramePr>
            <a:graphicFrameLocks noGrp="1"/>
          </p:cNvGraphicFramePr>
          <p:nvPr>
            <p:ph sz="half" idx="2"/>
          </p:nvPr>
        </p:nvGraphicFramePr>
        <p:xfrm>
          <a:off x="900113" y="1816100"/>
          <a:ext cx="7489825" cy="4319588"/>
        </p:xfrm>
        <a:graphic>
          <a:graphicData uri="http://schemas.openxmlformats.org/drawingml/2006/table">
            <a:tbl>
              <a:tblPr/>
              <a:tblGrid>
                <a:gridCol w="7489825">
                  <a:extLst>
                    <a:ext uri="{9D8B030D-6E8A-4147-A177-3AD203B41FA5}">
                      <a16:colId xmlns:a16="http://schemas.microsoft.com/office/drawing/2014/main" val="2259152494"/>
                    </a:ext>
                  </a:extLst>
                </a:gridCol>
              </a:tblGrid>
              <a:tr h="4319588">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Sub</a:t>
                      </a:r>
                      <a:r>
                        <a:rPr kumimoji="0" lang="es-ES" altLang="es-PE" sz="1100" b="0" i="0" u="none" strike="noStrike" cap="none" normalizeH="0" baseline="0">
                          <a:ln>
                            <a:noFill/>
                          </a:ln>
                          <a:solidFill>
                            <a:schemeClr val="tx1"/>
                          </a:solidFill>
                          <a:effectLst/>
                          <a:latin typeface="Arial" panose="020B0604020202020204" pitchFamily="34" charset="0"/>
                        </a:rPr>
                        <a:t> calcula_case()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Signo </a:t>
                      </a:r>
                      <a:r>
                        <a:rPr kumimoji="0" lang="es-ES" altLang="es-PE" sz="1100" b="0" i="0" u="none" strike="noStrike" cap="none" normalizeH="0" baseline="0">
                          <a:ln>
                            <a:noFill/>
                          </a:ln>
                          <a:solidFill>
                            <a:srgbClr val="0033CC"/>
                          </a:solidFill>
                          <a:effectLst/>
                          <a:latin typeface="Arial" panose="020B0604020202020204" pitchFamily="34" charset="0"/>
                        </a:rPr>
                        <a:t>As String</a:t>
                      </a:r>
                      <a:r>
                        <a:rPr kumimoji="0" lang="es-ES" altLang="es-PE" sz="1100" b="0" i="0" u="none" strike="noStrike" cap="none" normalizeH="0" baseline="0">
                          <a:ln>
                            <a:noFill/>
                          </a:ln>
                          <a:solidFill>
                            <a:schemeClr val="tx1"/>
                          </a:solidFill>
                          <a:effectLst/>
                          <a:latin typeface="Arial" panose="020B0604020202020204" pitchFamily="34" charset="0"/>
                        </a:rPr>
                        <a:t> * 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Valor1 </a:t>
                      </a:r>
                      <a:r>
                        <a:rPr kumimoji="0" lang="es-ES" altLang="es-PE" sz="1100" b="0" i="0" u="none" strike="noStrike" cap="none" normalizeH="0" baseline="0">
                          <a:ln>
                            <a:noFill/>
                          </a:ln>
                          <a:solidFill>
                            <a:srgbClr val="0033CC"/>
                          </a:solidFill>
                          <a:effectLst/>
                          <a:latin typeface="Arial" panose="020B0604020202020204" pitchFamily="34" charset="0"/>
                        </a:rPr>
                        <a:t>As Integer</a:t>
                      </a:r>
                      <a:r>
                        <a:rPr kumimoji="0" lang="es-ES" altLang="es-PE" sz="1100" b="0" i="0" u="none" strike="noStrike" cap="none" normalizeH="0" baseline="0">
                          <a:ln>
                            <a:noFill/>
                          </a:ln>
                          <a:solidFill>
                            <a:schemeClr val="tx1"/>
                          </a:solidFill>
                          <a:effectLst/>
                          <a:latin typeface="Arial" panose="020B0604020202020204" pitchFamily="34" charset="0"/>
                        </a:rPr>
                        <a:t>, Valor2 </a:t>
                      </a:r>
                      <a:r>
                        <a:rPr kumimoji="0" lang="es-ES" altLang="es-PE" sz="1100" b="0" i="0" u="none" strike="noStrike" cap="none" normalizeH="0" baseline="0">
                          <a:ln>
                            <a:noFill/>
                          </a:ln>
                          <a:solidFill>
                            <a:srgbClr val="0033CC"/>
                          </a:solidFill>
                          <a:effectLst/>
                          <a:latin typeface="Arial" panose="020B0604020202020204" pitchFamily="34" charset="0"/>
                        </a:rPr>
                        <a:t>As Integer</a:t>
                      </a:r>
                      <a:r>
                        <a:rPr kumimoji="0" lang="es-ES" altLang="es-PE" sz="1100" b="0" i="0" u="none" strike="noStrike" cap="none" normalizeH="0" baseline="0">
                          <a:ln>
                            <a:noFill/>
                          </a:ln>
                          <a:solidFill>
                            <a:schemeClr val="tx1"/>
                          </a:solidFill>
                          <a:effectLst/>
                          <a:latin typeface="Arial" panose="020B0604020202020204" pitchFamily="34" charset="0"/>
                        </a:rPr>
                        <a:t>, Total </a:t>
                      </a:r>
                      <a:r>
                        <a:rPr kumimoji="0" lang="es-ES" altLang="es-PE" sz="11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Valor1 = ActiveSheet.Range("D19").Value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Valor2 = ActiveSheet.Range("D20").Value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Signo = ActiveSheet.Range("D21").Value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Select Case</a:t>
                      </a:r>
                      <a:r>
                        <a:rPr kumimoji="0" lang="es-ES" altLang="es-PE" sz="1100" b="0" i="0" u="none" strike="noStrike" cap="none" normalizeH="0" baseline="0">
                          <a:ln>
                            <a:noFill/>
                          </a:ln>
                          <a:solidFill>
                            <a:schemeClr val="tx1"/>
                          </a:solidFill>
                          <a:effectLst/>
                          <a:latin typeface="Arial" panose="020B0604020202020204" pitchFamily="34" charset="0"/>
                        </a:rPr>
                        <a:t> Signo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Case</a:t>
                      </a:r>
                      <a:r>
                        <a:rPr kumimoji="0" lang="es-ES" altLang="es-PE" sz="11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Total = Valor1 + Valor2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Case</a:t>
                      </a:r>
                      <a:r>
                        <a:rPr kumimoji="0" lang="es-ES" altLang="es-PE" sz="11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Total = Valor1 - Valor2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Case</a:t>
                      </a:r>
                      <a:r>
                        <a:rPr kumimoji="0" lang="es-ES" altLang="es-PE" sz="1100" b="0" i="0" u="none" strike="noStrike" cap="none" normalizeH="0" baseline="0">
                          <a:ln>
                            <a:noFill/>
                          </a:ln>
                          <a:solidFill>
                            <a:schemeClr val="tx1"/>
                          </a:solidFill>
                          <a:effectLst/>
                          <a:latin typeface="Arial" panose="020B0604020202020204" pitchFamily="34" charset="0"/>
                        </a:rPr>
                        <a:t> "x"</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Total = Valor1 * Valor2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Case</a:t>
                      </a:r>
                      <a:r>
                        <a:rPr kumimoji="0" lang="es-ES" altLang="es-PE" sz="11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Total = Valor1 / Valor2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Case Else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Total =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Select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ActiveSheet.Range("D22").Value = Total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End Sub</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719616"/>
                  </a:ext>
                </a:extLst>
              </a:tr>
            </a:tbl>
          </a:graphicData>
        </a:graphic>
      </p:graphicFrame>
      <p:sp>
        <p:nvSpPr>
          <p:cNvPr id="39947" name="Rectangle 9"/>
          <p:cNvSpPr>
            <a:spLocks noChangeArrowheads="1"/>
          </p:cNvSpPr>
          <p:nvPr/>
        </p:nvSpPr>
        <p:spPr bwMode="auto">
          <a:xfrm>
            <a:off x="827088" y="1052513"/>
            <a:ext cx="7632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692150" indent="-347663">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987425" indent="-293688">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281113" indent="-2921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1598613" indent="-315913">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0558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5130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29702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4274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r>
              <a:rPr lang="es-ES" altLang="es-PE" sz="1700"/>
              <a:t>La estructura Select Case da mayor legibilidad al programa anterior</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fecha 3"/>
          <p:cNvSpPr>
            <a:spLocks noGrp="1"/>
          </p:cNvSpPr>
          <p:nvPr>
            <p:ph type="dt" sz="quarter" idx="10"/>
          </p:nvPr>
        </p:nvSpPr>
        <p:spPr/>
        <p:txBody>
          <a:bodyPr/>
          <a:lstStyle/>
          <a:p>
            <a:pPr>
              <a:defRPr/>
            </a:pPr>
            <a:fld id="{22D7AF5A-F127-49B5-8480-1D3AE25A4977}" type="datetime1">
              <a:rPr lang="es-ES" altLang="es-PE" smtClean="0"/>
              <a:t>07/03/2022</a:t>
            </a:fld>
            <a:endParaRPr lang="es-ES" altLang="es-PE"/>
          </a:p>
        </p:txBody>
      </p:sp>
      <p:sp>
        <p:nvSpPr>
          <p:cNvPr id="6" name="Marcador de número de diapositiva 5"/>
          <p:cNvSpPr>
            <a:spLocks noGrp="1"/>
          </p:cNvSpPr>
          <p:nvPr>
            <p:ph type="sldNum" sz="quarter" idx="12"/>
          </p:nvPr>
        </p:nvSpPr>
        <p:spPr/>
        <p:txBody>
          <a:bodyPr/>
          <a:lstStyle/>
          <a:p>
            <a:pPr>
              <a:defRPr/>
            </a:pPr>
            <a:fld id="{F0445B3E-7935-4A05-971A-75FA0A136089}" type="slidenum">
              <a:rPr lang="es-ES" altLang="es-PE"/>
              <a:pPr>
                <a:defRPr/>
              </a:pPr>
              <a:t>28</a:t>
            </a:fld>
            <a:endParaRPr lang="es-ES" altLang="es-PE"/>
          </a:p>
        </p:txBody>
      </p:sp>
      <p:sp>
        <p:nvSpPr>
          <p:cNvPr id="40964" name="Rectangle 2"/>
          <p:cNvSpPr>
            <a:spLocks noGrp="1" noChangeArrowheads="1"/>
          </p:cNvSpPr>
          <p:nvPr>
            <p:ph type="title"/>
          </p:nvPr>
        </p:nvSpPr>
        <p:spPr/>
        <p:txBody>
          <a:bodyPr/>
          <a:lstStyle/>
          <a:p>
            <a:pPr eaLnBrk="1" hangingPunct="1"/>
            <a:r>
              <a:rPr lang="es-ES_tradnl" altLang="es-PE"/>
              <a:t>Ejercicio</a:t>
            </a:r>
            <a:endParaRPr lang="es-ES" altLang="es-PE"/>
          </a:p>
        </p:txBody>
      </p:sp>
      <p:sp>
        <p:nvSpPr>
          <p:cNvPr id="40965" name="Rectangle 3"/>
          <p:cNvSpPr>
            <a:spLocks noGrp="1" noChangeArrowheads="1"/>
          </p:cNvSpPr>
          <p:nvPr>
            <p:ph type="body" idx="1"/>
          </p:nvPr>
        </p:nvSpPr>
        <p:spPr/>
        <p:txBody>
          <a:bodyPr/>
          <a:lstStyle/>
          <a:p>
            <a:pPr eaLnBrk="1" hangingPunct="1"/>
            <a:r>
              <a:rPr lang="es-ES_tradnl" altLang="es-PE"/>
              <a:t>Cree un programa que pregunte la fecha de nacimiento, calcule cuantos días han transcurrido hasta el momento actual y diga en qué día de la semana nació.</a:t>
            </a:r>
            <a:endParaRPr lang="es-ES" altLang="es-PE"/>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arcador de fecha 3"/>
          <p:cNvSpPr>
            <a:spLocks noGrp="1"/>
          </p:cNvSpPr>
          <p:nvPr>
            <p:ph type="dt" sz="quarter" idx="10"/>
          </p:nvPr>
        </p:nvSpPr>
        <p:spPr/>
        <p:txBody>
          <a:bodyPr/>
          <a:lstStyle/>
          <a:p>
            <a:pPr>
              <a:defRPr/>
            </a:pPr>
            <a:fld id="{5079050A-3F79-49C9-80F4-E7EC823266CC}" type="datetime1">
              <a:rPr lang="es-ES" altLang="es-PE" smtClean="0"/>
              <a:t>07/03/2022</a:t>
            </a:fld>
            <a:endParaRPr lang="es-ES" altLang="es-PE"/>
          </a:p>
        </p:txBody>
      </p:sp>
      <p:sp>
        <p:nvSpPr>
          <p:cNvPr id="11" name="Marcador de número de diapositiva 5"/>
          <p:cNvSpPr>
            <a:spLocks noGrp="1"/>
          </p:cNvSpPr>
          <p:nvPr>
            <p:ph type="sldNum" sz="quarter" idx="12"/>
          </p:nvPr>
        </p:nvSpPr>
        <p:spPr/>
        <p:txBody>
          <a:bodyPr/>
          <a:lstStyle/>
          <a:p>
            <a:pPr>
              <a:defRPr/>
            </a:pPr>
            <a:fld id="{23724B1B-202E-4170-9367-057FA7DF71AD}" type="slidenum">
              <a:rPr lang="es-ES" altLang="es-PE"/>
              <a:pPr>
                <a:defRPr/>
              </a:pPr>
              <a:t>29</a:t>
            </a:fld>
            <a:endParaRPr lang="es-ES" altLang="es-PE"/>
          </a:p>
        </p:txBody>
      </p:sp>
      <p:sp>
        <p:nvSpPr>
          <p:cNvPr id="41988" name="Rectangle 2"/>
          <p:cNvSpPr>
            <a:spLocks noGrp="1" noChangeArrowheads="1"/>
          </p:cNvSpPr>
          <p:nvPr>
            <p:ph type="title"/>
          </p:nvPr>
        </p:nvSpPr>
        <p:spPr>
          <a:xfrm>
            <a:off x="250825" y="333375"/>
            <a:ext cx="7477125" cy="576263"/>
          </a:xfrm>
        </p:spPr>
        <p:txBody>
          <a:bodyPr/>
          <a:lstStyle/>
          <a:p>
            <a:pPr eaLnBrk="1" hangingPunct="1"/>
            <a:r>
              <a:rPr lang="es-ES_tradnl" altLang="es-PE" sz="3600"/>
              <a:t>Solución Ejercicio</a:t>
            </a:r>
            <a:endParaRPr lang="es-ES" altLang="es-PE" sz="3600"/>
          </a:p>
        </p:txBody>
      </p:sp>
      <p:graphicFrame>
        <p:nvGraphicFramePr>
          <p:cNvPr id="437299" name="Group 51"/>
          <p:cNvGraphicFramePr>
            <a:graphicFrameLocks noGrp="1"/>
          </p:cNvGraphicFramePr>
          <p:nvPr/>
        </p:nvGraphicFramePr>
        <p:xfrm>
          <a:off x="395288" y="836613"/>
          <a:ext cx="8497887" cy="5440362"/>
        </p:xfrm>
        <a:graphic>
          <a:graphicData uri="http://schemas.openxmlformats.org/drawingml/2006/table">
            <a:tbl>
              <a:tblPr/>
              <a:tblGrid>
                <a:gridCol w="8497887">
                  <a:extLst>
                    <a:ext uri="{9D8B030D-6E8A-4147-A177-3AD203B41FA5}">
                      <a16:colId xmlns:a16="http://schemas.microsoft.com/office/drawing/2014/main" val="1168433484"/>
                    </a:ext>
                  </a:extLst>
                </a:gridCol>
              </a:tblGrid>
              <a:tr h="5440362">
                <a:tc>
                  <a:txBody>
                    <a:bodyPr/>
                    <a:lstStyle>
                      <a:lvl1pPr>
                        <a:defRPr sz="2800">
                          <a:solidFill>
                            <a:schemeClr val="tx1"/>
                          </a:solidFill>
                          <a:latin typeface="Arial" panose="020B0604020202020204" pitchFamily="34" charset="0"/>
                        </a:defRPr>
                      </a:lvl1pPr>
                      <a:lvl2pPr>
                        <a:defRPr sz="2400">
                          <a:solidFill>
                            <a:schemeClr val="tx1"/>
                          </a:solidFill>
                          <a:latin typeface="Arial" panose="020B0604020202020204" pitchFamily="34" charset="0"/>
                        </a:defRPr>
                      </a:lvl2pPr>
                      <a:lvl3pPr>
                        <a:buSzPct val="70000"/>
                        <a:defRPr sz="2000">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300" b="0" i="0" u="none" strike="noStrike" cap="none" normalizeH="0" baseline="0">
                          <a:ln>
                            <a:noFill/>
                          </a:ln>
                          <a:solidFill>
                            <a:srgbClr val="0033CC"/>
                          </a:solidFill>
                          <a:effectLst/>
                          <a:latin typeface="Arial" panose="020B0604020202020204" pitchFamily="34" charset="0"/>
                        </a:rPr>
                        <a:t>Sub</a:t>
                      </a:r>
                      <a:r>
                        <a:rPr kumimoji="0" lang="es-ES" altLang="es-PE" sz="1300" b="0" i="0" u="none" strike="noStrike" cap="none" normalizeH="0" baseline="0">
                          <a:ln>
                            <a:noFill/>
                          </a:ln>
                          <a:solidFill>
                            <a:schemeClr val="tx1"/>
                          </a:solidFill>
                          <a:effectLst/>
                          <a:latin typeface="Arial" panose="020B0604020202020204" pitchFamily="34" charset="0"/>
                        </a:rPr>
                        <a:t> nacimiento()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dias </a:t>
                      </a:r>
                      <a:r>
                        <a:rPr kumimoji="0" lang="es-ES" altLang="es-PE" sz="1300" b="0" i="0" u="none" strike="noStrike" cap="none" normalizeH="0" baseline="0">
                          <a:ln>
                            <a:noFill/>
                          </a:ln>
                          <a:solidFill>
                            <a:srgbClr val="0033CC"/>
                          </a:solidFill>
                          <a:effectLst/>
                          <a:latin typeface="Arial" panose="020B0604020202020204" pitchFamily="34" charset="0"/>
                        </a:rPr>
                        <a:t>As Integer</a:t>
                      </a:r>
                      <a:r>
                        <a:rPr kumimoji="0" lang="es-ES" altLang="es-PE" sz="1300" b="0" i="0" u="none" strike="noStrike" cap="none" normalizeH="0" baseline="0">
                          <a:ln>
                            <a:noFill/>
                          </a:ln>
                          <a:solidFill>
                            <a:schemeClr val="tx1"/>
                          </a:solidFill>
                          <a:effectLst/>
                          <a:latin typeface="Arial" panose="020B0604020202020204" pitchFamily="34" charset="0"/>
                        </a:rPr>
                        <a:t>, Dsemana </a:t>
                      </a:r>
                      <a:r>
                        <a:rPr kumimoji="0" lang="es-ES" altLang="es-PE" sz="1300" b="0" i="0" u="none" strike="noStrike" cap="none" normalizeH="0" baseline="0">
                          <a:ln>
                            <a:noFill/>
                          </a:ln>
                          <a:solidFill>
                            <a:srgbClr val="0033CC"/>
                          </a:solidFill>
                          <a:effectLst/>
                          <a:latin typeface="Arial" panose="020B0604020202020204" pitchFamily="34" charset="0"/>
                        </a:rPr>
                        <a:t>As Integer</a:t>
                      </a:r>
                      <a:r>
                        <a:rPr kumimoji="0" lang="es-ES" altLang="es-PE" sz="1300" b="0" i="0" u="none" strike="noStrike" cap="none" normalizeH="0" baseline="0">
                          <a:ln>
                            <a:noFill/>
                          </a:ln>
                          <a:solidFill>
                            <a:schemeClr val="tx1"/>
                          </a:solidFill>
                          <a:effectLst/>
                          <a:latin typeface="Arial" panose="020B0604020202020204" pitchFamily="34" charset="0"/>
                        </a:rPr>
                        <a:t>, Factual </a:t>
                      </a:r>
                      <a:r>
                        <a:rPr kumimoji="0" lang="es-ES" altLang="es-PE" sz="1300" b="0" i="0" u="none" strike="noStrike" cap="none" normalizeH="0" baseline="0">
                          <a:ln>
                            <a:noFill/>
                          </a:ln>
                          <a:solidFill>
                            <a:srgbClr val="0033CC"/>
                          </a:solidFill>
                          <a:effectLst/>
                          <a:latin typeface="Arial" panose="020B0604020202020204" pitchFamily="34" charset="0"/>
                        </a:rPr>
                        <a:t>As Date</a:t>
                      </a:r>
                      <a:r>
                        <a:rPr kumimoji="0" lang="es-ES" altLang="es-PE" sz="1300" b="0" i="0" u="none" strike="noStrike" cap="none" normalizeH="0" baseline="0">
                          <a:ln>
                            <a:noFill/>
                          </a:ln>
                          <a:solidFill>
                            <a:schemeClr val="tx1"/>
                          </a:solidFill>
                          <a:effectLst/>
                          <a:latin typeface="Arial" panose="020B0604020202020204" pitchFamily="34" charset="0"/>
                        </a:rPr>
                        <a:t>, d </a:t>
                      </a:r>
                      <a:r>
                        <a:rPr kumimoji="0" lang="es-ES" altLang="es-PE" sz="13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'Dsemana es una variable que da un número que indica el día de la semana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300" b="0" i="0" u="none" strike="noStrike" cap="none" normalizeH="0" baseline="0">
                          <a:ln>
                            <a:noFill/>
                          </a:ln>
                          <a:solidFill>
                            <a:srgbClr val="009900"/>
                          </a:solidFill>
                          <a:effectLst/>
                          <a:latin typeface="Arial" panose="020B0604020202020204" pitchFamily="34" charset="0"/>
                        </a:rPr>
                        <a:t>    'dado por la función WEEKDAY, que en Excel es =DIASEM(fecha)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Static</a:t>
                      </a:r>
                      <a:r>
                        <a:rPr kumimoji="0" lang="es-ES" altLang="es-PE" sz="1300" b="0" i="0" u="none" strike="noStrike" cap="none" normalizeH="0" baseline="0">
                          <a:ln>
                            <a:noFill/>
                          </a:ln>
                          <a:solidFill>
                            <a:schemeClr val="tx1"/>
                          </a:solidFill>
                          <a:effectLst/>
                          <a:latin typeface="Arial" panose="020B0604020202020204" pitchFamily="34" charset="0"/>
                        </a:rPr>
                        <a:t> Fnacimiento </a:t>
                      </a:r>
                      <a:r>
                        <a:rPr kumimoji="0" lang="es-ES" altLang="es-PE" sz="1300" b="0" i="0" u="none" strike="noStrike" cap="none" normalizeH="0" baseline="0">
                          <a:ln>
                            <a:noFill/>
                          </a:ln>
                          <a:solidFill>
                            <a:srgbClr val="0033CC"/>
                          </a:solidFill>
                          <a:effectLst/>
                          <a:latin typeface="Arial" panose="020B0604020202020204" pitchFamily="34" charset="0"/>
                        </a:rPr>
                        <a:t>As Date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300" b="0" i="0" u="none" strike="noStrike" cap="none" normalizeH="0" baseline="0">
                          <a:ln>
                            <a:noFill/>
                          </a:ln>
                          <a:solidFill>
                            <a:schemeClr val="tx1"/>
                          </a:solidFill>
                          <a:effectLst/>
                          <a:latin typeface="Arial" panose="020B0604020202020204" pitchFamily="34" charset="0"/>
                        </a:rPr>
                        <a:t>    Factual = Date 'Date es la función de VBA equivalente a =HOY()</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300" b="0" i="0" u="none" strike="noStrike" cap="none" normalizeH="0" baseline="0">
                          <a:ln>
                            <a:noFill/>
                          </a:ln>
                          <a:solidFill>
                            <a:schemeClr val="tx1"/>
                          </a:solidFill>
                          <a:effectLst/>
                          <a:latin typeface="Arial" panose="020B0604020202020204" pitchFamily="34" charset="0"/>
                        </a:rPr>
                        <a:t>    Fnacimiento = Factual</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300" b="0" i="0" u="none" strike="noStrike" cap="none" normalizeH="0" baseline="0">
                          <a:ln>
                            <a:noFill/>
                          </a:ln>
                          <a:solidFill>
                            <a:schemeClr val="tx1"/>
                          </a:solidFill>
                          <a:effectLst/>
                          <a:latin typeface="Arial" panose="020B0604020202020204" pitchFamily="34" charset="0"/>
                        </a:rPr>
                        <a:t>    Fnacimiento = InputBox(Prompt:="Introduzca su fecha de nacimiento", Title:="Formato DD-MM-AAAA", Default:=Fnacimiento)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300" b="0" i="0" u="none" strike="noStrike" cap="none" normalizeH="0" baseline="0">
                          <a:ln>
                            <a:noFill/>
                          </a:ln>
                          <a:solidFill>
                            <a:schemeClr val="tx1"/>
                          </a:solidFill>
                          <a:effectLst/>
                          <a:latin typeface="Arial" panose="020B0604020202020204" pitchFamily="34" charset="0"/>
                        </a:rPr>
                        <a:t>    dias = Factual - Fnacimiento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300" b="0" i="0" u="none" strike="noStrike" cap="none" normalizeH="0" baseline="0">
                          <a:ln>
                            <a:noFill/>
                          </a:ln>
                          <a:solidFill>
                            <a:schemeClr val="tx1"/>
                          </a:solidFill>
                          <a:effectLst/>
                          <a:latin typeface="Arial" panose="020B0604020202020204" pitchFamily="34" charset="0"/>
                        </a:rPr>
                        <a:t>    Dsemana = Application.WorksheetFunction.Weekday(Fnacimiento)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Select Case</a:t>
                      </a:r>
                      <a:r>
                        <a:rPr kumimoji="0" lang="es-ES" altLang="es-PE" sz="1300" b="0" i="0" u="none" strike="noStrike" cap="none" normalizeH="0" baseline="0">
                          <a:ln>
                            <a:noFill/>
                          </a:ln>
                          <a:solidFill>
                            <a:schemeClr val="tx1"/>
                          </a:solidFill>
                          <a:effectLst/>
                          <a:latin typeface="Arial" panose="020B0604020202020204" pitchFamily="34" charset="0"/>
                        </a:rPr>
                        <a:t> Dsemana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Case</a:t>
                      </a:r>
                      <a:r>
                        <a:rPr kumimoji="0" lang="es-ES" altLang="es-PE" sz="1300" b="0" i="0" u="none" strike="noStrike" cap="none" normalizeH="0" baseline="0">
                          <a:ln>
                            <a:noFill/>
                          </a:ln>
                          <a:solidFill>
                            <a:schemeClr val="tx1"/>
                          </a:solidFill>
                          <a:effectLst/>
                          <a:latin typeface="Arial" panose="020B0604020202020204" pitchFamily="34" charset="0"/>
                        </a:rPr>
                        <a:t> 1: d = "Domingo"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Case</a:t>
                      </a:r>
                      <a:r>
                        <a:rPr kumimoji="0" lang="es-ES" altLang="es-PE" sz="1300" b="0" i="0" u="none" strike="noStrike" cap="none" normalizeH="0" baseline="0">
                          <a:ln>
                            <a:noFill/>
                          </a:ln>
                          <a:solidFill>
                            <a:schemeClr val="tx1"/>
                          </a:solidFill>
                          <a:effectLst/>
                          <a:latin typeface="Arial" panose="020B0604020202020204" pitchFamily="34" charset="0"/>
                        </a:rPr>
                        <a:t> 2: d = "Lunes"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Case</a:t>
                      </a:r>
                      <a:r>
                        <a:rPr kumimoji="0" lang="es-ES" altLang="es-PE" sz="1300" b="0" i="0" u="none" strike="noStrike" cap="none" normalizeH="0" baseline="0">
                          <a:ln>
                            <a:noFill/>
                          </a:ln>
                          <a:solidFill>
                            <a:schemeClr val="tx1"/>
                          </a:solidFill>
                          <a:effectLst/>
                          <a:latin typeface="Arial" panose="020B0604020202020204" pitchFamily="34" charset="0"/>
                        </a:rPr>
                        <a:t> 3: d = "Martes"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Case</a:t>
                      </a:r>
                      <a:r>
                        <a:rPr kumimoji="0" lang="es-ES" altLang="es-PE" sz="1300" b="0" i="0" u="none" strike="noStrike" cap="none" normalizeH="0" baseline="0">
                          <a:ln>
                            <a:noFill/>
                          </a:ln>
                          <a:solidFill>
                            <a:schemeClr val="tx1"/>
                          </a:solidFill>
                          <a:effectLst/>
                          <a:latin typeface="Arial" panose="020B0604020202020204" pitchFamily="34" charset="0"/>
                        </a:rPr>
                        <a:t> 4: d = "Miercoles"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Case</a:t>
                      </a:r>
                      <a:r>
                        <a:rPr kumimoji="0" lang="es-ES" altLang="es-PE" sz="1300" b="0" i="0" u="none" strike="noStrike" cap="none" normalizeH="0" baseline="0">
                          <a:ln>
                            <a:noFill/>
                          </a:ln>
                          <a:solidFill>
                            <a:schemeClr val="tx1"/>
                          </a:solidFill>
                          <a:effectLst/>
                          <a:latin typeface="Arial" panose="020B0604020202020204" pitchFamily="34" charset="0"/>
                        </a:rPr>
                        <a:t> 5: d = "Jueves"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Case</a:t>
                      </a:r>
                      <a:r>
                        <a:rPr kumimoji="0" lang="es-ES" altLang="es-PE" sz="1300" b="0" i="0" u="none" strike="noStrike" cap="none" normalizeH="0" baseline="0">
                          <a:ln>
                            <a:noFill/>
                          </a:ln>
                          <a:solidFill>
                            <a:schemeClr val="tx1"/>
                          </a:solidFill>
                          <a:effectLst/>
                          <a:latin typeface="Arial" panose="020B0604020202020204" pitchFamily="34" charset="0"/>
                        </a:rPr>
                        <a:t> 6: d = "Viernes"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Case</a:t>
                      </a:r>
                      <a:r>
                        <a:rPr kumimoji="0" lang="es-ES" altLang="es-PE" sz="1300" b="0" i="0" u="none" strike="noStrike" cap="none" normalizeH="0" baseline="0">
                          <a:ln>
                            <a:noFill/>
                          </a:ln>
                          <a:solidFill>
                            <a:schemeClr val="tx1"/>
                          </a:solidFill>
                          <a:effectLst/>
                          <a:latin typeface="Arial" panose="020B0604020202020204" pitchFamily="34" charset="0"/>
                        </a:rPr>
                        <a:t> 7: d = "Sabado"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End Select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300" b="0" i="0" u="none" strike="noStrike" cap="none" normalizeH="0" baseline="0">
                          <a:ln>
                            <a:noFill/>
                          </a:ln>
                          <a:solidFill>
                            <a:schemeClr val="tx1"/>
                          </a:solidFill>
                          <a:effectLst/>
                          <a:latin typeface="Arial" panose="020B0604020202020204" pitchFamily="34" charset="0"/>
                        </a:rPr>
                        <a:t>    MsgBox Prompt:="Usted nació un " &amp; d &amp; " hace " &amp; dias &amp; " días" &amp; Chr(10), Title:="Esta información es correcta siempre que hoy sea " &amp; Factual</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300" b="0" i="0" u="none" strike="noStrike" cap="none" normalizeH="0" baseline="0">
                          <a:ln>
                            <a:noFill/>
                          </a:ln>
                          <a:solidFill>
                            <a:srgbClr val="0033CC"/>
                          </a:solidFill>
                          <a:effectLst/>
                          <a:latin typeface="Arial" panose="020B0604020202020204" pitchFamily="34" charset="0"/>
                        </a:rPr>
                        <a:t>End Sub</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55692044"/>
                  </a:ext>
                </a:extLst>
              </a:tr>
            </a:tbl>
          </a:graphicData>
        </a:graphic>
      </p:graphicFrame>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4"/>
          <p:cNvSpPr>
            <a:spLocks noGrp="1"/>
          </p:cNvSpPr>
          <p:nvPr>
            <p:ph type="dt" sz="quarter" idx="10"/>
          </p:nvPr>
        </p:nvSpPr>
        <p:spPr/>
        <p:txBody>
          <a:bodyPr/>
          <a:lstStyle/>
          <a:p>
            <a:pPr>
              <a:defRPr/>
            </a:pPr>
            <a:fld id="{4D864406-A9D8-4419-A0FB-2669424E6EAD}" type="datetime1">
              <a:rPr lang="es-ES" altLang="es-PE" smtClean="0"/>
              <a:t>07/03/2022</a:t>
            </a:fld>
            <a:endParaRPr lang="es-ES" altLang="en-US"/>
          </a:p>
        </p:txBody>
      </p:sp>
      <p:sp>
        <p:nvSpPr>
          <p:cNvPr id="12" name="Marcador de número de diapositiva 6"/>
          <p:cNvSpPr>
            <a:spLocks noGrp="1"/>
          </p:cNvSpPr>
          <p:nvPr>
            <p:ph type="sldNum" sz="quarter" idx="12"/>
          </p:nvPr>
        </p:nvSpPr>
        <p:spPr/>
        <p:txBody>
          <a:bodyPr/>
          <a:lstStyle/>
          <a:p>
            <a:pPr>
              <a:defRPr/>
            </a:pPr>
            <a:fld id="{930A84F0-D465-459C-B298-E72F8991BCE4}" type="slidenum">
              <a:rPr lang="es-ES" altLang="en-US"/>
              <a:pPr>
                <a:defRPr/>
              </a:pPr>
              <a:t>3</a:t>
            </a:fld>
            <a:endParaRPr lang="es-ES" altLang="en-US"/>
          </a:p>
        </p:txBody>
      </p:sp>
      <p:sp>
        <p:nvSpPr>
          <p:cNvPr id="14340" name="Rectangle 2"/>
          <p:cNvSpPr>
            <a:spLocks noGrp="1" noChangeArrowheads="1"/>
          </p:cNvSpPr>
          <p:nvPr>
            <p:ph type="title"/>
          </p:nvPr>
        </p:nvSpPr>
        <p:spPr/>
        <p:txBody>
          <a:bodyPr/>
          <a:lstStyle/>
          <a:p>
            <a:pPr eaLnBrk="1" hangingPunct="1"/>
            <a:r>
              <a:rPr lang="es-ES_tradnl" altLang="es-PE"/>
              <a:t>Objeto Rango</a:t>
            </a:r>
            <a:endParaRPr lang="es-ES" altLang="es-PE"/>
          </a:p>
        </p:txBody>
      </p:sp>
      <p:sp>
        <p:nvSpPr>
          <p:cNvPr id="14341" name="Rectangle 3"/>
          <p:cNvSpPr>
            <a:spLocks noGrp="1" noChangeArrowheads="1"/>
          </p:cNvSpPr>
          <p:nvPr>
            <p:ph type="body" sz="half" idx="1"/>
          </p:nvPr>
        </p:nvSpPr>
        <p:spPr>
          <a:xfrm>
            <a:off x="457200" y="1719263"/>
            <a:ext cx="7929563" cy="1149350"/>
          </a:xfrm>
        </p:spPr>
        <p:txBody>
          <a:bodyPr/>
          <a:lstStyle/>
          <a:p>
            <a:pPr eaLnBrk="1" hangingPunct="1"/>
            <a:r>
              <a:rPr lang="es-ES_tradnl" altLang="es-PE" sz="2600"/>
              <a:t>Programa que deja un valor en una celda y modifica su formato</a:t>
            </a:r>
          </a:p>
          <a:p>
            <a:pPr eaLnBrk="1" hangingPunct="1">
              <a:buFont typeface="Wingdings" panose="05000000000000000000" pitchFamily="2" charset="2"/>
              <a:buNone/>
            </a:pPr>
            <a:endParaRPr lang="es-ES" altLang="es-PE" sz="1700"/>
          </a:p>
        </p:txBody>
      </p:sp>
      <p:graphicFrame>
        <p:nvGraphicFramePr>
          <p:cNvPr id="143411" name="Group 51"/>
          <p:cNvGraphicFramePr>
            <a:graphicFrameLocks noGrp="1"/>
          </p:cNvGraphicFramePr>
          <p:nvPr>
            <p:ph sz="half" idx="2"/>
          </p:nvPr>
        </p:nvGraphicFramePr>
        <p:xfrm>
          <a:off x="971550" y="3328988"/>
          <a:ext cx="7489825" cy="2700516"/>
        </p:xfrm>
        <a:graphic>
          <a:graphicData uri="http://schemas.openxmlformats.org/drawingml/2006/table">
            <a:tbl>
              <a:tblPr/>
              <a:tblGrid>
                <a:gridCol w="7489825">
                  <a:extLst>
                    <a:ext uri="{9D8B030D-6E8A-4147-A177-3AD203B41FA5}">
                      <a16:colId xmlns:a16="http://schemas.microsoft.com/office/drawing/2014/main" val="1166284971"/>
                    </a:ext>
                  </a:extLst>
                </a:gridCol>
              </a:tblGrid>
              <a:tr h="2700337">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2000" b="0" i="0" u="none" strike="noStrike" cap="none" normalizeH="0" baseline="0">
                          <a:ln>
                            <a:noFill/>
                          </a:ln>
                          <a:solidFill>
                            <a:srgbClr val="0033CC"/>
                          </a:solidFill>
                          <a:effectLst/>
                          <a:latin typeface="Arial" panose="020B0604020202020204" pitchFamily="34" charset="0"/>
                        </a:rPr>
                        <a:t>Sub</a:t>
                      </a:r>
                      <a:r>
                        <a:rPr kumimoji="0" lang="es-ES_tradnl" altLang="es-PE" sz="2000" b="0" i="0" u="none" strike="noStrike" cap="none" normalizeH="0" baseline="0">
                          <a:ln>
                            <a:noFill/>
                          </a:ln>
                          <a:solidFill>
                            <a:schemeClr val="tx1"/>
                          </a:solidFill>
                          <a:effectLst/>
                          <a:latin typeface="Arial" panose="020B0604020202020204" pitchFamily="34" charset="0"/>
                        </a:rPr>
                        <a:t> Saludo()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2000" b="0" i="0" u="none" strike="noStrike" cap="none" normalizeH="0" baseline="0">
                          <a:ln>
                            <a:noFill/>
                          </a:ln>
                          <a:solidFill>
                            <a:schemeClr val="tx1"/>
                          </a:solidFill>
                          <a:effectLst/>
                          <a:latin typeface="Arial" panose="020B0604020202020204" pitchFamily="34" charset="0"/>
                        </a:rPr>
                        <a:t>    Worksheets("Hoja2").Activate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2000" b="0" i="0" u="none" strike="noStrike" cap="none" normalizeH="0" baseline="0">
                          <a:ln>
                            <a:noFill/>
                          </a:ln>
                          <a:solidFill>
                            <a:schemeClr val="tx1"/>
                          </a:solidFill>
                          <a:effectLst/>
                          <a:latin typeface="Arial" panose="020B0604020202020204" pitchFamily="34" charset="0"/>
                        </a:rPr>
                        <a:t>    ActiveSheet.Range("C5").Value = "¿Cómo esta usted?"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2000" b="0" i="0" u="none" strike="noStrike" cap="none" normalizeH="0" baseline="0">
                          <a:ln>
                            <a:noFill/>
                          </a:ln>
                          <a:solidFill>
                            <a:schemeClr val="tx1"/>
                          </a:solidFill>
                          <a:effectLst/>
                          <a:latin typeface="Arial" panose="020B0604020202020204" pitchFamily="34" charset="0"/>
                        </a:rPr>
                        <a:t>    ActiveSheet.Range("C5").Font.Bold = </a:t>
                      </a:r>
                      <a:r>
                        <a:rPr kumimoji="0" lang="es-ES_tradnl" altLang="es-PE" sz="2000" b="0" i="0" u="none" strike="noStrike" cap="none" normalizeH="0" baseline="0">
                          <a:ln>
                            <a:noFill/>
                          </a:ln>
                          <a:solidFill>
                            <a:srgbClr val="0033CC"/>
                          </a:solidFill>
                          <a:effectLst/>
                          <a:latin typeface="Arial" panose="020B0604020202020204" pitchFamily="34" charset="0"/>
                        </a:rPr>
                        <a:t>True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2000" b="0" i="0" u="none" strike="noStrike" cap="none" normalizeH="0" baseline="0">
                          <a:ln>
                            <a:noFill/>
                          </a:ln>
                          <a:solidFill>
                            <a:schemeClr val="tx1"/>
                          </a:solidFill>
                          <a:effectLst/>
                          <a:latin typeface="Arial" panose="020B0604020202020204" pitchFamily="34" charset="0"/>
                        </a:rPr>
                        <a:t>    ActiveSheet.Range("C5").Font.Color = RGB(255, 0,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2000" b="0" i="0" u="none" strike="noStrike" cap="none" normalizeH="0" baseline="0">
                          <a:ln>
                            <a:noFill/>
                          </a:ln>
                          <a:solidFill>
                            <a:srgbClr val="0033CC"/>
                          </a:solidFill>
                          <a:effectLst/>
                          <a:latin typeface="Arial" panose="020B0604020202020204" pitchFamily="34" charset="0"/>
                        </a:rPr>
                        <a:t>End Sub</a:t>
                      </a:r>
                      <a:endParaRPr kumimoji="0" lang="es-ES_tradnl" altLang="es-PE" sz="1300" b="0" i="0" u="none" strike="noStrike" cap="none" normalizeH="0" baseline="0">
                        <a:ln>
                          <a:noFill/>
                        </a:ln>
                        <a:solidFill>
                          <a:srgbClr val="0033CC"/>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endParaRPr kumimoji="0" lang="es-ES" altLang="es-PE" sz="2600" b="0" i="0" u="none" strike="noStrike" cap="none" normalizeH="0" baseline="0">
                        <a:ln>
                          <a:noFill/>
                        </a:ln>
                        <a:solidFill>
                          <a:schemeClr val="tx1"/>
                        </a:solidFill>
                        <a:effectLst/>
                        <a:latin typeface="Arial" panose="020B0604020202020204" pitchFamily="34" charset="0"/>
                      </a:endParaRPr>
                    </a:p>
                  </a:txBody>
                  <a:tcPr marT="45714" marB="45714"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18562043"/>
                  </a:ext>
                </a:extLst>
              </a:tr>
            </a:tbl>
          </a:graphicData>
        </a:graphic>
      </p:graphicFrame>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arcador de fecha 4"/>
          <p:cNvSpPr>
            <a:spLocks noGrp="1"/>
          </p:cNvSpPr>
          <p:nvPr>
            <p:ph type="dt" sz="quarter" idx="10"/>
          </p:nvPr>
        </p:nvSpPr>
        <p:spPr/>
        <p:txBody>
          <a:bodyPr/>
          <a:lstStyle/>
          <a:p>
            <a:pPr>
              <a:defRPr/>
            </a:pPr>
            <a:fld id="{48AABBAF-CA69-40F3-B0CE-C322B22B2283}" type="datetime1">
              <a:rPr lang="es-ES" altLang="es-PE" smtClean="0"/>
              <a:t>07/03/2022</a:t>
            </a:fld>
            <a:endParaRPr lang="es-ES" altLang="en-US"/>
          </a:p>
        </p:txBody>
      </p:sp>
      <p:sp>
        <p:nvSpPr>
          <p:cNvPr id="11" name="Marcador de número de diapositiva 6"/>
          <p:cNvSpPr>
            <a:spLocks noGrp="1"/>
          </p:cNvSpPr>
          <p:nvPr>
            <p:ph type="sldNum" sz="quarter" idx="12"/>
          </p:nvPr>
        </p:nvSpPr>
        <p:spPr/>
        <p:txBody>
          <a:bodyPr/>
          <a:lstStyle/>
          <a:p>
            <a:pPr>
              <a:defRPr/>
            </a:pPr>
            <a:fld id="{0737DDA5-6591-44D3-AA37-95F560799D7A}" type="slidenum">
              <a:rPr lang="es-ES" altLang="en-US"/>
              <a:pPr>
                <a:defRPr/>
              </a:pPr>
              <a:t>30</a:t>
            </a:fld>
            <a:endParaRPr lang="es-ES" altLang="en-US"/>
          </a:p>
        </p:txBody>
      </p:sp>
      <p:sp>
        <p:nvSpPr>
          <p:cNvPr id="43012" name="Rectangle 2"/>
          <p:cNvSpPr>
            <a:spLocks noGrp="1" noChangeArrowheads="1"/>
          </p:cNvSpPr>
          <p:nvPr>
            <p:ph type="title"/>
          </p:nvPr>
        </p:nvSpPr>
        <p:spPr>
          <a:xfrm>
            <a:off x="468313" y="404813"/>
            <a:ext cx="8229600" cy="720725"/>
          </a:xfrm>
        </p:spPr>
        <p:txBody>
          <a:bodyPr/>
          <a:lstStyle/>
          <a:p>
            <a:pPr eaLnBrk="1" hangingPunct="1"/>
            <a:r>
              <a:rPr lang="es-ES" altLang="es-PE" sz="2200" b="0"/>
              <a:t>Cada sentencia Case evalúa un rango de valores</a:t>
            </a:r>
          </a:p>
        </p:txBody>
      </p:sp>
      <p:graphicFrame>
        <p:nvGraphicFramePr>
          <p:cNvPr id="268324" name="Group 36"/>
          <p:cNvGraphicFramePr>
            <a:graphicFrameLocks noGrp="1"/>
          </p:cNvGraphicFramePr>
          <p:nvPr>
            <p:ph sz="half" idx="2"/>
          </p:nvPr>
        </p:nvGraphicFramePr>
        <p:xfrm>
          <a:off x="900113" y="1196975"/>
          <a:ext cx="7489825" cy="5002213"/>
        </p:xfrm>
        <a:graphic>
          <a:graphicData uri="http://schemas.openxmlformats.org/drawingml/2006/table">
            <a:tbl>
              <a:tblPr/>
              <a:tblGrid>
                <a:gridCol w="7489825">
                  <a:extLst>
                    <a:ext uri="{9D8B030D-6E8A-4147-A177-3AD203B41FA5}">
                      <a16:colId xmlns:a16="http://schemas.microsoft.com/office/drawing/2014/main" val="2149411460"/>
                    </a:ext>
                  </a:extLst>
                </a:gridCol>
              </a:tblGrid>
              <a:tr h="5002213">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Sub</a:t>
                      </a:r>
                      <a:r>
                        <a:rPr kumimoji="0" lang="es-ES" altLang="es-PE" sz="1100" b="0" i="0" u="none" strike="noStrike" cap="none" normalizeH="0" baseline="0">
                          <a:ln>
                            <a:noFill/>
                          </a:ln>
                          <a:solidFill>
                            <a:schemeClr val="tx1"/>
                          </a:solidFill>
                          <a:effectLst/>
                          <a:latin typeface="Arial" panose="020B0604020202020204" pitchFamily="34" charset="0"/>
                        </a:rPr>
                        <a:t> Media()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Nota1 </a:t>
                      </a:r>
                      <a:r>
                        <a:rPr kumimoji="0" lang="es-ES" altLang="es-PE" sz="1100" b="0" i="0" u="none" strike="noStrike" cap="none" normalizeH="0" baseline="0">
                          <a:ln>
                            <a:noFill/>
                          </a:ln>
                          <a:solidFill>
                            <a:srgbClr val="0033CC"/>
                          </a:solidFill>
                          <a:effectLst/>
                          <a:latin typeface="Arial" panose="020B0604020202020204" pitchFamily="34" charset="0"/>
                        </a:rPr>
                        <a:t>As Single</a:t>
                      </a:r>
                      <a:r>
                        <a:rPr kumimoji="0" lang="es-ES" altLang="es-PE" sz="1100" b="0" i="0" u="none" strike="noStrike" cap="none" normalizeH="0" baseline="0">
                          <a:ln>
                            <a:noFill/>
                          </a:ln>
                          <a:solidFill>
                            <a:schemeClr val="tx1"/>
                          </a:solidFill>
                          <a:effectLst/>
                          <a:latin typeface="Arial" panose="020B0604020202020204" pitchFamily="34" charset="0"/>
                        </a:rPr>
                        <a:t>, Nota2 </a:t>
                      </a:r>
                      <a:r>
                        <a:rPr kumimoji="0" lang="es-ES" altLang="es-PE" sz="1100" b="0" i="0" u="none" strike="noStrike" cap="none" normalizeH="0" baseline="0">
                          <a:ln>
                            <a:noFill/>
                          </a:ln>
                          <a:solidFill>
                            <a:srgbClr val="0033CC"/>
                          </a:solidFill>
                          <a:effectLst/>
                          <a:latin typeface="Arial" panose="020B0604020202020204" pitchFamily="34" charset="0"/>
                        </a:rPr>
                        <a:t>As Single</a:t>
                      </a:r>
                      <a:r>
                        <a:rPr kumimoji="0" lang="es-ES" altLang="es-PE" sz="1100" b="0" i="0" u="none" strike="noStrike" cap="none" normalizeH="0" baseline="0">
                          <a:ln>
                            <a:noFill/>
                          </a:ln>
                          <a:solidFill>
                            <a:schemeClr val="tx1"/>
                          </a:solidFill>
                          <a:effectLst/>
                          <a:latin typeface="Arial" panose="020B0604020202020204" pitchFamily="34" charset="0"/>
                        </a:rPr>
                        <a:t>, Nota3 </a:t>
                      </a:r>
                      <a:r>
                        <a:rPr kumimoji="0" lang="es-ES" altLang="es-PE" sz="1100" b="0" i="0" u="none" strike="noStrike" cap="none" normalizeH="0" baseline="0">
                          <a:ln>
                            <a:noFill/>
                          </a:ln>
                          <a:solidFill>
                            <a:srgbClr val="0033CC"/>
                          </a:solidFill>
                          <a:effectLst/>
                          <a:latin typeface="Arial" panose="020B0604020202020204" pitchFamily="34" charset="0"/>
                        </a:rPr>
                        <a:t>As Single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califica </a:t>
                      </a:r>
                      <a:r>
                        <a:rPr kumimoji="0" lang="es-ES" altLang="es-PE" sz="1100" b="0" i="0" u="none" strike="noStrike" cap="none" normalizeH="0" baseline="0">
                          <a:ln>
                            <a:noFill/>
                          </a:ln>
                          <a:solidFill>
                            <a:srgbClr val="0033CC"/>
                          </a:solidFill>
                          <a:effectLst/>
                          <a:latin typeface="Arial" panose="020B0604020202020204" pitchFamily="34" charset="0"/>
                        </a:rPr>
                        <a:t>As String</a:t>
                      </a:r>
                      <a:r>
                        <a:rPr kumimoji="0" lang="es-ES" altLang="es-PE" sz="1100" b="0" i="0" u="none" strike="noStrike" cap="none" normalizeH="0" baseline="0">
                          <a:ln>
                            <a:noFill/>
                          </a:ln>
                          <a:solidFill>
                            <a:schemeClr val="tx1"/>
                          </a:solidFill>
                          <a:effectLst/>
                          <a:latin typeface="Arial" panose="020B0604020202020204" pitchFamily="34" charset="0"/>
                        </a:rPr>
                        <a:t>, Media </a:t>
                      </a:r>
                      <a:r>
                        <a:rPr kumimoji="0" lang="es-ES" altLang="es-PE" sz="1100" b="0" i="0" u="none" strike="noStrike" cap="none" normalizeH="0" baseline="0">
                          <a:ln>
                            <a:noFill/>
                          </a:ln>
                          <a:solidFill>
                            <a:srgbClr val="0033CC"/>
                          </a:solidFill>
                          <a:effectLst/>
                          <a:latin typeface="Arial" panose="020B0604020202020204" pitchFamily="34" charset="0"/>
                        </a:rPr>
                        <a:t>As Single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Nota1 = </a:t>
                      </a:r>
                      <a:r>
                        <a:rPr kumimoji="0" lang="es-ES" altLang="es-PE" sz="1100" b="0" i="0" u="none" strike="noStrike" cap="none" normalizeH="0" baseline="0">
                          <a:ln>
                            <a:noFill/>
                          </a:ln>
                          <a:solidFill>
                            <a:srgbClr val="0033CC"/>
                          </a:solidFill>
                          <a:effectLst/>
                          <a:latin typeface="Arial" panose="020B0604020202020204" pitchFamily="34" charset="0"/>
                        </a:rPr>
                        <a:t>CSng</a:t>
                      </a:r>
                      <a:r>
                        <a:rPr kumimoji="0" lang="es-ES" altLang="es-PE" sz="1100" b="0" i="0" u="none" strike="noStrike" cap="none" normalizeH="0" baseline="0">
                          <a:ln>
                            <a:noFill/>
                          </a:ln>
                          <a:solidFill>
                            <a:schemeClr val="tx1"/>
                          </a:solidFill>
                          <a:effectLst/>
                          <a:latin typeface="Arial" panose="020B0604020202020204" pitchFamily="34" charset="0"/>
                        </a:rPr>
                        <a:t>(InputBox("Entrar Nota primera evaluación",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Nota2 = </a:t>
                      </a:r>
                      <a:r>
                        <a:rPr kumimoji="0" lang="es-ES" altLang="es-PE" sz="1100" b="0" i="0" u="none" strike="noStrike" cap="none" normalizeH="0" baseline="0">
                          <a:ln>
                            <a:noFill/>
                          </a:ln>
                          <a:solidFill>
                            <a:srgbClr val="0033CC"/>
                          </a:solidFill>
                          <a:effectLst/>
                          <a:latin typeface="Arial" panose="020B0604020202020204" pitchFamily="34" charset="0"/>
                        </a:rPr>
                        <a:t>CSng</a:t>
                      </a:r>
                      <a:r>
                        <a:rPr kumimoji="0" lang="es-ES" altLang="es-PE" sz="1100" b="0" i="0" u="none" strike="noStrike" cap="none" normalizeH="0" baseline="0">
                          <a:ln>
                            <a:noFill/>
                          </a:ln>
                          <a:solidFill>
                            <a:schemeClr val="tx1"/>
                          </a:solidFill>
                          <a:effectLst/>
                          <a:latin typeface="Arial" panose="020B0604020202020204" pitchFamily="34" charset="0"/>
                        </a:rPr>
                        <a:t>(InputBox("Entrar Nota Segunda evaluación",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Nota3 = </a:t>
                      </a:r>
                      <a:r>
                        <a:rPr kumimoji="0" lang="es-ES" altLang="es-PE" sz="1100" b="0" i="0" u="none" strike="noStrike" cap="none" normalizeH="0" baseline="0">
                          <a:ln>
                            <a:noFill/>
                          </a:ln>
                          <a:solidFill>
                            <a:srgbClr val="0033CC"/>
                          </a:solidFill>
                          <a:effectLst/>
                          <a:latin typeface="Arial" panose="020B0604020202020204" pitchFamily="34" charset="0"/>
                        </a:rPr>
                        <a:t>CSng</a:t>
                      </a:r>
                      <a:r>
                        <a:rPr kumimoji="0" lang="es-ES" altLang="es-PE" sz="1100" b="0" i="0" u="none" strike="noStrike" cap="none" normalizeH="0" baseline="0">
                          <a:ln>
                            <a:noFill/>
                          </a:ln>
                          <a:solidFill>
                            <a:schemeClr val="tx1"/>
                          </a:solidFill>
                          <a:effectLst/>
                          <a:latin typeface="Arial" panose="020B0604020202020204" pitchFamily="34" charset="0"/>
                        </a:rPr>
                        <a:t>(InputBox("Entrar Nota Tercera evaluación",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Media = (Nota1 + Nota2 + Nota3) / 3</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ActiveSheet.Range("C17").Value = Nota1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ActiveSheet.Range("D17").Value = Nota2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ActiveSheet.Range("E17").Value = Nota3</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ActiveSheet.Range("D18").Value = Media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Select Case</a:t>
                      </a:r>
                      <a:r>
                        <a:rPr kumimoji="0" lang="es-ES" altLang="es-PE" sz="1100" b="0" i="0" u="none" strike="noStrike" cap="none" normalizeH="0" baseline="0">
                          <a:ln>
                            <a:noFill/>
                          </a:ln>
                          <a:solidFill>
                            <a:schemeClr val="tx1"/>
                          </a:solidFill>
                          <a:effectLst/>
                          <a:latin typeface="Arial" panose="020B0604020202020204" pitchFamily="34" charset="0"/>
                        </a:rPr>
                        <a:t> Media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Case Is</a:t>
                      </a:r>
                      <a:r>
                        <a:rPr kumimoji="0" lang="es-ES" altLang="es-PE" sz="1100" b="0" i="0" u="none" strike="noStrike" cap="none" normalizeH="0" baseline="0">
                          <a:ln>
                            <a:noFill/>
                          </a:ln>
                          <a:solidFill>
                            <a:schemeClr val="tx1"/>
                          </a:solidFill>
                          <a:effectLst/>
                          <a:latin typeface="Arial" panose="020B0604020202020204" pitchFamily="34" charset="0"/>
                        </a:rPr>
                        <a:t> &lt; 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califica = "Suspenso"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Case</a:t>
                      </a:r>
                      <a:r>
                        <a:rPr kumimoji="0" lang="es-ES" altLang="es-PE" sz="1100" b="0" i="0" u="none" strike="noStrike" cap="none" normalizeH="0" baseline="0">
                          <a:ln>
                            <a:noFill/>
                          </a:ln>
                          <a:solidFill>
                            <a:schemeClr val="tx1"/>
                          </a:solidFill>
                          <a:effectLst/>
                          <a:latin typeface="Arial" panose="020B0604020202020204" pitchFamily="34" charset="0"/>
                        </a:rPr>
                        <a:t> 5 </a:t>
                      </a:r>
                      <a:r>
                        <a:rPr kumimoji="0" lang="es-ES" altLang="es-PE" sz="1100" b="0" i="0" u="none" strike="noStrike" cap="none" normalizeH="0" baseline="0">
                          <a:ln>
                            <a:noFill/>
                          </a:ln>
                          <a:solidFill>
                            <a:srgbClr val="0033CC"/>
                          </a:solidFill>
                          <a:effectLst/>
                          <a:latin typeface="Arial" panose="020B0604020202020204" pitchFamily="34" charset="0"/>
                        </a:rPr>
                        <a:t>To</a:t>
                      </a:r>
                      <a:r>
                        <a:rPr kumimoji="0" lang="es-ES" altLang="es-PE" sz="1100" b="0" i="0" u="none" strike="noStrike" cap="none" normalizeH="0" baseline="0">
                          <a:ln>
                            <a:noFill/>
                          </a:ln>
                          <a:solidFill>
                            <a:schemeClr val="tx1"/>
                          </a:solidFill>
                          <a:effectLst/>
                          <a:latin typeface="Arial" panose="020B0604020202020204" pitchFamily="34" charset="0"/>
                        </a:rPr>
                        <a:t> 6.99</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califica = "Aprobado"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Case</a:t>
                      </a:r>
                      <a:r>
                        <a:rPr kumimoji="0" lang="es-ES" altLang="es-PE" sz="1100" b="0" i="0" u="none" strike="noStrike" cap="none" normalizeH="0" baseline="0">
                          <a:ln>
                            <a:noFill/>
                          </a:ln>
                          <a:solidFill>
                            <a:schemeClr val="tx1"/>
                          </a:solidFill>
                          <a:effectLst/>
                          <a:latin typeface="Arial" panose="020B0604020202020204" pitchFamily="34" charset="0"/>
                        </a:rPr>
                        <a:t> 6.99 </a:t>
                      </a:r>
                      <a:r>
                        <a:rPr kumimoji="0" lang="es-ES" altLang="es-PE" sz="1100" b="0" i="0" u="none" strike="noStrike" cap="none" normalizeH="0" baseline="0">
                          <a:ln>
                            <a:noFill/>
                          </a:ln>
                          <a:solidFill>
                            <a:srgbClr val="0033CC"/>
                          </a:solidFill>
                          <a:effectLst/>
                          <a:latin typeface="Arial" panose="020B0604020202020204" pitchFamily="34" charset="0"/>
                        </a:rPr>
                        <a:t>To</a:t>
                      </a:r>
                      <a:r>
                        <a:rPr kumimoji="0" lang="es-ES" altLang="es-PE" sz="1100" b="0" i="0" u="none" strike="noStrike" cap="none" normalizeH="0" baseline="0">
                          <a:ln>
                            <a:noFill/>
                          </a:ln>
                          <a:solidFill>
                            <a:schemeClr val="tx1"/>
                          </a:solidFill>
                          <a:effectLst/>
                          <a:latin typeface="Arial" panose="020B0604020202020204" pitchFamily="34" charset="0"/>
                        </a:rPr>
                        <a:t> 8.99</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califica = "Notable"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Case Is</a:t>
                      </a:r>
                      <a:r>
                        <a:rPr kumimoji="0" lang="es-ES" altLang="es-PE" sz="1100" b="0" i="0" u="none" strike="noStrike" cap="none" normalizeH="0" baseline="0">
                          <a:ln>
                            <a:noFill/>
                          </a:ln>
                          <a:solidFill>
                            <a:schemeClr val="tx1"/>
                          </a:solidFill>
                          <a:effectLst/>
                          <a:latin typeface="Arial" panose="020B0604020202020204" pitchFamily="34" charset="0"/>
                        </a:rPr>
                        <a:t> &gt; 8, 99</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califica = "Sobresaliente"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Select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ActiveSheet.Range("E18").Value = califica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End Sub</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24981578"/>
                  </a:ext>
                </a:extLst>
              </a:tr>
            </a:tbl>
          </a:graphicData>
        </a:graphic>
      </p:graphicFrame>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4"/>
          <p:cNvSpPr>
            <a:spLocks noGrp="1"/>
          </p:cNvSpPr>
          <p:nvPr>
            <p:ph type="dt" sz="quarter" idx="10"/>
          </p:nvPr>
        </p:nvSpPr>
        <p:spPr/>
        <p:txBody>
          <a:bodyPr/>
          <a:lstStyle/>
          <a:p>
            <a:pPr>
              <a:defRPr/>
            </a:pPr>
            <a:fld id="{D5BEB803-539C-4086-BD99-ACEE2EAB9046}" type="datetime1">
              <a:rPr lang="es-ES" altLang="es-PE" smtClean="0"/>
              <a:t>07/03/2022</a:t>
            </a:fld>
            <a:endParaRPr lang="es-ES" altLang="en-US"/>
          </a:p>
        </p:txBody>
      </p:sp>
      <p:sp>
        <p:nvSpPr>
          <p:cNvPr id="13" name="Marcador de número de diapositiva 6"/>
          <p:cNvSpPr>
            <a:spLocks noGrp="1"/>
          </p:cNvSpPr>
          <p:nvPr>
            <p:ph type="sldNum" sz="quarter" idx="12"/>
          </p:nvPr>
        </p:nvSpPr>
        <p:spPr/>
        <p:txBody>
          <a:bodyPr/>
          <a:lstStyle/>
          <a:p>
            <a:pPr>
              <a:defRPr/>
            </a:pPr>
            <a:fld id="{6E493CC2-1A27-41EF-A623-0D9FE2D86ED3}" type="slidenum">
              <a:rPr lang="es-ES" altLang="en-US"/>
              <a:pPr>
                <a:defRPr/>
              </a:pPr>
              <a:t>31</a:t>
            </a:fld>
            <a:endParaRPr lang="es-ES" altLang="en-US"/>
          </a:p>
        </p:txBody>
      </p:sp>
      <p:sp>
        <p:nvSpPr>
          <p:cNvPr id="44036" name="Rectangle 2"/>
          <p:cNvSpPr>
            <a:spLocks noGrp="1" noChangeArrowheads="1"/>
          </p:cNvSpPr>
          <p:nvPr>
            <p:ph type="title"/>
          </p:nvPr>
        </p:nvSpPr>
        <p:spPr>
          <a:xfrm>
            <a:off x="468313" y="404813"/>
            <a:ext cx="8229600" cy="720725"/>
          </a:xfrm>
        </p:spPr>
        <p:txBody>
          <a:bodyPr/>
          <a:lstStyle/>
          <a:p>
            <a:pPr eaLnBrk="1" hangingPunct="1"/>
            <a:r>
              <a:rPr lang="es-ES" altLang="es-PE" sz="2200" b="0"/>
              <a:t>Select Case y Filtros</a:t>
            </a:r>
          </a:p>
        </p:txBody>
      </p:sp>
      <p:graphicFrame>
        <p:nvGraphicFramePr>
          <p:cNvPr id="269338" name="Group 26"/>
          <p:cNvGraphicFramePr>
            <a:graphicFrameLocks noGrp="1"/>
          </p:cNvGraphicFramePr>
          <p:nvPr>
            <p:ph sz="half" idx="2"/>
          </p:nvPr>
        </p:nvGraphicFramePr>
        <p:xfrm>
          <a:off x="900113" y="1052513"/>
          <a:ext cx="7489825" cy="5040312"/>
        </p:xfrm>
        <a:graphic>
          <a:graphicData uri="http://schemas.openxmlformats.org/drawingml/2006/table">
            <a:tbl>
              <a:tblPr/>
              <a:tblGrid>
                <a:gridCol w="3671887">
                  <a:extLst>
                    <a:ext uri="{9D8B030D-6E8A-4147-A177-3AD203B41FA5}">
                      <a16:colId xmlns:a16="http://schemas.microsoft.com/office/drawing/2014/main" val="2027842216"/>
                    </a:ext>
                  </a:extLst>
                </a:gridCol>
                <a:gridCol w="3817938">
                  <a:extLst>
                    <a:ext uri="{9D8B030D-6E8A-4147-A177-3AD203B41FA5}">
                      <a16:colId xmlns:a16="http://schemas.microsoft.com/office/drawing/2014/main" val="968751349"/>
                    </a:ext>
                  </a:extLst>
                </a:gridCol>
              </a:tblGrid>
              <a:tr h="5040312">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Sub</a:t>
                      </a:r>
                      <a:r>
                        <a:rPr kumimoji="0" lang="es-ES" altLang="es-PE" sz="1100" b="0" i="0" u="none" strike="noStrike" cap="none" normalizeH="0" baseline="0">
                          <a:ln>
                            <a:noFill/>
                          </a:ln>
                          <a:solidFill>
                            <a:schemeClr val="tx1"/>
                          </a:solidFill>
                          <a:effectLst/>
                          <a:latin typeface="Arial" panose="020B0604020202020204" pitchFamily="34" charset="0"/>
                        </a:rPr>
                        <a:t> con_case_y_filtro()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Signo </a:t>
                      </a:r>
                      <a:r>
                        <a:rPr kumimoji="0" lang="es-ES" altLang="es-PE" sz="11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Valor1 </a:t>
                      </a:r>
                      <a:r>
                        <a:rPr kumimoji="0" lang="es-ES" altLang="es-PE" sz="1100" b="0" i="0" u="none" strike="noStrike" cap="none" normalizeH="0" baseline="0">
                          <a:ln>
                            <a:noFill/>
                          </a:ln>
                          <a:solidFill>
                            <a:srgbClr val="0033CC"/>
                          </a:solidFill>
                          <a:effectLst/>
                          <a:latin typeface="Arial" panose="020B0604020202020204" pitchFamily="34" charset="0"/>
                        </a:rPr>
                        <a:t>As Variant</a:t>
                      </a:r>
                      <a:r>
                        <a:rPr kumimoji="0" lang="es-ES" altLang="es-PE" sz="1100" b="0" i="0" u="none" strike="noStrike" cap="none" normalizeH="0" baseline="0">
                          <a:ln>
                            <a:noFill/>
                          </a:ln>
                          <a:solidFill>
                            <a:schemeClr val="tx1"/>
                          </a:solidFill>
                          <a:effectLst/>
                          <a:latin typeface="Arial" panose="020B0604020202020204" pitchFamily="34" charset="0"/>
                        </a:rPr>
                        <a:t>, Valor2 </a:t>
                      </a:r>
                      <a:r>
                        <a:rPr kumimoji="0" lang="es-ES" altLang="es-PE" sz="1100" b="0" i="0" u="none" strike="noStrike" cap="none" normalizeH="0" baseline="0">
                          <a:ln>
                            <a:noFill/>
                          </a:ln>
                          <a:solidFill>
                            <a:srgbClr val="0033CC"/>
                          </a:solidFill>
                          <a:effectLst/>
                          <a:latin typeface="Arial" panose="020B0604020202020204" pitchFamily="34" charset="0"/>
                        </a:rPr>
                        <a:t>As Variant</a:t>
                      </a:r>
                      <a:r>
                        <a:rPr kumimoji="0" lang="es-ES" altLang="es-PE" sz="1100" b="0" i="0" u="none" strike="noStrike" cap="none" normalizeH="0" baseline="0">
                          <a:ln>
                            <a:noFill/>
                          </a:ln>
                          <a:solidFill>
                            <a:schemeClr val="tx1"/>
                          </a:solidFill>
                          <a:effectLst/>
                          <a:latin typeface="Arial" panose="020B0604020202020204" pitchFamily="34" charset="0"/>
                        </a:rPr>
                        <a:t>, Total </a:t>
                      </a:r>
                      <a:r>
                        <a:rPr kumimoji="0" lang="es-ES" altLang="es-PE" sz="1100" b="0" i="0" u="none" strike="noStrike" cap="none" normalizeH="0" baseline="0">
                          <a:ln>
                            <a:noFill/>
                          </a:ln>
                          <a:solidFill>
                            <a:srgbClr val="0033CC"/>
                          </a:solidFill>
                          <a:effectLst/>
                          <a:latin typeface="Arial" panose="020B0604020202020204" pitchFamily="34" charset="0"/>
                        </a:rPr>
                        <a:t>As Single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Continuar </a:t>
                      </a:r>
                      <a:r>
                        <a:rPr kumimoji="0" lang="es-ES" altLang="es-PE" sz="1100" b="0" i="0" u="none" strike="noStrike" cap="none" normalizeH="0" baseline="0">
                          <a:ln>
                            <a:noFill/>
                          </a:ln>
                          <a:solidFill>
                            <a:srgbClr val="0033CC"/>
                          </a:solidFill>
                          <a:effectLst/>
                          <a:latin typeface="Arial" panose="020B0604020202020204" pitchFamily="34" charset="0"/>
                        </a:rPr>
                        <a:t>As Boolean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Valor1 = ActiveSheet.Range("E19").Value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Valor2 = ActiveSheet.Range("E20").Value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Signo = ActiveSheet.Range("E21").Value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Continuar = </a:t>
                      </a:r>
                      <a:r>
                        <a:rPr kumimoji="0" lang="es-ES" altLang="es-PE" sz="1100" b="0" i="0" u="none" strike="noStrike" cap="none" normalizeH="0" baseline="0">
                          <a:ln>
                            <a:noFill/>
                          </a:ln>
                          <a:solidFill>
                            <a:srgbClr val="0033CC"/>
                          </a:solidFill>
                          <a:effectLst/>
                          <a:latin typeface="Arial" panose="020B0604020202020204" pitchFamily="34" charset="0"/>
                        </a:rPr>
                        <a:t>True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 Si en la casilla E19 no hay un valor numérico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If Not</a:t>
                      </a:r>
                      <a:r>
                        <a:rPr kumimoji="0" lang="es-ES" altLang="es-PE" sz="1100" b="0" i="0" u="none" strike="noStrike" cap="none" normalizeH="0" baseline="0">
                          <a:ln>
                            <a:noFill/>
                          </a:ln>
                          <a:solidFill>
                            <a:schemeClr val="tx1"/>
                          </a:solidFill>
                          <a:effectLst/>
                          <a:latin typeface="Arial" panose="020B0604020202020204" pitchFamily="34" charset="0"/>
                        </a:rPr>
                        <a:t> IsNumeric(ActiveSheet.Range("E19")) </a:t>
                      </a:r>
                      <a:r>
                        <a:rPr kumimoji="0" lang="es-ES" altLang="es-PE" sz="1100" b="0"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MsgBox Prompt:="En E19 no hay ningún valor numérico", Title:="ERROR"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Continuar = </a:t>
                      </a:r>
                      <a:r>
                        <a:rPr kumimoji="0" lang="es-ES" altLang="es-PE" sz="1100" b="0" i="0" u="none" strike="noStrike" cap="none" normalizeH="0" baseline="0">
                          <a:ln>
                            <a:noFill/>
                          </a:ln>
                          <a:solidFill>
                            <a:srgbClr val="0033CC"/>
                          </a:solidFill>
                          <a:effectLst/>
                          <a:latin typeface="Arial" panose="020B0604020202020204" pitchFamily="34" charset="0"/>
                        </a:rPr>
                        <a:t>False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 Si en la casilla E20 no hay un valor numérico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If Not</a:t>
                      </a:r>
                      <a:r>
                        <a:rPr kumimoji="0" lang="es-ES" altLang="es-PE" sz="1100" b="0" i="0" u="none" strike="noStrike" cap="none" normalizeH="0" baseline="0">
                          <a:ln>
                            <a:noFill/>
                          </a:ln>
                          <a:solidFill>
                            <a:schemeClr val="tx1"/>
                          </a:solidFill>
                          <a:effectLst/>
                          <a:latin typeface="Arial" panose="020B0604020202020204" pitchFamily="34" charset="0"/>
                        </a:rPr>
                        <a:t> IsNumeric(ActiveSheet.Range("E20")) </a:t>
                      </a:r>
                      <a:r>
                        <a:rPr kumimoji="0" lang="es-ES" altLang="es-PE" sz="1100" b="0"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MsgBox Prompt:="En E20 no hay ningún valor numérico", Title:="ERROR"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Continuar = </a:t>
                      </a:r>
                      <a:r>
                        <a:rPr kumimoji="0" lang="es-ES" altLang="es-PE" sz="1100" b="0" i="0" u="none" strike="noStrike" cap="none" normalizeH="0" baseline="0">
                          <a:ln>
                            <a:noFill/>
                          </a:ln>
                          <a:solidFill>
                            <a:srgbClr val="0033CC"/>
                          </a:solidFill>
                          <a:effectLst/>
                          <a:latin typeface="Arial" panose="020B0604020202020204" pitchFamily="34" charset="0"/>
                        </a:rPr>
                        <a:t>False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   If</a:t>
                      </a:r>
                      <a:r>
                        <a:rPr kumimoji="0" lang="es-ES" altLang="es-PE" sz="1100" b="0" i="0" u="none" strike="noStrike" cap="none" normalizeH="0" baseline="0">
                          <a:ln>
                            <a:noFill/>
                          </a:ln>
                          <a:solidFill>
                            <a:schemeClr val="tx1"/>
                          </a:solidFill>
                          <a:effectLst/>
                          <a:latin typeface="Arial" panose="020B0604020202020204" pitchFamily="34" charset="0"/>
                        </a:rPr>
                        <a:t> IsEmpty(ActiveSheet.Range("E21")) </a:t>
                      </a:r>
                      <a:r>
                        <a:rPr kumimoji="0" lang="es-ES" altLang="es-PE" sz="1100" b="0"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MsgBox Prompt:="la casilla E21 está vacía", Title:="ERROR"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Continuar = </a:t>
                      </a:r>
                      <a:r>
                        <a:rPr kumimoji="0" lang="es-ES" altLang="es-PE" sz="1100" b="0" i="0" u="none" strike="noStrike" cap="none" normalizeH="0" baseline="0">
                          <a:ln>
                            <a:noFill/>
                          </a:ln>
                          <a:solidFill>
                            <a:srgbClr val="0033CC"/>
                          </a:solidFill>
                          <a:effectLst/>
                          <a:latin typeface="Arial" panose="020B0604020202020204" pitchFamily="34" charset="0"/>
                        </a:rPr>
                        <a:t>False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If</a:t>
                      </a:r>
                      <a:r>
                        <a:rPr kumimoji="0" lang="es-ES" altLang="es-PE" sz="1100" b="0" i="0" u="none" strike="noStrike" cap="none" normalizeH="0" baseline="0">
                          <a:ln>
                            <a:noFill/>
                          </a:ln>
                          <a:solidFill>
                            <a:schemeClr val="tx1"/>
                          </a:solidFill>
                          <a:effectLst/>
                          <a:latin typeface="Arial" panose="020B0604020202020204" pitchFamily="34" charset="0"/>
                        </a:rPr>
                        <a:t> Continuar </a:t>
                      </a:r>
                      <a:r>
                        <a:rPr kumimoji="0" lang="es-ES" altLang="es-PE" sz="1100" b="0"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Select Case</a:t>
                      </a:r>
                      <a:r>
                        <a:rPr kumimoji="0" lang="es-ES" altLang="es-PE" sz="1100" b="0" i="0" u="none" strike="noStrike" cap="none" normalizeH="0" baseline="0">
                          <a:ln>
                            <a:noFill/>
                          </a:ln>
                          <a:solidFill>
                            <a:schemeClr val="tx1"/>
                          </a:solidFill>
                          <a:effectLst/>
                          <a:latin typeface="Arial" panose="020B0604020202020204" pitchFamily="34" charset="0"/>
                        </a:rPr>
                        <a:t> Signo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Case</a:t>
                      </a:r>
                      <a:r>
                        <a:rPr kumimoji="0" lang="es-ES" altLang="es-PE" sz="11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Total = Valor1 + Valor2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Case</a:t>
                      </a:r>
                      <a:r>
                        <a:rPr kumimoji="0" lang="es-ES" altLang="es-PE" sz="11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Total = Valor1 - Valor2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Case</a:t>
                      </a:r>
                      <a:r>
                        <a:rPr kumimoji="0" lang="es-ES" altLang="es-PE" sz="1100" b="0" i="0" u="none" strike="noStrike" cap="none" normalizeH="0" baseline="0">
                          <a:ln>
                            <a:noFill/>
                          </a:ln>
                          <a:solidFill>
                            <a:schemeClr val="tx1"/>
                          </a:solidFill>
                          <a:effectLst/>
                          <a:latin typeface="Arial" panose="020B0604020202020204" pitchFamily="34" charset="0"/>
                        </a:rPr>
                        <a:t> "x"</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Total = Valor1 * Valor2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Case</a:t>
                      </a:r>
                      <a:r>
                        <a:rPr kumimoji="0" lang="es-ES" altLang="es-PE" sz="11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Total = Valor1 / Valor2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Case Else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Total =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Select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ActiveSheet.Range("E22").Value = Total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End Sub</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endParaRPr kumimoji="0" lang="es-ES" altLang="es-PE" sz="1100" b="0" i="0" u="none" strike="noStrike" cap="none" normalizeH="0" baseline="0">
                        <a:ln>
                          <a:noFill/>
                        </a:ln>
                        <a:solidFill>
                          <a:srgbClr val="0033CC"/>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23262466"/>
                  </a:ext>
                </a:extLst>
              </a:tr>
            </a:tbl>
          </a:graphicData>
        </a:graphic>
      </p:graphicFrame>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fecha 3"/>
          <p:cNvSpPr>
            <a:spLocks noGrp="1"/>
          </p:cNvSpPr>
          <p:nvPr>
            <p:ph type="dt" sz="quarter" idx="10"/>
          </p:nvPr>
        </p:nvSpPr>
        <p:spPr/>
        <p:txBody>
          <a:bodyPr/>
          <a:lstStyle/>
          <a:p>
            <a:pPr>
              <a:defRPr/>
            </a:pPr>
            <a:fld id="{ECDEF2DF-D180-4D00-947C-67D1F507AC4F}" type="datetime1">
              <a:rPr lang="es-ES" altLang="es-PE" smtClean="0"/>
              <a:t>07/03/2022</a:t>
            </a:fld>
            <a:endParaRPr lang="es-ES" altLang="en-US"/>
          </a:p>
        </p:txBody>
      </p:sp>
      <p:sp>
        <p:nvSpPr>
          <p:cNvPr id="6" name="Marcador de número de diapositiva 5"/>
          <p:cNvSpPr>
            <a:spLocks noGrp="1"/>
          </p:cNvSpPr>
          <p:nvPr>
            <p:ph type="sldNum" sz="quarter" idx="12"/>
          </p:nvPr>
        </p:nvSpPr>
        <p:spPr/>
        <p:txBody>
          <a:bodyPr/>
          <a:lstStyle/>
          <a:p>
            <a:pPr>
              <a:defRPr/>
            </a:pPr>
            <a:fld id="{D515D3AB-D2D4-46FD-BCCC-59AFE3C76AC1}" type="slidenum">
              <a:rPr lang="es-ES" altLang="en-US"/>
              <a:pPr>
                <a:defRPr/>
              </a:pPr>
              <a:t>32</a:t>
            </a:fld>
            <a:endParaRPr lang="es-ES" altLang="en-US"/>
          </a:p>
        </p:txBody>
      </p:sp>
      <p:sp>
        <p:nvSpPr>
          <p:cNvPr id="45060" name="Rectangle 2"/>
          <p:cNvSpPr>
            <a:spLocks noGrp="1" noChangeArrowheads="1"/>
          </p:cNvSpPr>
          <p:nvPr>
            <p:ph type="title"/>
          </p:nvPr>
        </p:nvSpPr>
        <p:spPr/>
        <p:txBody>
          <a:bodyPr/>
          <a:lstStyle/>
          <a:p>
            <a:pPr eaLnBrk="1" hangingPunct="1"/>
            <a:r>
              <a:rPr lang="es-ES" altLang="es-PE" sz="3500"/>
              <a:t>Lista de Funciones de Comprobación</a:t>
            </a:r>
          </a:p>
        </p:txBody>
      </p:sp>
      <p:sp>
        <p:nvSpPr>
          <p:cNvPr id="45061" name="Rectangle 3"/>
          <p:cNvSpPr>
            <a:spLocks noGrp="1" noChangeArrowheads="1"/>
          </p:cNvSpPr>
          <p:nvPr>
            <p:ph type="body" idx="1"/>
          </p:nvPr>
        </p:nvSpPr>
        <p:spPr>
          <a:xfrm>
            <a:off x="457200" y="1484313"/>
            <a:ext cx="8229600" cy="4537075"/>
          </a:xfrm>
        </p:spPr>
        <p:txBody>
          <a:bodyPr/>
          <a:lstStyle/>
          <a:p>
            <a:pPr eaLnBrk="1" hangingPunct="1">
              <a:lnSpc>
                <a:spcPct val="80000"/>
              </a:lnSpc>
            </a:pPr>
            <a:r>
              <a:rPr lang="es-ES" altLang="es-PE" sz="1700"/>
              <a:t>IsNuméric(Expresión)</a:t>
            </a:r>
          </a:p>
          <a:p>
            <a:pPr lvl="1" eaLnBrk="1" hangingPunct="1">
              <a:lnSpc>
                <a:spcPct val="80000"/>
              </a:lnSpc>
            </a:pPr>
            <a:r>
              <a:rPr lang="es-ES" altLang="es-PE" sz="1300"/>
              <a:t> Comprueba si expresión tiene un valor que se puede interpretar como 'numérico.</a:t>
            </a:r>
          </a:p>
          <a:p>
            <a:pPr eaLnBrk="1" hangingPunct="1">
              <a:lnSpc>
                <a:spcPct val="80000"/>
              </a:lnSpc>
            </a:pPr>
            <a:r>
              <a:rPr lang="es-ES" altLang="es-PE" sz="1700"/>
              <a:t>IsDate(Expresión)</a:t>
            </a:r>
          </a:p>
          <a:p>
            <a:pPr lvl="1" eaLnBrk="1" hangingPunct="1">
              <a:lnSpc>
                <a:spcPct val="80000"/>
              </a:lnSpc>
            </a:pPr>
            <a:r>
              <a:rPr lang="es-ES" altLang="es-PE" sz="1300"/>
              <a:t>Comprueba si expresión tiene un valor que se puede interpretar como tipo fecha.</a:t>
            </a:r>
          </a:p>
          <a:p>
            <a:pPr eaLnBrk="1" hangingPunct="1">
              <a:lnSpc>
                <a:spcPct val="80000"/>
              </a:lnSpc>
            </a:pPr>
            <a:r>
              <a:rPr lang="es-ES" altLang="es-PE" sz="1700"/>
              <a:t>IsEmpty(Expresión)</a:t>
            </a:r>
          </a:p>
          <a:p>
            <a:pPr lvl="1" eaLnBrk="1" hangingPunct="1">
              <a:lnSpc>
                <a:spcPct val="80000"/>
              </a:lnSpc>
            </a:pPr>
            <a:r>
              <a:rPr lang="es-ES" altLang="es-PE" sz="1300"/>
              <a:t>Comprueba que expresión tenga algún valor, que se haya inicializado.</a:t>
            </a:r>
          </a:p>
          <a:p>
            <a:pPr eaLnBrk="1" hangingPunct="1">
              <a:lnSpc>
                <a:spcPct val="80000"/>
              </a:lnSpc>
            </a:pPr>
            <a:r>
              <a:rPr lang="es-ES" altLang="es-PE" sz="1700"/>
              <a:t>IsError(Expresión)</a:t>
            </a:r>
          </a:p>
          <a:p>
            <a:pPr lvl="1" eaLnBrk="1" hangingPunct="1">
              <a:lnSpc>
                <a:spcPct val="80000"/>
              </a:lnSpc>
            </a:pPr>
            <a:r>
              <a:rPr lang="es-ES" altLang="es-PE" sz="1300"/>
              <a:t>Comprueba si expresión devuelve algún valor de error.</a:t>
            </a:r>
          </a:p>
          <a:p>
            <a:pPr eaLnBrk="1" hangingPunct="1">
              <a:lnSpc>
                <a:spcPct val="80000"/>
              </a:lnSpc>
            </a:pPr>
            <a:r>
              <a:rPr lang="es-ES" altLang="es-PE" sz="1700"/>
              <a:t>IsArray(Expresión)</a:t>
            </a:r>
          </a:p>
          <a:p>
            <a:pPr lvl="1" eaLnBrk="1" hangingPunct="1">
              <a:lnSpc>
                <a:spcPct val="80000"/>
              </a:lnSpc>
            </a:pPr>
            <a:r>
              <a:rPr lang="es-ES" altLang="es-PE" sz="1300"/>
              <a:t>Comprueba si expresión (una variable) es un array o no.</a:t>
            </a:r>
          </a:p>
          <a:p>
            <a:pPr eaLnBrk="1" hangingPunct="1">
              <a:lnSpc>
                <a:spcPct val="80000"/>
              </a:lnSpc>
            </a:pPr>
            <a:r>
              <a:rPr lang="es-ES" altLang="es-PE" sz="1700"/>
              <a:t>IsObject(Expresión)</a:t>
            </a:r>
          </a:p>
          <a:p>
            <a:pPr lvl="1" eaLnBrk="1" hangingPunct="1">
              <a:lnSpc>
                <a:spcPct val="80000"/>
              </a:lnSpc>
            </a:pPr>
            <a:r>
              <a:rPr lang="es-ES" altLang="es-PE" sz="1300"/>
              <a:t>Comprueba si expresión (una variable) representa una variable tipo objeto.</a:t>
            </a:r>
          </a:p>
          <a:p>
            <a:pPr eaLnBrk="1" hangingPunct="1">
              <a:lnSpc>
                <a:spcPct val="80000"/>
              </a:lnSpc>
            </a:pPr>
            <a:r>
              <a:rPr lang="es-ES" altLang="es-PE" sz="1700"/>
              <a:t>IsNull(Expresión)</a:t>
            </a:r>
          </a:p>
          <a:p>
            <a:pPr lvl="1" eaLnBrk="1" hangingPunct="1">
              <a:lnSpc>
                <a:spcPct val="80000"/>
              </a:lnSpc>
            </a:pPr>
            <a:r>
              <a:rPr lang="es-ES" altLang="es-PE" sz="1300"/>
              <a:t>Comprueba si expresión contiene un valor nulo debido a datos no válidos.</a:t>
            </a:r>
          </a:p>
          <a:p>
            <a:pPr eaLnBrk="1" hangingPunct="1">
              <a:lnSpc>
                <a:spcPct val="80000"/>
              </a:lnSpc>
            </a:pPr>
            <a:r>
              <a:rPr lang="es-ES" altLang="es-PE" sz="1700"/>
              <a:t>Nothing</a:t>
            </a:r>
          </a:p>
          <a:p>
            <a:pPr lvl="1" eaLnBrk="1" hangingPunct="1">
              <a:lnSpc>
                <a:spcPct val="80000"/>
              </a:lnSpc>
            </a:pPr>
            <a:r>
              <a:rPr lang="es-ES" altLang="es-PE" sz="1300"/>
              <a:t>No es propiamente una función, sirve para comprobar si una variable objeto esta 'asociada a un objeto antes de hacer cualquier operación con ella. Recuerde que para trabajar con 'una variable objeto antes debe asignarse a uno (mediante la instrucción Set), en caso contrario se producirá un error en el programa cuando utilice el objeto y se detendrá su ejecución.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arcador de fecha 4"/>
          <p:cNvSpPr>
            <a:spLocks noGrp="1"/>
          </p:cNvSpPr>
          <p:nvPr>
            <p:ph type="dt" sz="quarter" idx="10"/>
          </p:nvPr>
        </p:nvSpPr>
        <p:spPr/>
        <p:txBody>
          <a:bodyPr/>
          <a:lstStyle/>
          <a:p>
            <a:pPr>
              <a:defRPr/>
            </a:pPr>
            <a:fld id="{602B7974-5423-40C4-88CB-67F5A8A7C4F6}" type="datetime1">
              <a:rPr lang="es-ES" altLang="es-PE" smtClean="0"/>
              <a:t>07/03/2022</a:t>
            </a:fld>
            <a:endParaRPr lang="es-ES" altLang="en-US"/>
          </a:p>
        </p:txBody>
      </p:sp>
      <p:sp>
        <p:nvSpPr>
          <p:cNvPr id="11" name="Marcador de número de diapositiva 6"/>
          <p:cNvSpPr>
            <a:spLocks noGrp="1"/>
          </p:cNvSpPr>
          <p:nvPr>
            <p:ph type="sldNum" sz="quarter" idx="12"/>
          </p:nvPr>
        </p:nvSpPr>
        <p:spPr/>
        <p:txBody>
          <a:bodyPr/>
          <a:lstStyle/>
          <a:p>
            <a:pPr>
              <a:defRPr/>
            </a:pPr>
            <a:fld id="{F55E4C90-D96F-42AB-B210-DB86792F4A65}" type="slidenum">
              <a:rPr lang="es-ES" altLang="en-US"/>
              <a:pPr>
                <a:defRPr/>
              </a:pPr>
              <a:t>33</a:t>
            </a:fld>
            <a:endParaRPr lang="es-ES" altLang="en-US"/>
          </a:p>
        </p:txBody>
      </p:sp>
      <p:sp>
        <p:nvSpPr>
          <p:cNvPr id="46084" name="Rectangle 2"/>
          <p:cNvSpPr>
            <a:spLocks noGrp="1" noChangeArrowheads="1"/>
          </p:cNvSpPr>
          <p:nvPr>
            <p:ph type="title"/>
          </p:nvPr>
        </p:nvSpPr>
        <p:spPr>
          <a:xfrm>
            <a:off x="468313" y="333375"/>
            <a:ext cx="8229600" cy="720725"/>
          </a:xfrm>
        </p:spPr>
        <p:txBody>
          <a:bodyPr/>
          <a:lstStyle/>
          <a:p>
            <a:pPr eaLnBrk="1" hangingPunct="1"/>
            <a:r>
              <a:rPr lang="es-ES" altLang="es-PE" sz="2700" b="0"/>
              <a:t>Select Case y Filtro</a:t>
            </a:r>
          </a:p>
        </p:txBody>
      </p:sp>
      <p:graphicFrame>
        <p:nvGraphicFramePr>
          <p:cNvPr id="271394" name="Group 34"/>
          <p:cNvGraphicFramePr>
            <a:graphicFrameLocks noGrp="1"/>
          </p:cNvGraphicFramePr>
          <p:nvPr>
            <p:ph sz="half" idx="2"/>
          </p:nvPr>
        </p:nvGraphicFramePr>
        <p:xfrm>
          <a:off x="900113" y="1052513"/>
          <a:ext cx="7489825" cy="5002212"/>
        </p:xfrm>
        <a:graphic>
          <a:graphicData uri="http://schemas.openxmlformats.org/drawingml/2006/table">
            <a:tbl>
              <a:tblPr/>
              <a:tblGrid>
                <a:gridCol w="7489825">
                  <a:extLst>
                    <a:ext uri="{9D8B030D-6E8A-4147-A177-3AD203B41FA5}">
                      <a16:colId xmlns:a16="http://schemas.microsoft.com/office/drawing/2014/main" val="2617867271"/>
                    </a:ext>
                  </a:extLst>
                </a:gridCol>
              </a:tblGrid>
              <a:tr h="5002212">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Sub</a:t>
                      </a:r>
                      <a:r>
                        <a:rPr kumimoji="0" lang="es-ES" altLang="es-PE" sz="1100" b="0" i="0" u="none" strike="noStrike" cap="none" normalizeH="0" baseline="0">
                          <a:ln>
                            <a:noFill/>
                          </a:ln>
                          <a:solidFill>
                            <a:schemeClr val="tx1"/>
                          </a:solidFill>
                          <a:effectLst/>
                          <a:latin typeface="Arial" panose="020B0604020202020204" pitchFamily="34" charset="0"/>
                        </a:rPr>
                        <a:t> con_case_y_filtro_Bis()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9900"/>
                          </a:solidFill>
                          <a:effectLst/>
                          <a:latin typeface="Arial" panose="020B0604020202020204" pitchFamily="34" charset="0"/>
                        </a:rPr>
                        <a:t>'</a:t>
                      </a: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En lugar de los tres If de comprobación se puede utilizar el operador OR de la manera siguiente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Signo </a:t>
                      </a:r>
                      <a:r>
                        <a:rPr kumimoji="0" lang="es-ES" altLang="es-PE" sz="11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Valor1 </a:t>
                      </a:r>
                      <a:r>
                        <a:rPr kumimoji="0" lang="es-ES" altLang="es-PE" sz="1100" b="0" i="0" u="none" strike="noStrike" cap="none" normalizeH="0" baseline="0">
                          <a:ln>
                            <a:noFill/>
                          </a:ln>
                          <a:solidFill>
                            <a:srgbClr val="0033CC"/>
                          </a:solidFill>
                          <a:effectLst/>
                          <a:latin typeface="Arial" panose="020B0604020202020204" pitchFamily="34" charset="0"/>
                        </a:rPr>
                        <a:t>As Variant</a:t>
                      </a:r>
                      <a:r>
                        <a:rPr kumimoji="0" lang="es-ES" altLang="es-PE" sz="1100" b="0" i="0" u="none" strike="noStrike" cap="none" normalizeH="0" baseline="0">
                          <a:ln>
                            <a:noFill/>
                          </a:ln>
                          <a:solidFill>
                            <a:schemeClr val="tx1"/>
                          </a:solidFill>
                          <a:effectLst/>
                          <a:latin typeface="Arial" panose="020B0604020202020204" pitchFamily="34" charset="0"/>
                        </a:rPr>
                        <a:t>, Valor2 </a:t>
                      </a:r>
                      <a:r>
                        <a:rPr kumimoji="0" lang="es-ES" altLang="es-PE" sz="1100" b="0" i="0" u="none" strike="noStrike" cap="none" normalizeH="0" baseline="0">
                          <a:ln>
                            <a:noFill/>
                          </a:ln>
                          <a:solidFill>
                            <a:srgbClr val="0033CC"/>
                          </a:solidFill>
                          <a:effectLst/>
                          <a:latin typeface="Arial" panose="020B0604020202020204" pitchFamily="34" charset="0"/>
                        </a:rPr>
                        <a:t>As Variant</a:t>
                      </a:r>
                      <a:r>
                        <a:rPr kumimoji="0" lang="es-ES" altLang="es-PE" sz="1100" b="0" i="0" u="none" strike="noStrike" cap="none" normalizeH="0" baseline="0">
                          <a:ln>
                            <a:noFill/>
                          </a:ln>
                          <a:solidFill>
                            <a:schemeClr val="tx1"/>
                          </a:solidFill>
                          <a:effectLst/>
                          <a:latin typeface="Arial" panose="020B0604020202020204" pitchFamily="34" charset="0"/>
                        </a:rPr>
                        <a:t>, Total </a:t>
                      </a:r>
                      <a:r>
                        <a:rPr kumimoji="0" lang="es-ES" altLang="es-PE" sz="1100" b="0" i="0" u="none" strike="noStrike" cap="none" normalizeH="0" baseline="0">
                          <a:ln>
                            <a:noFill/>
                          </a:ln>
                          <a:solidFill>
                            <a:srgbClr val="0033CC"/>
                          </a:solidFill>
                          <a:effectLst/>
                          <a:latin typeface="Arial" panose="020B0604020202020204" pitchFamily="34" charset="0"/>
                        </a:rPr>
                        <a:t>As Single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Continuar </a:t>
                      </a:r>
                      <a:r>
                        <a:rPr kumimoji="0" lang="es-ES" altLang="es-PE" sz="1100" b="0" i="0" u="none" strike="noStrike" cap="none" normalizeH="0" baseline="0">
                          <a:ln>
                            <a:noFill/>
                          </a:ln>
                          <a:solidFill>
                            <a:srgbClr val="0033CC"/>
                          </a:solidFill>
                          <a:effectLst/>
                          <a:latin typeface="Arial" panose="020B0604020202020204" pitchFamily="34" charset="0"/>
                        </a:rPr>
                        <a:t>As Boolean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Valor1 = ActiveSheet.Range("F19").Value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Valor2 = ActiveSheet.Range("F20").Value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Signo = ActiveSheet.Range("F21").Value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Continuar = </a:t>
                      </a:r>
                      <a:r>
                        <a:rPr kumimoji="0" lang="es-ES" altLang="es-PE" sz="1100" b="0" i="0" u="none" strike="noStrike" cap="none" normalizeH="0" baseline="0">
                          <a:ln>
                            <a:noFill/>
                          </a:ln>
                          <a:solidFill>
                            <a:srgbClr val="0033CC"/>
                          </a:solidFill>
                          <a:effectLst/>
                          <a:latin typeface="Arial" panose="020B0604020202020204" pitchFamily="34" charset="0"/>
                        </a:rPr>
                        <a:t>True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 Si en la casilla F19 no hay un valor numérico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If Not</a:t>
                      </a:r>
                      <a:r>
                        <a:rPr kumimoji="0" lang="es-ES" altLang="es-PE" sz="1100" b="0" i="0" u="none" strike="noStrike" cap="none" normalizeH="0" baseline="0">
                          <a:ln>
                            <a:noFill/>
                          </a:ln>
                          <a:solidFill>
                            <a:schemeClr val="tx1"/>
                          </a:solidFill>
                          <a:effectLst/>
                          <a:latin typeface="Arial" panose="020B0604020202020204" pitchFamily="34" charset="0"/>
                        </a:rPr>
                        <a:t> IsNumeric(ActiveSheet.Range("F19")) </a:t>
                      </a:r>
                      <a:r>
                        <a:rPr kumimoji="0" lang="es-ES" altLang="es-PE" sz="1100" b="0" i="0" u="none" strike="noStrike" cap="none" normalizeH="0" baseline="0">
                          <a:ln>
                            <a:noFill/>
                          </a:ln>
                          <a:solidFill>
                            <a:srgbClr val="0033CC"/>
                          </a:solidFill>
                          <a:effectLst/>
                          <a:latin typeface="Arial" panose="020B0604020202020204" pitchFamily="34" charset="0"/>
                        </a:rPr>
                        <a:t>Or Not</a:t>
                      </a:r>
                      <a:r>
                        <a:rPr kumimoji="0" lang="es-ES" altLang="es-PE" sz="1100" b="0" i="0" u="none" strike="noStrike" cap="none" normalizeH="0" baseline="0">
                          <a:ln>
                            <a:noFill/>
                          </a:ln>
                          <a:solidFill>
                            <a:schemeClr val="tx1"/>
                          </a:solidFill>
                          <a:effectLst/>
                          <a:latin typeface="Arial" panose="020B0604020202020204" pitchFamily="34" charset="0"/>
                        </a:rPr>
                        <a:t> IsNumeric(ActiveSheet.Range("F20")) </a:t>
                      </a:r>
                      <a:r>
                        <a:rPr kumimoji="0" lang="es-ES" altLang="es-PE" sz="1100" b="0" i="0" u="none" strike="noStrike" cap="none" normalizeH="0" baseline="0">
                          <a:ln>
                            <a:noFill/>
                          </a:ln>
                          <a:solidFill>
                            <a:srgbClr val="0033CC"/>
                          </a:solidFill>
                          <a:effectLst/>
                          <a:latin typeface="Arial" panose="020B0604020202020204" pitchFamily="34" charset="0"/>
                        </a:rPr>
                        <a:t>Or</a:t>
                      </a:r>
                      <a:r>
                        <a:rPr kumimoji="0" lang="es-ES" altLang="es-PE" sz="1100" b="0" i="0" u="none" strike="noStrike" cap="none" normalizeH="0" baseline="0">
                          <a:ln>
                            <a:noFill/>
                          </a:ln>
                          <a:solidFill>
                            <a:schemeClr val="tx1"/>
                          </a:solidFill>
                          <a:effectLst/>
                          <a:latin typeface="Arial" panose="020B0604020202020204" pitchFamily="34" charset="0"/>
                        </a:rPr>
                        <a:t> IsEmpty(ActiveSheet.Range("F21")) </a:t>
                      </a:r>
                      <a:r>
                        <a:rPr kumimoji="0" lang="es-ES" altLang="es-PE" sz="1100" b="0"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MsgBox Prompt:="Debe entrar número en F19, F20 y un signo (+,-,x,/) en F21", Title:="ERROR"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Else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Select Case</a:t>
                      </a:r>
                      <a:r>
                        <a:rPr kumimoji="0" lang="es-ES" altLang="es-PE" sz="1100" b="0" i="0" u="none" strike="noStrike" cap="none" normalizeH="0" baseline="0">
                          <a:ln>
                            <a:noFill/>
                          </a:ln>
                          <a:solidFill>
                            <a:schemeClr val="tx1"/>
                          </a:solidFill>
                          <a:effectLst/>
                          <a:latin typeface="Arial" panose="020B0604020202020204" pitchFamily="34" charset="0"/>
                        </a:rPr>
                        <a:t> Signo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Case</a:t>
                      </a:r>
                      <a:r>
                        <a:rPr kumimoji="0" lang="es-ES" altLang="es-PE" sz="1100" b="0" i="0" u="none" strike="noStrike" cap="none" normalizeH="0" baseline="0">
                          <a:ln>
                            <a:noFill/>
                          </a:ln>
                          <a:solidFill>
                            <a:schemeClr val="tx1"/>
                          </a:solidFill>
                          <a:effectLst/>
                          <a:latin typeface="Arial" panose="020B0604020202020204" pitchFamily="34" charset="0"/>
                        </a:rPr>
                        <a:t> "+“: Total = Valor1 + Valor2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Case</a:t>
                      </a:r>
                      <a:r>
                        <a:rPr kumimoji="0" lang="es-ES" altLang="es-PE" sz="1100" b="0" i="0" u="none" strike="noStrike" cap="none" normalizeH="0" baseline="0">
                          <a:ln>
                            <a:noFill/>
                          </a:ln>
                          <a:solidFill>
                            <a:schemeClr val="tx1"/>
                          </a:solidFill>
                          <a:effectLst/>
                          <a:latin typeface="Arial" panose="020B0604020202020204" pitchFamily="34" charset="0"/>
                        </a:rPr>
                        <a:t> "-“: Total = Valor1 - Valor2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Case</a:t>
                      </a:r>
                      <a:r>
                        <a:rPr kumimoji="0" lang="es-ES" altLang="es-PE" sz="1100" b="0" i="0" u="none" strike="noStrike" cap="none" normalizeH="0" baseline="0">
                          <a:ln>
                            <a:noFill/>
                          </a:ln>
                          <a:solidFill>
                            <a:schemeClr val="tx1"/>
                          </a:solidFill>
                          <a:effectLst/>
                          <a:latin typeface="Arial" panose="020B0604020202020204" pitchFamily="34" charset="0"/>
                        </a:rPr>
                        <a:t> "x“: Total = Valor1 * Valor2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Case</a:t>
                      </a:r>
                      <a:r>
                        <a:rPr kumimoji="0" lang="es-ES" altLang="es-PE" sz="1100" b="0" i="0" u="none" strike="noStrike" cap="none" normalizeH="0" baseline="0">
                          <a:ln>
                            <a:noFill/>
                          </a:ln>
                          <a:solidFill>
                            <a:schemeClr val="tx1"/>
                          </a:solidFill>
                          <a:effectLst/>
                          <a:latin typeface="Arial" panose="020B0604020202020204" pitchFamily="34" charset="0"/>
                        </a:rPr>
                        <a:t> "/“: Total = Valor1 / Valor2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Case Else: </a:t>
                      </a:r>
                      <a:r>
                        <a:rPr kumimoji="0" lang="es-ES" altLang="es-PE" sz="1100" b="0" i="0" u="none" strike="noStrike" cap="none" normalizeH="0" baseline="0">
                          <a:ln>
                            <a:noFill/>
                          </a:ln>
                          <a:solidFill>
                            <a:schemeClr val="tx1"/>
                          </a:solidFill>
                          <a:effectLst/>
                          <a:latin typeface="Arial" panose="020B0604020202020204" pitchFamily="34" charset="0"/>
                        </a:rPr>
                        <a:t>Total =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Select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ActiveSheet.Range("F22").Value = Total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100" b="0" i="0" u="none" strike="noStrike" cap="none" normalizeH="0" baseline="0">
                          <a:ln>
                            <a:noFill/>
                          </a:ln>
                          <a:solidFill>
                            <a:srgbClr val="0033CC"/>
                          </a:solidFill>
                          <a:effectLst/>
                          <a:latin typeface="Arial" panose="020B0604020202020204" pitchFamily="34" charset="0"/>
                        </a:rPr>
                        <a:t>End Sub</a:t>
                      </a:r>
                      <a:endParaRPr kumimoji="0" lang="es-ES" altLang="es-PE" sz="1100" b="0" i="0" u="none" strike="noStrike" cap="none" normalizeH="0" baseline="0">
                        <a:ln>
                          <a:noFill/>
                        </a:ln>
                        <a:solidFill>
                          <a:srgbClr val="0033CC"/>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0078166"/>
                  </a:ext>
                </a:extLst>
              </a:tr>
            </a:tbl>
          </a:graphicData>
        </a:graphic>
      </p:graphicFrame>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fecha 4"/>
          <p:cNvSpPr>
            <a:spLocks noGrp="1"/>
          </p:cNvSpPr>
          <p:nvPr>
            <p:ph type="dt" sz="quarter" idx="10"/>
          </p:nvPr>
        </p:nvSpPr>
        <p:spPr/>
        <p:txBody>
          <a:bodyPr/>
          <a:lstStyle/>
          <a:p>
            <a:pPr>
              <a:defRPr/>
            </a:pPr>
            <a:fld id="{426BFBFE-951C-479B-880B-E2CC6526667A}" type="datetime1">
              <a:rPr lang="es-ES" altLang="es-PE" smtClean="0"/>
              <a:t>07/03/2022</a:t>
            </a:fld>
            <a:endParaRPr lang="es-ES" altLang="en-US"/>
          </a:p>
        </p:txBody>
      </p:sp>
      <p:sp>
        <p:nvSpPr>
          <p:cNvPr id="6" name="Marcador de número de diapositiva 6"/>
          <p:cNvSpPr>
            <a:spLocks noGrp="1"/>
          </p:cNvSpPr>
          <p:nvPr>
            <p:ph type="sldNum" sz="quarter" idx="12"/>
          </p:nvPr>
        </p:nvSpPr>
        <p:spPr/>
        <p:txBody>
          <a:bodyPr/>
          <a:lstStyle/>
          <a:p>
            <a:pPr>
              <a:defRPr/>
            </a:pPr>
            <a:fld id="{54124F1F-7D64-46A2-9E8B-841A94ECD665}" type="slidenum">
              <a:rPr lang="es-ES" altLang="en-US"/>
              <a:pPr>
                <a:defRPr/>
              </a:pPr>
              <a:t>34</a:t>
            </a:fld>
            <a:endParaRPr lang="es-ES" altLang="en-US"/>
          </a:p>
        </p:txBody>
      </p:sp>
      <p:sp>
        <p:nvSpPr>
          <p:cNvPr id="47108" name="Rectangle 2"/>
          <p:cNvSpPr>
            <a:spLocks noGrp="1" noChangeArrowheads="1"/>
          </p:cNvSpPr>
          <p:nvPr>
            <p:ph type="title"/>
          </p:nvPr>
        </p:nvSpPr>
        <p:spPr>
          <a:xfrm>
            <a:off x="468313" y="404813"/>
            <a:ext cx="8229600" cy="487362"/>
          </a:xfrm>
        </p:spPr>
        <p:txBody>
          <a:bodyPr/>
          <a:lstStyle/>
          <a:p>
            <a:pPr eaLnBrk="1" hangingPunct="1"/>
            <a:r>
              <a:rPr lang="es-ES_tradnl" altLang="es-PE" b="0"/>
              <a:t>La función MsgBox </a:t>
            </a:r>
            <a:r>
              <a:rPr lang="es-ES_tradnl" altLang="es-PE" sz="1900" b="0">
                <a:solidFill>
                  <a:schemeClr val="accent1"/>
                </a:solidFill>
              </a:rPr>
              <a:t>(F1)</a:t>
            </a:r>
            <a:endParaRPr lang="es-ES" altLang="es-PE" sz="1900">
              <a:solidFill>
                <a:schemeClr val="accent1"/>
              </a:solidFill>
            </a:endParaRPr>
          </a:p>
        </p:txBody>
      </p:sp>
      <p:sp>
        <p:nvSpPr>
          <p:cNvPr id="47109" name="Rectangle 9"/>
          <p:cNvSpPr>
            <a:spLocks noChangeArrowheads="1"/>
          </p:cNvSpPr>
          <p:nvPr/>
        </p:nvSpPr>
        <p:spPr bwMode="auto">
          <a:xfrm>
            <a:off x="971550" y="1052513"/>
            <a:ext cx="7488238" cy="5113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692150" indent="-347663">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987425" indent="-293688">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281113" indent="-2921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1598613" indent="-315913">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0558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5130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29702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4274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r>
              <a:rPr lang="es-ES" altLang="es-PE" sz="1500"/>
              <a:t>Muestra un mensaje en un cuadro de diálogo hasta que el usuario pulse un botón. La función devuelve un dato tipo Integer en función del botón pulsado por el usuario. A la hora de invocar está función, se permiten diferentes tipos de botones.</a:t>
            </a:r>
          </a:p>
          <a:p>
            <a:pPr algn="ctr" eaLnBrk="1" hangingPunct="1">
              <a:buFont typeface="Wingdings" panose="05000000000000000000" pitchFamily="2" charset="2"/>
              <a:buNone/>
            </a:pPr>
            <a:r>
              <a:rPr lang="es-ES" altLang="es-PE" sz="1500" b="1">
                <a:latin typeface="Univers" pitchFamily="34" charset="0"/>
              </a:rPr>
              <a:t>MsgBox</a:t>
            </a:r>
            <a:r>
              <a:rPr lang="es-ES" altLang="es-PE" sz="1500">
                <a:latin typeface="Univers" pitchFamily="34" charset="0"/>
              </a:rPr>
              <a:t>( </a:t>
            </a:r>
            <a:r>
              <a:rPr lang="es-ES" altLang="es-PE" sz="1500" b="1">
                <a:latin typeface="Univers" pitchFamily="34" charset="0"/>
              </a:rPr>
              <a:t>Mensaje</a:t>
            </a:r>
            <a:r>
              <a:rPr lang="es-ES" altLang="es-PE" sz="1500">
                <a:latin typeface="Univers" pitchFamily="34" charset="0"/>
              </a:rPr>
              <a:t>, Botones, Título, Archivo de ayuda, contexto)</a:t>
            </a:r>
          </a:p>
          <a:p>
            <a:pPr eaLnBrk="1" hangingPunct="1"/>
            <a:r>
              <a:rPr lang="es-ES" altLang="es-PE" sz="1500" b="1"/>
              <a:t>Mensaje</a:t>
            </a:r>
            <a:r>
              <a:rPr lang="es-ES" altLang="es-PE" sz="1500"/>
              <a:t>: Obligatorio, es el mensaje que se muestra dentro del cuadro de diálogo.</a:t>
            </a:r>
          </a:p>
          <a:p>
            <a:pPr eaLnBrk="1" hangingPunct="1"/>
            <a:r>
              <a:rPr lang="es-ES" altLang="es-PE" sz="1500" b="1"/>
              <a:t>Botones</a:t>
            </a:r>
            <a:r>
              <a:rPr lang="es-ES" altLang="es-PE" sz="1500"/>
              <a:t>: Opcional. Es un número o una suma de números o constantes, que sirve para mostrar determinados botones e iconos dentro del cuadro de diálogo. Si se omite este argumento asume valor 0 que corresponde a un único Botón OK.</a:t>
            </a:r>
          </a:p>
          <a:p>
            <a:pPr eaLnBrk="1" hangingPunct="1"/>
            <a:r>
              <a:rPr lang="es-ES" altLang="es-PE" sz="1500" b="1"/>
              <a:t>Título </a:t>
            </a:r>
            <a:r>
              <a:rPr lang="es-ES" altLang="es-PE" sz="1500"/>
              <a:t>: Opcional. Es el texto que se mostrará en la barra del título del cuadro de diálogo.</a:t>
            </a:r>
          </a:p>
          <a:p>
            <a:pPr eaLnBrk="1" hangingPunct="1">
              <a:buFont typeface="Wingdings" panose="05000000000000000000" pitchFamily="2" charset="2"/>
              <a:buNone/>
            </a:pPr>
            <a:r>
              <a:rPr lang="es-ES" altLang="es-PE" sz="1300"/>
              <a:t>MsgBox Prompt:="En la casilla A1 no hay ningún valor numérico", Title:="ERROR"</a:t>
            </a:r>
          </a:p>
          <a:p>
            <a:pPr eaLnBrk="1" hangingPunct="1">
              <a:buFont typeface="Wingdings" panose="05000000000000000000" pitchFamily="2" charset="2"/>
              <a:buNone/>
            </a:pPr>
            <a:r>
              <a:rPr lang="es-ES" altLang="es-PE" sz="1300"/>
              <a:t>MsgBox Prompt := "La variable Objeto no ha sido asignada", Buttons:=vbOk, Title := "Error"</a:t>
            </a:r>
          </a:p>
          <a:p>
            <a:pPr eaLnBrk="1" hangingPunct="1">
              <a:buFont typeface="Wingdings" panose="05000000000000000000" pitchFamily="2" charset="2"/>
              <a:buNone/>
            </a:pPr>
            <a:r>
              <a:rPr lang="es-ES" altLang="es-PE" sz="1300"/>
              <a:t>X= </a:t>
            </a:r>
            <a:r>
              <a:rPr lang="es-ES" altLang="es-PE" sz="1300" b="1"/>
              <a:t>MsgBox </a:t>
            </a:r>
            <a:r>
              <a:rPr lang="es-ES" altLang="es-PE" sz="1300"/>
              <a:t>("Hola usuario, Ha acabado el proceso", VbOkOnly, "Mensaje")</a:t>
            </a:r>
            <a:endParaRPr lang="es-ES" altLang="es-PE" sz="700"/>
          </a:p>
          <a:p>
            <a:pPr eaLnBrk="1" hangingPunct="1">
              <a:buFont typeface="Wingdings" panose="05000000000000000000" pitchFamily="2" charset="2"/>
              <a:buNone/>
            </a:pPr>
            <a:r>
              <a:rPr lang="es-ES" altLang="es-PE" sz="1300"/>
              <a:t>X=MsgBox("Desea Continuar", vbYesNo + vbQuestion, "Opción",,)</a:t>
            </a:r>
          </a:p>
          <a:p>
            <a:pPr eaLnBrk="1" hangingPunct="1">
              <a:buFont typeface="Wingdings" panose="05000000000000000000" pitchFamily="2" charset="2"/>
              <a:buNone/>
            </a:pPr>
            <a:r>
              <a:rPr lang="es-ES" altLang="es-PE" sz="1300"/>
              <a:t>Mas_datos = MsgBox("Otro registro ?", vbYesNo+vbQuestion,"Entrada de datos")</a:t>
            </a:r>
          </a:p>
          <a:p>
            <a:pPr eaLnBrk="1" hangingPunct="1">
              <a:buFont typeface="Wingdings" panose="05000000000000000000" pitchFamily="2" charset="2"/>
              <a:buNone/>
            </a:pPr>
            <a:r>
              <a:rPr lang="es-ES" altLang="es-PE" sz="1300"/>
              <a:t>MsgBox Prompt:=Texto, Buttons:=vbOKOnly + vbInformation, Title:=Titulo</a:t>
            </a:r>
            <a:endParaRPr lang="es-ES" altLang="es-PE" sz="500"/>
          </a:p>
          <a:p>
            <a:pPr eaLnBrk="1" hangingPunct="1">
              <a:buFont typeface="Wingdings" panose="05000000000000000000" pitchFamily="2" charset="2"/>
              <a:buNone/>
            </a:pPr>
            <a:r>
              <a:rPr lang="es-ES" altLang="es-PE" sz="1300"/>
              <a:t>MsgBox ("Debe introducir valores numéricos")</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arcador de fecha 3"/>
          <p:cNvSpPr>
            <a:spLocks noGrp="1"/>
          </p:cNvSpPr>
          <p:nvPr>
            <p:ph type="dt" sz="quarter" idx="10"/>
          </p:nvPr>
        </p:nvSpPr>
        <p:spPr/>
        <p:txBody>
          <a:bodyPr/>
          <a:lstStyle/>
          <a:p>
            <a:pPr>
              <a:defRPr/>
            </a:pPr>
            <a:fld id="{3B90C888-29BF-4C7B-87F3-D2628D79FE39}" type="datetime1">
              <a:rPr lang="es-ES" altLang="es-PE" smtClean="0"/>
              <a:t>07/03/2022</a:t>
            </a:fld>
            <a:endParaRPr lang="es-ES" altLang="en-US"/>
          </a:p>
        </p:txBody>
      </p:sp>
      <p:sp>
        <p:nvSpPr>
          <p:cNvPr id="11" name="Marcador de número de diapositiva 5"/>
          <p:cNvSpPr>
            <a:spLocks noGrp="1"/>
          </p:cNvSpPr>
          <p:nvPr>
            <p:ph type="sldNum" sz="quarter" idx="12"/>
          </p:nvPr>
        </p:nvSpPr>
        <p:spPr/>
        <p:txBody>
          <a:bodyPr/>
          <a:lstStyle/>
          <a:p>
            <a:pPr>
              <a:defRPr/>
            </a:pPr>
            <a:fld id="{BE24B274-58A5-4D76-B326-0ECBB3F19BE8}" type="slidenum">
              <a:rPr lang="es-ES" altLang="en-US"/>
              <a:pPr>
                <a:defRPr/>
              </a:pPr>
              <a:t>35</a:t>
            </a:fld>
            <a:endParaRPr lang="es-ES" altLang="en-US"/>
          </a:p>
        </p:txBody>
      </p:sp>
      <p:sp>
        <p:nvSpPr>
          <p:cNvPr id="48132" name="Rectangle 2"/>
          <p:cNvSpPr>
            <a:spLocks noGrp="1" noChangeArrowheads="1"/>
          </p:cNvSpPr>
          <p:nvPr>
            <p:ph type="title"/>
          </p:nvPr>
        </p:nvSpPr>
        <p:spPr>
          <a:xfrm>
            <a:off x="457200" y="122238"/>
            <a:ext cx="7543800" cy="554037"/>
          </a:xfrm>
        </p:spPr>
        <p:txBody>
          <a:bodyPr/>
          <a:lstStyle/>
          <a:p>
            <a:pPr eaLnBrk="1" hangingPunct="1"/>
            <a:r>
              <a:rPr lang="es-ES_tradnl" altLang="es-PE" sz="3500"/>
              <a:t>MsgBox</a:t>
            </a:r>
            <a:endParaRPr lang="es-ES" altLang="es-PE" sz="3500"/>
          </a:p>
        </p:txBody>
      </p:sp>
      <p:graphicFrame>
        <p:nvGraphicFramePr>
          <p:cNvPr id="441372" name="Group 28"/>
          <p:cNvGraphicFramePr>
            <a:graphicFrameLocks noGrp="1"/>
          </p:cNvGraphicFramePr>
          <p:nvPr/>
        </p:nvGraphicFramePr>
        <p:xfrm>
          <a:off x="468313" y="908050"/>
          <a:ext cx="8207375" cy="5184775"/>
        </p:xfrm>
        <a:graphic>
          <a:graphicData uri="http://schemas.openxmlformats.org/drawingml/2006/table">
            <a:tbl>
              <a:tblPr/>
              <a:tblGrid>
                <a:gridCol w="8207375">
                  <a:extLst>
                    <a:ext uri="{9D8B030D-6E8A-4147-A177-3AD203B41FA5}">
                      <a16:colId xmlns:a16="http://schemas.microsoft.com/office/drawing/2014/main" val="2892479519"/>
                    </a:ext>
                  </a:extLst>
                </a:gridCol>
              </a:tblGrid>
              <a:tr h="5184775">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Sub</a:t>
                      </a:r>
                      <a:r>
                        <a:rPr kumimoji="0" lang="es-ES" altLang="es-PE" sz="1100" b="0" i="0" u="none" strike="noStrike" cap="none" normalizeH="0" baseline="0">
                          <a:ln>
                            <a:noFill/>
                          </a:ln>
                          <a:solidFill>
                            <a:schemeClr val="tx1"/>
                          </a:solidFill>
                          <a:effectLst/>
                          <a:latin typeface="Arial" panose="020B0604020202020204" pitchFamily="34" charset="0"/>
                        </a:rPr>
                        <a:t> MesajeCaja()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nom </a:t>
                      </a:r>
                      <a:r>
                        <a:rPr kumimoji="0" lang="es-ES" altLang="es-PE" sz="1100" b="0" i="0" u="none" strike="noStrike" cap="none" normalizeH="0" baseline="0">
                          <a:ln>
                            <a:noFill/>
                          </a:ln>
                          <a:solidFill>
                            <a:srgbClr val="0033CC"/>
                          </a:solidFill>
                          <a:effectLst/>
                          <a:latin typeface="Arial" panose="020B0604020202020204" pitchFamily="34" charset="0"/>
                        </a:rPr>
                        <a:t>As String</a:t>
                      </a:r>
                      <a:r>
                        <a:rPr kumimoji="0" lang="es-ES" altLang="es-PE" sz="1100" b="0" i="0" u="none" strike="noStrike" cap="none" normalizeH="0" baseline="0">
                          <a:ln>
                            <a:noFill/>
                          </a:ln>
                          <a:solidFill>
                            <a:schemeClr val="tx1"/>
                          </a:solidFill>
                          <a:effectLst/>
                          <a:latin typeface="Arial" panose="020B0604020202020204" pitchFamily="34" charset="0"/>
                        </a:rPr>
                        <a:t>, Respuesta </a:t>
                      </a:r>
                      <a:r>
                        <a:rPr kumimoji="0" lang="es-ES" altLang="es-PE" sz="11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nom = "Antonio"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MsgBox ("Hola " &amp; nom) </a:t>
                      </a:r>
                      <a:r>
                        <a:rPr kumimoji="0" lang="es-ES" altLang="es-PE" sz="1100" b="0" i="0" u="none" strike="noStrike" cap="none" normalizeH="0" baseline="0">
                          <a:ln>
                            <a:noFill/>
                          </a:ln>
                          <a:solidFill>
                            <a:srgbClr val="009900"/>
                          </a:solidFill>
                          <a:effectLst/>
                          <a:latin typeface="Arial" panose="020B0604020202020204" pitchFamily="34" charset="0"/>
                        </a:rPr>
                        <a:t>'Se pueden poner paréntesis o no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MsgBox "Hola " &amp; nom</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MsgBox "Mire el Título", , "Aqui se puede poner el título que se desee"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MsgBox "Observe este texto" &amp; vbCrLf &amp; "que ocupa" &amp; vbCrLf &amp; "tres líneas",, "Título"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MsgBox "Mire el icono de" &amp; vbCrLf &amp; "Interrogación", vbQuestion, _</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"Icono de Interrogación"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MsgBox "Otro icono", vbCritical, "Icono Crítico" </a:t>
                      </a:r>
                      <a:r>
                        <a:rPr kumimoji="0" lang="es-ES" altLang="es-PE" sz="1100" b="0" i="0" u="none" strike="noStrike" cap="none" normalizeH="0" baseline="0">
                          <a:ln>
                            <a:noFill/>
                          </a:ln>
                          <a:solidFill>
                            <a:srgbClr val="009900"/>
                          </a:solidFill>
                          <a:effectLst/>
                          <a:latin typeface="Arial" panose="020B0604020202020204" pitchFamily="34" charset="0"/>
                        </a:rPr>
                        <a:t>'Sonido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MsgBox "Otro", vbExclamation, "Icono Exclamación" </a:t>
                      </a:r>
                      <a:r>
                        <a:rPr kumimoji="0" lang="es-ES" altLang="es-PE" sz="1100" b="0" i="0" u="none" strike="noStrike" cap="none" normalizeH="0" baseline="0">
                          <a:ln>
                            <a:noFill/>
                          </a:ln>
                          <a:solidFill>
                            <a:srgbClr val="009900"/>
                          </a:solidFill>
                          <a:effectLst/>
                          <a:latin typeface="Arial" panose="020B0604020202020204" pitchFamily="34" charset="0"/>
                        </a:rPr>
                        <a:t>'Sonido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MsgBox "Otro más", vbInformation, "Icono Información" </a:t>
                      </a:r>
                      <a:r>
                        <a:rPr kumimoji="0" lang="es-ES" altLang="es-PE" sz="1100" b="0" i="0" u="none" strike="noStrike" cap="none" normalizeH="0" baseline="0">
                          <a:ln>
                            <a:noFill/>
                          </a:ln>
                          <a:solidFill>
                            <a:srgbClr val="009900"/>
                          </a:solidFill>
                          <a:effectLst/>
                          <a:latin typeface="Arial" panose="020B0604020202020204" pitchFamily="34" charset="0"/>
                        </a:rPr>
                        <a:t>'Sonido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Respuesta = MsgBox("Observe que al incluir más" &amp; vbCrLf &amp; _</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"de un botón, en el MsgBox" &amp; vbCrLf &amp; "pongo paréntesis y utilizo" _</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&amp; vbCrLf &amp; "una variable que recogerá" &amp; vbCrLf &amp; "el botón que hemos pulsado", _</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vbYesNo + vbQuestion, "Dos Botones")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MsgBox "La Respuesta ha sido " &amp; Respuesta, , "Respuesta"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Respuesta = MsgBox("Tres Botones", vbYesNoCancel + vbInformation, _</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"Con icono de Información") </a:t>
                      </a:r>
                      <a:r>
                        <a:rPr kumimoji="0" lang="es-ES" altLang="es-PE" sz="1100" b="0" i="0" u="none" strike="noStrike" cap="none" normalizeH="0" baseline="0">
                          <a:ln>
                            <a:noFill/>
                          </a:ln>
                          <a:solidFill>
                            <a:srgbClr val="009900"/>
                          </a:solidFill>
                          <a:effectLst/>
                          <a:latin typeface="Arial" panose="020B0604020202020204" pitchFamily="34" charset="0"/>
                        </a:rPr>
                        <a:t>'Con paréntesis necesariamente</a:t>
                      </a:r>
                      <a:endParaRPr kumimoji="0" lang="es-ES" altLang="es-PE" sz="500" b="0" i="0" u="none" strike="noStrike" cap="none" normalizeH="0" baseline="0">
                        <a:ln>
                          <a:noFill/>
                        </a:ln>
                        <a:solidFill>
                          <a:srgbClr val="009900"/>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MsgBox "La Respuesta ha sido " &amp; Respuesta, , "Respuesta"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Respuesta = MsgBox("Tres Botones pero" &amp; vbCrLf &amp; "el activo es el segundo", _</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vbAbortRetryIgnore + vbCritical + vbDefaultButton2, "Icono Crítico")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MsgBox "La Respuesta ha sido " &amp; Respuesta, , "Respuesta"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10142313"/>
                  </a:ext>
                </a:extLst>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3"/>
          <p:cNvSpPr>
            <a:spLocks noGrp="1"/>
          </p:cNvSpPr>
          <p:nvPr>
            <p:ph type="dt" sz="quarter" idx="10"/>
          </p:nvPr>
        </p:nvSpPr>
        <p:spPr/>
        <p:txBody>
          <a:bodyPr/>
          <a:lstStyle/>
          <a:p>
            <a:pPr>
              <a:defRPr/>
            </a:pPr>
            <a:fld id="{D41C3CB1-9C1D-4F33-8077-6CD1418EEA20}" type="datetime1">
              <a:rPr lang="es-ES" altLang="es-PE" smtClean="0"/>
              <a:t>07/03/2022</a:t>
            </a:fld>
            <a:endParaRPr lang="es-ES" altLang="en-US"/>
          </a:p>
        </p:txBody>
      </p:sp>
      <p:sp>
        <p:nvSpPr>
          <p:cNvPr id="12" name="Marcador de número de diapositiva 5"/>
          <p:cNvSpPr>
            <a:spLocks noGrp="1"/>
          </p:cNvSpPr>
          <p:nvPr>
            <p:ph type="sldNum" sz="quarter" idx="12"/>
          </p:nvPr>
        </p:nvSpPr>
        <p:spPr/>
        <p:txBody>
          <a:bodyPr/>
          <a:lstStyle/>
          <a:p>
            <a:pPr>
              <a:defRPr/>
            </a:pPr>
            <a:fld id="{E87773BA-B242-4582-BB40-40569C9E90B7}" type="slidenum">
              <a:rPr lang="es-ES" altLang="en-US"/>
              <a:pPr>
                <a:defRPr/>
              </a:pPr>
              <a:t>36</a:t>
            </a:fld>
            <a:endParaRPr lang="es-ES" altLang="en-US"/>
          </a:p>
        </p:txBody>
      </p:sp>
      <p:sp>
        <p:nvSpPr>
          <p:cNvPr id="49156" name="Rectangle 2"/>
          <p:cNvSpPr>
            <a:spLocks noGrp="1" noChangeArrowheads="1"/>
          </p:cNvSpPr>
          <p:nvPr>
            <p:ph type="title"/>
          </p:nvPr>
        </p:nvSpPr>
        <p:spPr/>
        <p:txBody>
          <a:bodyPr/>
          <a:lstStyle/>
          <a:p>
            <a:pPr eaLnBrk="1" hangingPunct="1"/>
            <a:r>
              <a:rPr lang="es-ES_tradnl" altLang="es-PE"/>
              <a:t>InputBox</a:t>
            </a:r>
            <a:endParaRPr lang="es-ES" altLang="es-PE"/>
          </a:p>
        </p:txBody>
      </p:sp>
      <p:sp>
        <p:nvSpPr>
          <p:cNvPr id="49157" name="Rectangle 3"/>
          <p:cNvSpPr>
            <a:spLocks noGrp="1" noChangeArrowheads="1"/>
          </p:cNvSpPr>
          <p:nvPr>
            <p:ph type="body" idx="1"/>
          </p:nvPr>
        </p:nvSpPr>
        <p:spPr>
          <a:xfrm>
            <a:off x="468313" y="1341438"/>
            <a:ext cx="8229600" cy="2044700"/>
          </a:xfrm>
        </p:spPr>
        <p:txBody>
          <a:bodyPr/>
          <a:lstStyle/>
          <a:p>
            <a:pPr eaLnBrk="1" hangingPunct="1"/>
            <a:r>
              <a:rPr lang="es-ES_tradnl" altLang="es-PE" sz="1900"/>
              <a:t>Variable = InputBox (mensaje, Titulo, Defecto, Coordenada Horizontal, Coordenada Vertical)</a:t>
            </a:r>
          </a:p>
          <a:p>
            <a:pPr eaLnBrk="1" hangingPunct="1"/>
            <a:r>
              <a:rPr lang="es-ES_tradnl" altLang="es-PE" sz="1900"/>
              <a:t>Las coordenadas se miden en Twips desde el extremo superior izquierdo de la ventana</a:t>
            </a:r>
          </a:p>
          <a:p>
            <a:pPr lvl="1" eaLnBrk="1" hangingPunct="1"/>
            <a:r>
              <a:rPr lang="es-ES_tradnl" altLang="es-PE" sz="1700"/>
              <a:t>1 cm = 566 Twips</a:t>
            </a:r>
          </a:p>
          <a:p>
            <a:pPr lvl="1" eaLnBrk="1" hangingPunct="1"/>
            <a:r>
              <a:rPr lang="es-ES_tradnl" altLang="es-PE" sz="1700"/>
              <a:t>1 pixel = 15 Twips</a:t>
            </a:r>
            <a:endParaRPr lang="es-ES" altLang="es-PE" sz="1700"/>
          </a:p>
        </p:txBody>
      </p:sp>
      <p:graphicFrame>
        <p:nvGraphicFramePr>
          <p:cNvPr id="442395" name="Group 27"/>
          <p:cNvGraphicFramePr>
            <a:graphicFrameLocks noGrp="1"/>
          </p:cNvGraphicFramePr>
          <p:nvPr/>
        </p:nvGraphicFramePr>
        <p:xfrm>
          <a:off x="395288" y="3429000"/>
          <a:ext cx="8424862" cy="2663825"/>
        </p:xfrm>
        <a:graphic>
          <a:graphicData uri="http://schemas.openxmlformats.org/drawingml/2006/table">
            <a:tbl>
              <a:tblPr/>
              <a:tblGrid>
                <a:gridCol w="8424862">
                  <a:extLst>
                    <a:ext uri="{9D8B030D-6E8A-4147-A177-3AD203B41FA5}">
                      <a16:colId xmlns:a16="http://schemas.microsoft.com/office/drawing/2014/main" val="1272114734"/>
                    </a:ext>
                  </a:extLst>
                </a:gridCol>
              </a:tblGrid>
              <a:tr h="2663825">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Sub</a:t>
                      </a:r>
                      <a:r>
                        <a:rPr kumimoji="0" lang="es-ES" altLang="es-PE" sz="1300" b="0" i="0" u="none" strike="noStrike" cap="none" normalizeH="0" baseline="0">
                          <a:ln>
                            <a:noFill/>
                          </a:ln>
                          <a:solidFill>
                            <a:schemeClr val="tx1"/>
                          </a:solidFill>
                          <a:effectLst/>
                          <a:latin typeface="Arial" panose="020B0604020202020204" pitchFamily="34" charset="0"/>
                        </a:rPr>
                        <a:t> InputCaja()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 </a:t>
                      </a:r>
                      <a:r>
                        <a:rPr kumimoji="0" lang="es-ES" altLang="es-PE" sz="1300" b="0" i="0" u="none" strike="noStrike" cap="none" normalizeH="0" baseline="0">
                          <a:ln>
                            <a:noFill/>
                          </a:ln>
                          <a:solidFill>
                            <a:schemeClr val="tx1"/>
                          </a:solidFill>
                          <a:effectLst/>
                          <a:latin typeface="Arial" panose="020B0604020202020204" pitchFamily="34" charset="0"/>
                        </a:rPr>
                        <a:t>Respuesta </a:t>
                      </a:r>
                      <a:r>
                        <a:rPr kumimoji="0" lang="es-ES" altLang="es-PE" sz="13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Respuesta = InputBox("Primera Línea" &amp; vbCrLf &amp; Chr(9) _</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&amp; "Segunda Línea con Tabulador Chr(9)", "Aquí el Título") </a:t>
                      </a:r>
                      <a:r>
                        <a:rPr kumimoji="0" lang="es-ES" altLang="es-PE" sz="1300" b="0" i="0" u="none" strike="noStrike" cap="none" normalizeH="0" baseline="0">
                          <a:ln>
                            <a:noFill/>
                          </a:ln>
                          <a:solidFill>
                            <a:srgbClr val="009900"/>
                          </a:solidFill>
                          <a:effectLst/>
                          <a:latin typeface="Arial" panose="020B0604020202020204" pitchFamily="34" charset="0"/>
                        </a:rPr>
                        <a:t>'Chr(10) equivale a vbCrLf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Respuesta = InputBox("Haz clic en [Cancel]", "A ver que pasa si se cacela")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MsgBox "Al pulsar Calcelar el resultado es = " &amp; Respuesta </a:t>
                      </a:r>
                      <a:r>
                        <a:rPr kumimoji="0" lang="es-ES" altLang="es-PE" sz="1300" b="0" i="0" u="none" strike="noStrike" cap="none" normalizeH="0" baseline="0">
                          <a:ln>
                            <a:noFill/>
                          </a:ln>
                          <a:solidFill>
                            <a:srgbClr val="009900"/>
                          </a:solidFill>
                          <a:effectLst/>
                          <a:latin typeface="Arial" panose="020B0604020202020204" pitchFamily="34" charset="0"/>
                        </a:rPr>
                        <a:t>'Respuesta nula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Respuesta = InputBox("Aparece un valor por defecto", "Título", "Aparece esto por defecto")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Respuesta = InputBox("Situo la ventana", "1200 Twips a la derecha y 1400 hacia abajo", "coordenadas 1200x1400", 1200, 1400)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Respuesta = InputBox("Otra posición", , "1 cm = 566 Twips  y  1 pixel = 15 Twips", 50, 75)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3729520"/>
                  </a:ext>
                </a:extLst>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3"/>
          <p:cNvSpPr>
            <a:spLocks noGrp="1"/>
          </p:cNvSpPr>
          <p:nvPr>
            <p:ph type="dt" sz="quarter" idx="10"/>
          </p:nvPr>
        </p:nvSpPr>
        <p:spPr/>
        <p:txBody>
          <a:bodyPr/>
          <a:lstStyle/>
          <a:p>
            <a:pPr>
              <a:defRPr/>
            </a:pPr>
            <a:fld id="{84F2B5C3-8044-4824-B9D9-100112AB90CF}" type="datetime1">
              <a:rPr lang="es-ES" altLang="es-PE" smtClean="0"/>
              <a:t>07/03/2022</a:t>
            </a:fld>
            <a:endParaRPr lang="es-ES" altLang="en-US"/>
          </a:p>
        </p:txBody>
      </p:sp>
      <p:sp>
        <p:nvSpPr>
          <p:cNvPr id="13" name="Marcador de número de diapositiva 5"/>
          <p:cNvSpPr>
            <a:spLocks noGrp="1"/>
          </p:cNvSpPr>
          <p:nvPr>
            <p:ph type="sldNum" sz="quarter" idx="12"/>
          </p:nvPr>
        </p:nvSpPr>
        <p:spPr/>
        <p:txBody>
          <a:bodyPr/>
          <a:lstStyle/>
          <a:p>
            <a:pPr>
              <a:defRPr/>
            </a:pPr>
            <a:fld id="{A949B733-3EC4-43FD-A645-6533E8876990}" type="slidenum">
              <a:rPr lang="es-ES" altLang="en-US"/>
              <a:pPr>
                <a:defRPr/>
              </a:pPr>
              <a:t>37</a:t>
            </a:fld>
            <a:endParaRPr lang="es-ES" altLang="en-US"/>
          </a:p>
        </p:txBody>
      </p:sp>
      <p:sp>
        <p:nvSpPr>
          <p:cNvPr id="50180" name="Rectangle 2"/>
          <p:cNvSpPr>
            <a:spLocks noGrp="1" noChangeArrowheads="1"/>
          </p:cNvSpPr>
          <p:nvPr>
            <p:ph type="title"/>
          </p:nvPr>
        </p:nvSpPr>
        <p:spPr>
          <a:xfrm>
            <a:off x="457200" y="122238"/>
            <a:ext cx="7543800" cy="798512"/>
          </a:xfrm>
        </p:spPr>
        <p:txBody>
          <a:bodyPr/>
          <a:lstStyle/>
          <a:p>
            <a:pPr eaLnBrk="1" hangingPunct="1"/>
            <a:r>
              <a:rPr lang="es-ES" altLang="es-PE" sz="3500" b="0"/>
              <a:t>La instrucción With </a:t>
            </a:r>
            <a:r>
              <a:rPr lang="es-ES" altLang="es-PE" sz="1700" b="0">
                <a:solidFill>
                  <a:schemeClr val="accent1"/>
                </a:solidFill>
              </a:rPr>
              <a:t>(repaso)</a:t>
            </a:r>
            <a:endParaRPr lang="es-ES" altLang="es-PE" sz="1700">
              <a:solidFill>
                <a:schemeClr val="accent1"/>
              </a:solidFill>
            </a:endParaRPr>
          </a:p>
        </p:txBody>
      </p:sp>
      <p:graphicFrame>
        <p:nvGraphicFramePr>
          <p:cNvPr id="273440" name="Group 32"/>
          <p:cNvGraphicFramePr>
            <a:graphicFrameLocks noGrp="1"/>
          </p:cNvGraphicFramePr>
          <p:nvPr/>
        </p:nvGraphicFramePr>
        <p:xfrm>
          <a:off x="395288" y="981075"/>
          <a:ext cx="8280400" cy="5184775"/>
        </p:xfrm>
        <a:graphic>
          <a:graphicData uri="http://schemas.openxmlformats.org/drawingml/2006/table">
            <a:tbl>
              <a:tblPr/>
              <a:tblGrid>
                <a:gridCol w="4105275">
                  <a:extLst>
                    <a:ext uri="{9D8B030D-6E8A-4147-A177-3AD203B41FA5}">
                      <a16:colId xmlns:a16="http://schemas.microsoft.com/office/drawing/2014/main" val="612383668"/>
                    </a:ext>
                  </a:extLst>
                </a:gridCol>
                <a:gridCol w="4175125">
                  <a:extLst>
                    <a:ext uri="{9D8B030D-6E8A-4147-A177-3AD203B41FA5}">
                      <a16:colId xmlns:a16="http://schemas.microsoft.com/office/drawing/2014/main" val="2051398741"/>
                    </a:ext>
                  </a:extLst>
                </a:gridCol>
              </a:tblGrid>
              <a:tr h="5184775">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33CC"/>
                          </a:solidFill>
                          <a:effectLst/>
                          <a:latin typeface="Arial" panose="020B0604020202020204" pitchFamily="34" charset="0"/>
                        </a:rPr>
                        <a:t>Sub</a:t>
                      </a:r>
                      <a:r>
                        <a:rPr kumimoji="0" lang="es-ES" altLang="es-PE" sz="1200" b="0" i="0" u="none" strike="noStrike" cap="none" normalizeH="0" baseline="0">
                          <a:ln>
                            <a:noFill/>
                          </a:ln>
                          <a:solidFill>
                            <a:schemeClr val="tx1"/>
                          </a:solidFill>
                          <a:effectLst/>
                          <a:latin typeface="Arial" panose="020B0604020202020204" pitchFamily="34" charset="0"/>
                        </a:rPr>
                        <a:t> OAcero_with()</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Dim</a:t>
                      </a:r>
                      <a:r>
                        <a:rPr kumimoji="0" lang="es-ES" altLang="es-PE" sz="1200" b="0" i="0" u="none" strike="noStrike" cap="none" normalizeH="0" baseline="0">
                          <a:ln>
                            <a:noFill/>
                          </a:ln>
                          <a:solidFill>
                            <a:schemeClr val="tx1"/>
                          </a:solidFill>
                          <a:effectLst/>
                          <a:latin typeface="Arial" panose="020B0604020202020204" pitchFamily="34" charset="0"/>
                        </a:rPr>
                        <a:t> Producto </a:t>
                      </a:r>
                      <a:r>
                        <a:rPr kumimoji="0" lang="es-ES" altLang="es-PE" sz="12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Dim</a:t>
                      </a:r>
                      <a:r>
                        <a:rPr kumimoji="0" lang="es-ES" altLang="es-PE" sz="1200" b="0" i="0" u="none" strike="noStrike" cap="none" normalizeH="0" baseline="0">
                          <a:ln>
                            <a:noFill/>
                          </a:ln>
                          <a:solidFill>
                            <a:schemeClr val="tx1"/>
                          </a:solidFill>
                          <a:effectLst/>
                          <a:latin typeface="Arial" panose="020B0604020202020204" pitchFamily="34" charset="0"/>
                        </a:rPr>
                        <a:t> Cantidad </a:t>
                      </a:r>
                      <a:r>
                        <a:rPr kumimoji="0" lang="es-ES" altLang="es-PE" sz="12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Dim</a:t>
                      </a:r>
                      <a:r>
                        <a:rPr kumimoji="0" lang="es-ES" altLang="es-PE" sz="1200" b="0" i="0" u="none" strike="noStrike" cap="none" normalizeH="0" baseline="0">
                          <a:ln>
                            <a:noFill/>
                          </a:ln>
                          <a:solidFill>
                            <a:schemeClr val="tx1"/>
                          </a:solidFill>
                          <a:effectLst/>
                          <a:latin typeface="Arial" panose="020B0604020202020204" pitchFamily="34" charset="0"/>
                        </a:rPr>
                        <a:t> Precio </a:t>
                      </a:r>
                      <a:r>
                        <a:rPr kumimoji="0" lang="es-ES" altLang="es-PE" sz="1200" b="0" i="0" u="none" strike="noStrike" cap="none" normalizeH="0" baseline="0">
                          <a:ln>
                            <a:noFill/>
                          </a:ln>
                          <a:solidFill>
                            <a:srgbClr val="0033CC"/>
                          </a:solidFill>
                          <a:effectLst/>
                          <a:latin typeface="Arial" panose="020B0604020202020204" pitchFamily="34" charset="0"/>
                        </a:rPr>
                        <a:t>As Single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Dim</a:t>
                      </a:r>
                      <a:r>
                        <a:rPr kumimoji="0" lang="es-ES" altLang="es-PE" sz="1200" b="0" i="0" u="none" strike="noStrike" cap="none" normalizeH="0" baseline="0">
                          <a:ln>
                            <a:noFill/>
                          </a:ln>
                          <a:solidFill>
                            <a:schemeClr val="tx1"/>
                          </a:solidFill>
                          <a:effectLst/>
                          <a:latin typeface="Arial" panose="020B0604020202020204" pitchFamily="34" charset="0"/>
                        </a:rPr>
                        <a:t> Total </a:t>
                      </a:r>
                      <a:r>
                        <a:rPr kumimoji="0" lang="es-ES" altLang="es-PE" sz="1200" b="0" i="0" u="none" strike="noStrike" cap="none" normalizeH="0" baseline="0">
                          <a:ln>
                            <a:noFill/>
                          </a:ln>
                          <a:solidFill>
                            <a:srgbClr val="0033CC"/>
                          </a:solidFill>
                          <a:effectLst/>
                          <a:latin typeface="Arial" panose="020B0604020202020204" pitchFamily="34" charset="0"/>
                        </a:rPr>
                        <a:t>As Single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Dim</a:t>
                      </a:r>
                      <a:r>
                        <a:rPr kumimoji="0" lang="es-ES" altLang="es-PE" sz="1200" b="0" i="0" u="none" strike="noStrike" cap="none" normalizeH="0" baseline="0">
                          <a:ln>
                            <a:noFill/>
                          </a:ln>
                          <a:solidFill>
                            <a:schemeClr val="tx1"/>
                          </a:solidFill>
                          <a:effectLst/>
                          <a:latin typeface="Arial" panose="020B0604020202020204" pitchFamily="34" charset="0"/>
                        </a:rPr>
                        <a:t> Descuento </a:t>
                      </a:r>
                      <a:r>
                        <a:rPr kumimoji="0" lang="es-ES" altLang="es-PE" sz="1200" b="0" i="0" u="none" strike="noStrike" cap="none" normalizeH="0" baseline="0">
                          <a:ln>
                            <a:noFill/>
                          </a:ln>
                          <a:solidFill>
                            <a:srgbClr val="0033CC"/>
                          </a:solidFill>
                          <a:effectLst/>
                          <a:latin typeface="Arial" panose="020B0604020202020204" pitchFamily="34" charset="0"/>
                        </a:rPr>
                        <a:t>As Single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Dim</a:t>
                      </a:r>
                      <a:r>
                        <a:rPr kumimoji="0" lang="es-ES" altLang="es-PE" sz="1200" b="0" i="0" u="none" strike="noStrike" cap="none" normalizeH="0" baseline="0">
                          <a:ln>
                            <a:noFill/>
                          </a:ln>
                          <a:solidFill>
                            <a:schemeClr val="tx1"/>
                          </a:solidFill>
                          <a:effectLst/>
                          <a:latin typeface="Arial" panose="020B0604020202020204" pitchFamily="34" charset="0"/>
                        </a:rPr>
                        <a:t> Total_Descuento </a:t>
                      </a:r>
                      <a:r>
                        <a:rPr kumimoji="0" lang="es-ES" altLang="es-PE" sz="1200" b="0" i="0" u="none" strike="noStrike" cap="none" normalizeH="0" baseline="0">
                          <a:ln>
                            <a:noFill/>
                          </a:ln>
                          <a:solidFill>
                            <a:srgbClr val="0033CC"/>
                          </a:solidFill>
                          <a:effectLst/>
                          <a:latin typeface="Arial" panose="020B0604020202020204" pitchFamily="34" charset="0"/>
                        </a:rPr>
                        <a:t>As Single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Precio =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Producto = LCase(InputBox("Entrar Nombre del Producto", "Entrar"))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Precio = Val(InputBox("Entrar el precio", "Entrar"))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Cantidad = Val(InputBox("Entrar la cantidad", "Entrar"))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Total = Precio * Cantidad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With</a:t>
                      </a:r>
                      <a:r>
                        <a:rPr kumimoji="0" lang="es-ES" altLang="es-PE" sz="1200" b="0" i="0" u="none" strike="noStrike" cap="none" normalizeH="0" baseline="0">
                          <a:ln>
                            <a:noFill/>
                          </a:ln>
                          <a:solidFill>
                            <a:schemeClr val="tx1"/>
                          </a:solidFill>
                          <a:effectLst/>
                          <a:latin typeface="Arial" panose="020B0604020202020204" pitchFamily="34" charset="0"/>
                        </a:rPr>
                        <a:t> ActiveSheet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.Range("J10").Value = Producto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.Range("J11").Value = Precio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.Range("J12").Value = Cantidad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.Range("J13").Value = Total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End With</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9900"/>
                          </a:solidFill>
                          <a:effectLst/>
                          <a:latin typeface="Arial" panose="020B0604020202020204" pitchFamily="34" charset="0"/>
                        </a:rPr>
                        <a:t>    ' Si total mayor que 10.000 o el producto es Acero, aplicar descuento.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If</a:t>
                      </a:r>
                      <a:r>
                        <a:rPr kumimoji="0" lang="es-ES" altLang="es-PE" sz="1200" b="0" i="0" u="none" strike="noStrike" cap="none" normalizeH="0" baseline="0">
                          <a:ln>
                            <a:noFill/>
                          </a:ln>
                          <a:solidFill>
                            <a:schemeClr val="tx1"/>
                          </a:solidFill>
                          <a:effectLst/>
                          <a:latin typeface="Arial" panose="020B0604020202020204" pitchFamily="34" charset="0"/>
                        </a:rPr>
                        <a:t> Total &gt; 10000 </a:t>
                      </a:r>
                      <a:r>
                        <a:rPr kumimoji="0" lang="es-ES" altLang="es-PE" sz="1200" b="0" i="0" u="none" strike="noStrike" cap="none" normalizeH="0" baseline="0">
                          <a:ln>
                            <a:noFill/>
                          </a:ln>
                          <a:solidFill>
                            <a:srgbClr val="0033CC"/>
                          </a:solidFill>
                          <a:effectLst/>
                          <a:latin typeface="Arial" panose="020B0604020202020204" pitchFamily="34" charset="0"/>
                        </a:rPr>
                        <a:t>Or</a:t>
                      </a:r>
                      <a:r>
                        <a:rPr kumimoji="0" lang="es-ES" altLang="es-PE" sz="1200" b="0" i="0" u="none" strike="noStrike" cap="none" normalizeH="0" baseline="0">
                          <a:ln>
                            <a:noFill/>
                          </a:ln>
                          <a:solidFill>
                            <a:schemeClr val="tx1"/>
                          </a:solidFill>
                          <a:effectLst/>
                          <a:latin typeface="Arial" panose="020B0604020202020204" pitchFamily="34" charset="0"/>
                        </a:rPr>
                        <a:t> Producto = "Acero" </a:t>
                      </a:r>
                      <a:r>
                        <a:rPr kumimoji="0" lang="es-ES" altLang="es-PE" sz="1200" b="0"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Descuento = Val(InputBox("Entrar Descuento", "Entrar"))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Total_Descuento = Total * (Descuento / 100)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Total = Total - Total_Descuento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With </a:t>
                      </a:r>
                      <a:r>
                        <a:rPr kumimoji="0" lang="es-ES" altLang="es-PE" sz="1200" b="0" i="0" u="none" strike="noStrike" cap="none" normalizeH="0" baseline="0">
                          <a:ln>
                            <a:noFill/>
                          </a:ln>
                          <a:solidFill>
                            <a:schemeClr val="tx1"/>
                          </a:solidFill>
                          <a:effectLst/>
                          <a:latin typeface="Arial" panose="020B0604020202020204" pitchFamily="34" charset="0"/>
                        </a:rPr>
                        <a:t>ActiveSheet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.Range("J14").Value = Total_Descuento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.Range("J15").Value = Total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End With</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33CC"/>
                          </a:solidFill>
                          <a:effectLst/>
                          <a:latin typeface="Arial" panose="020B0604020202020204" pitchFamily="34" charset="0"/>
                        </a:rPr>
                        <a:t>End Sub</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endParaRPr kumimoji="0" lang="es-ES" altLang="es-PE" sz="12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35997495"/>
                  </a:ext>
                </a:extLst>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3"/>
          <p:cNvSpPr>
            <a:spLocks noGrp="1"/>
          </p:cNvSpPr>
          <p:nvPr>
            <p:ph type="dt" sz="quarter" idx="10"/>
          </p:nvPr>
        </p:nvSpPr>
        <p:spPr/>
        <p:txBody>
          <a:bodyPr/>
          <a:lstStyle/>
          <a:p>
            <a:pPr>
              <a:defRPr/>
            </a:pPr>
            <a:fld id="{1CD7B007-8DED-4624-9FF6-8E86E415D778}" type="datetime1">
              <a:rPr lang="es-ES" altLang="es-PE" smtClean="0"/>
              <a:t>07/03/2022</a:t>
            </a:fld>
            <a:endParaRPr lang="es-ES" altLang="en-US"/>
          </a:p>
        </p:txBody>
      </p:sp>
      <p:sp>
        <p:nvSpPr>
          <p:cNvPr id="13" name="Marcador de número de diapositiva 5"/>
          <p:cNvSpPr>
            <a:spLocks noGrp="1"/>
          </p:cNvSpPr>
          <p:nvPr>
            <p:ph type="sldNum" sz="quarter" idx="12"/>
          </p:nvPr>
        </p:nvSpPr>
        <p:spPr/>
        <p:txBody>
          <a:bodyPr/>
          <a:lstStyle/>
          <a:p>
            <a:pPr>
              <a:defRPr/>
            </a:pPr>
            <a:fld id="{C7AFAD52-8B4E-40E5-94FA-B1F0F7F6965C}" type="slidenum">
              <a:rPr lang="es-ES" altLang="en-US"/>
              <a:pPr>
                <a:defRPr/>
              </a:pPr>
              <a:t>38</a:t>
            </a:fld>
            <a:endParaRPr lang="es-ES" altLang="en-US"/>
          </a:p>
        </p:txBody>
      </p:sp>
      <p:sp>
        <p:nvSpPr>
          <p:cNvPr id="51204" name="Rectangle 2"/>
          <p:cNvSpPr>
            <a:spLocks noGrp="1" noChangeArrowheads="1"/>
          </p:cNvSpPr>
          <p:nvPr>
            <p:ph type="title"/>
          </p:nvPr>
        </p:nvSpPr>
        <p:spPr/>
        <p:txBody>
          <a:bodyPr/>
          <a:lstStyle/>
          <a:p>
            <a:pPr eaLnBrk="1" hangingPunct="1"/>
            <a:r>
              <a:rPr lang="es-ES_tradnl" altLang="es-PE"/>
              <a:t>Estructuras repetitivas</a:t>
            </a:r>
            <a:endParaRPr lang="es-ES" altLang="es-PE"/>
          </a:p>
        </p:txBody>
      </p:sp>
      <p:graphicFrame>
        <p:nvGraphicFramePr>
          <p:cNvPr id="274459" name="Group 27"/>
          <p:cNvGraphicFramePr>
            <a:graphicFrameLocks noGrp="1"/>
          </p:cNvGraphicFramePr>
          <p:nvPr/>
        </p:nvGraphicFramePr>
        <p:xfrm>
          <a:off x="684213" y="1412875"/>
          <a:ext cx="7775575" cy="4679950"/>
        </p:xfrm>
        <a:graphic>
          <a:graphicData uri="http://schemas.openxmlformats.org/drawingml/2006/table">
            <a:tbl>
              <a:tblPr/>
              <a:tblGrid>
                <a:gridCol w="3887787">
                  <a:extLst>
                    <a:ext uri="{9D8B030D-6E8A-4147-A177-3AD203B41FA5}">
                      <a16:colId xmlns:a16="http://schemas.microsoft.com/office/drawing/2014/main" val="1531891709"/>
                    </a:ext>
                  </a:extLst>
                </a:gridCol>
                <a:gridCol w="3887788">
                  <a:extLst>
                    <a:ext uri="{9D8B030D-6E8A-4147-A177-3AD203B41FA5}">
                      <a16:colId xmlns:a16="http://schemas.microsoft.com/office/drawing/2014/main" val="3140451114"/>
                    </a:ext>
                  </a:extLst>
                </a:gridCol>
              </a:tblGrid>
              <a:tr h="4679950">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Sub</a:t>
                      </a:r>
                      <a:r>
                        <a:rPr kumimoji="0" lang="es-ES" altLang="es-PE" sz="1300" b="0" i="0" u="none" strike="noStrike" cap="none" normalizeH="0" baseline="0">
                          <a:ln>
                            <a:noFill/>
                          </a:ln>
                          <a:solidFill>
                            <a:schemeClr val="tx1"/>
                          </a:solidFill>
                          <a:effectLst/>
                          <a:latin typeface="Arial" panose="020B0604020202020204" pitchFamily="34" charset="0"/>
                        </a:rPr>
                        <a:t> Media_notas()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Nota </a:t>
                      </a:r>
                      <a:r>
                        <a:rPr kumimoji="0" lang="es-ES" altLang="es-PE" sz="13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Media </a:t>
                      </a:r>
                      <a:r>
                        <a:rPr kumimoji="0" lang="es-ES" altLang="es-PE" sz="1300" b="0" i="0" u="none" strike="noStrike" cap="none" normalizeH="0" baseline="0">
                          <a:ln>
                            <a:noFill/>
                          </a:ln>
                          <a:solidFill>
                            <a:srgbClr val="0033CC"/>
                          </a:solidFill>
                          <a:effectLst/>
                          <a:latin typeface="Arial" panose="020B0604020202020204" pitchFamily="34" charset="0"/>
                        </a:rPr>
                        <a:t>As Single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Media =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'Observe que este programa repite el siguiente bloque de sentencias, 5 veces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Nota = Val(InputBox("Entrar la Nota 1: ", "Entrar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ActiveSheet.Range("G17").Value =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Media = Media +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Nota = Val(InputBox("Entrar la Nota 2: ", "Entrar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ActiveSheet.Range("G18").Value =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Media = Media +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Nota = Val(InputBox("Entrar la Nota 3: ", "Entrar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ActiveSheet.Range("G19").Value =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Media = Media +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Nota = Val(InputBox("Entrar la Nota 4: ", "Entrar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ActiveSheet.Range("G20").Value =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Media = Media +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Nota = Val(InputBox("Entrar la Nota 5: ", "Entrar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ActiveSheet.Range("g21").Value =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Media = Media +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Media = Media / 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ActiveSheet.Range("G22").Value = Media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End Sub</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endParaRPr kumimoji="0" lang="es-ES" altLang="es-PE" sz="13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18886766"/>
                  </a:ext>
                </a:extLst>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arcador de fecha 3"/>
          <p:cNvSpPr>
            <a:spLocks noGrp="1"/>
          </p:cNvSpPr>
          <p:nvPr>
            <p:ph type="dt" sz="quarter" idx="10"/>
          </p:nvPr>
        </p:nvSpPr>
        <p:spPr/>
        <p:txBody>
          <a:bodyPr/>
          <a:lstStyle/>
          <a:p>
            <a:pPr>
              <a:defRPr/>
            </a:pPr>
            <a:fld id="{1D272AB5-A3CE-41EC-8349-830F9D26B405}" type="datetime1">
              <a:rPr lang="es-ES" altLang="es-PE" smtClean="0"/>
              <a:t>07/03/2022</a:t>
            </a:fld>
            <a:endParaRPr lang="es-ES" altLang="en-US"/>
          </a:p>
        </p:txBody>
      </p:sp>
      <p:sp>
        <p:nvSpPr>
          <p:cNvPr id="11" name="Marcador de número de diapositiva 5"/>
          <p:cNvSpPr>
            <a:spLocks noGrp="1"/>
          </p:cNvSpPr>
          <p:nvPr>
            <p:ph type="sldNum" sz="quarter" idx="12"/>
          </p:nvPr>
        </p:nvSpPr>
        <p:spPr/>
        <p:txBody>
          <a:bodyPr/>
          <a:lstStyle/>
          <a:p>
            <a:pPr>
              <a:defRPr/>
            </a:pPr>
            <a:fld id="{4479F727-2E6B-4137-8B54-229BB71254CD}" type="slidenum">
              <a:rPr lang="es-ES" altLang="en-US"/>
              <a:pPr>
                <a:defRPr/>
              </a:pPr>
              <a:t>39</a:t>
            </a:fld>
            <a:endParaRPr lang="es-ES" altLang="en-US"/>
          </a:p>
        </p:txBody>
      </p:sp>
      <p:sp>
        <p:nvSpPr>
          <p:cNvPr id="52228" name="Rectangle 2"/>
          <p:cNvSpPr>
            <a:spLocks noGrp="1" noChangeArrowheads="1"/>
          </p:cNvSpPr>
          <p:nvPr>
            <p:ph type="title"/>
          </p:nvPr>
        </p:nvSpPr>
        <p:spPr/>
        <p:txBody>
          <a:bodyPr/>
          <a:lstStyle/>
          <a:p>
            <a:pPr eaLnBrk="1" hangingPunct="1"/>
            <a:r>
              <a:rPr lang="es-ES_tradnl" altLang="es-PE"/>
              <a:t>Bucle For … Next</a:t>
            </a:r>
            <a:endParaRPr lang="es-ES" altLang="es-PE"/>
          </a:p>
        </p:txBody>
      </p:sp>
      <p:graphicFrame>
        <p:nvGraphicFramePr>
          <p:cNvPr id="275470" name="Group 14"/>
          <p:cNvGraphicFramePr>
            <a:graphicFrameLocks noGrp="1"/>
          </p:cNvGraphicFramePr>
          <p:nvPr/>
        </p:nvGraphicFramePr>
        <p:xfrm>
          <a:off x="900113" y="1484313"/>
          <a:ext cx="6840537" cy="4081462"/>
        </p:xfrm>
        <a:graphic>
          <a:graphicData uri="http://schemas.openxmlformats.org/drawingml/2006/table">
            <a:tbl>
              <a:tblPr/>
              <a:tblGrid>
                <a:gridCol w="6840537">
                  <a:extLst>
                    <a:ext uri="{9D8B030D-6E8A-4147-A177-3AD203B41FA5}">
                      <a16:colId xmlns:a16="http://schemas.microsoft.com/office/drawing/2014/main" val="503486965"/>
                    </a:ext>
                  </a:extLst>
                </a:gridCol>
              </a:tblGrid>
              <a:tr h="4081462">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rgbClr val="0033CC"/>
                          </a:solidFill>
                          <a:effectLst/>
                          <a:latin typeface="Arial" panose="020B0604020202020204" pitchFamily="34" charset="0"/>
                        </a:rPr>
                        <a:t>Sub</a:t>
                      </a:r>
                      <a:r>
                        <a:rPr kumimoji="0" lang="es-ES" altLang="es-PE" sz="1700" b="0" i="0" u="none" strike="noStrike" cap="none" normalizeH="0" baseline="0">
                          <a:ln>
                            <a:noFill/>
                          </a:ln>
                          <a:solidFill>
                            <a:schemeClr val="tx1"/>
                          </a:solidFill>
                          <a:effectLst/>
                          <a:latin typeface="Arial" panose="020B0604020202020204" pitchFamily="34" charset="0"/>
                        </a:rPr>
                        <a:t> Totalizar()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endParaRPr kumimoji="0" lang="es-ES" altLang="es-PE" sz="1700" b="0" i="0" u="none" strike="noStrike" cap="none" normalizeH="0" baseline="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r>
                        <a:rPr kumimoji="0" lang="es-ES" altLang="es-PE" sz="1700" b="0" i="0" u="none" strike="noStrike" cap="none" normalizeH="0" baseline="0">
                          <a:ln>
                            <a:noFill/>
                          </a:ln>
                          <a:solidFill>
                            <a:srgbClr val="0033CC"/>
                          </a:solidFill>
                          <a:effectLst/>
                          <a:latin typeface="Arial" panose="020B0604020202020204" pitchFamily="34" charset="0"/>
                        </a:rPr>
                        <a:t>Dim</a:t>
                      </a:r>
                      <a:r>
                        <a:rPr kumimoji="0" lang="es-ES" altLang="es-PE" sz="1700" b="0" i="0" u="none" strike="noStrike" cap="none" normalizeH="0" baseline="0">
                          <a:ln>
                            <a:noFill/>
                          </a:ln>
                          <a:solidFill>
                            <a:schemeClr val="tx1"/>
                          </a:solidFill>
                          <a:effectLst/>
                          <a:latin typeface="Arial" panose="020B0604020202020204" pitchFamily="34" charset="0"/>
                        </a:rPr>
                        <a:t> i </a:t>
                      </a:r>
                      <a:r>
                        <a:rPr kumimoji="0" lang="es-ES" altLang="es-PE" sz="17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r>
                        <a:rPr kumimoji="0" lang="es-ES" altLang="es-PE" sz="1700" b="0" i="0" u="none" strike="noStrike" cap="none" normalizeH="0" baseline="0">
                          <a:ln>
                            <a:noFill/>
                          </a:ln>
                          <a:solidFill>
                            <a:srgbClr val="0033CC"/>
                          </a:solidFill>
                          <a:effectLst/>
                          <a:latin typeface="Arial" panose="020B0604020202020204" pitchFamily="34" charset="0"/>
                        </a:rPr>
                        <a:t>Dim</a:t>
                      </a:r>
                      <a:r>
                        <a:rPr kumimoji="0" lang="es-ES" altLang="es-PE" sz="1700" b="0" i="0" u="none" strike="noStrike" cap="none" normalizeH="0" baseline="0">
                          <a:ln>
                            <a:noFill/>
                          </a:ln>
                          <a:solidFill>
                            <a:schemeClr val="tx1"/>
                          </a:solidFill>
                          <a:effectLst/>
                          <a:latin typeface="Arial" panose="020B0604020202020204" pitchFamily="34" charset="0"/>
                        </a:rPr>
                        <a:t> Total </a:t>
                      </a:r>
                      <a:r>
                        <a:rPr kumimoji="0" lang="es-ES" altLang="es-PE" sz="17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r>
                        <a:rPr kumimoji="0" lang="es-ES" altLang="es-PE" sz="1700" b="0" i="0" u="none" strike="noStrike" cap="none" normalizeH="0" baseline="0">
                          <a:ln>
                            <a:noFill/>
                          </a:ln>
                          <a:solidFill>
                            <a:srgbClr val="0033CC"/>
                          </a:solidFill>
                          <a:effectLst/>
                          <a:latin typeface="Arial" panose="020B0604020202020204" pitchFamily="34" charset="0"/>
                        </a:rPr>
                        <a:t>Dim</a:t>
                      </a:r>
                      <a:r>
                        <a:rPr kumimoji="0" lang="es-ES" altLang="es-PE" sz="1700" b="0" i="0" u="none" strike="noStrike" cap="none" normalizeH="0" baseline="0">
                          <a:ln>
                            <a:noFill/>
                          </a:ln>
                          <a:solidFill>
                            <a:schemeClr val="tx1"/>
                          </a:solidFill>
                          <a:effectLst/>
                          <a:latin typeface="Arial" panose="020B0604020202020204" pitchFamily="34" charset="0"/>
                        </a:rPr>
                        <a:t> Valor </a:t>
                      </a:r>
                      <a:r>
                        <a:rPr kumimoji="0" lang="es-ES" altLang="es-PE" sz="17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r>
                        <a:rPr kumimoji="0" lang="es-ES" altLang="es-PE" sz="1700" b="0" i="0" u="none" strike="noStrike" cap="none" normalizeH="0" baseline="0">
                          <a:ln>
                            <a:noFill/>
                          </a:ln>
                          <a:solidFill>
                            <a:srgbClr val="0033CC"/>
                          </a:solidFill>
                          <a:effectLst/>
                          <a:latin typeface="Arial" panose="020B0604020202020204" pitchFamily="34" charset="0"/>
                        </a:rPr>
                        <a:t>For</a:t>
                      </a:r>
                      <a:r>
                        <a:rPr kumimoji="0" lang="es-ES" altLang="es-PE" sz="1700" b="0" i="0" u="none" strike="noStrike" cap="none" normalizeH="0" baseline="0">
                          <a:ln>
                            <a:noFill/>
                          </a:ln>
                          <a:solidFill>
                            <a:schemeClr val="tx1"/>
                          </a:solidFill>
                          <a:effectLst/>
                          <a:latin typeface="Arial" panose="020B0604020202020204" pitchFamily="34" charset="0"/>
                        </a:rPr>
                        <a:t> i = 1 </a:t>
                      </a:r>
                      <a:r>
                        <a:rPr kumimoji="0" lang="es-ES" altLang="es-PE" sz="1700" b="0" i="0" u="none" strike="noStrike" cap="none" normalizeH="0" baseline="0">
                          <a:ln>
                            <a:noFill/>
                          </a:ln>
                          <a:solidFill>
                            <a:srgbClr val="0033CC"/>
                          </a:solidFill>
                          <a:effectLst/>
                          <a:latin typeface="Arial" panose="020B0604020202020204" pitchFamily="34" charset="0"/>
                        </a:rPr>
                        <a:t>To</a:t>
                      </a:r>
                      <a:r>
                        <a:rPr kumimoji="0" lang="es-ES" altLang="es-PE" sz="1700" b="0" i="0" u="none" strike="noStrike" cap="none" normalizeH="0" baseline="0">
                          <a:ln>
                            <a:noFill/>
                          </a:ln>
                          <a:solidFill>
                            <a:schemeClr val="tx1"/>
                          </a:solidFill>
                          <a:effectLst/>
                          <a:latin typeface="Arial" panose="020B0604020202020204" pitchFamily="34" charset="0"/>
                        </a:rPr>
                        <a:t> 10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Valor = Val(InputBox("Entrar el valor " &amp; i, "Entrada"))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Total = Total + Valor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r>
                        <a:rPr kumimoji="0" lang="es-ES" altLang="es-PE" sz="1700" b="0" i="0" u="none" strike="noStrike" cap="none" normalizeH="0" baseline="0">
                          <a:ln>
                            <a:noFill/>
                          </a:ln>
                          <a:solidFill>
                            <a:srgbClr val="0033CC"/>
                          </a:solidFill>
                          <a:effectLst/>
                          <a:latin typeface="Arial" panose="020B0604020202020204" pitchFamily="34" charset="0"/>
                        </a:rPr>
                        <a:t>Next</a:t>
                      </a:r>
                      <a:r>
                        <a:rPr kumimoji="0" lang="es-ES" altLang="es-PE" sz="1700" b="0" i="0" u="none" strike="noStrike" cap="none" normalizeH="0" baseline="0">
                          <a:ln>
                            <a:noFill/>
                          </a:ln>
                          <a:solidFill>
                            <a:schemeClr val="tx1"/>
                          </a:solidFill>
                          <a:effectLst/>
                          <a:latin typeface="Arial" panose="020B0604020202020204" pitchFamily="34" charset="0"/>
                        </a:rPr>
                        <a:t> i</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ActiveSheet.Range("C11").Value = Total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rgbClr val="0033CC"/>
                          </a:solidFill>
                          <a:effectLst/>
                          <a:latin typeface="Arial" panose="020B0604020202020204" pitchFamily="34" charset="0"/>
                        </a:rPr>
                        <a:t>End Sub</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4953585"/>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4"/>
          <p:cNvSpPr>
            <a:spLocks noGrp="1"/>
          </p:cNvSpPr>
          <p:nvPr>
            <p:ph type="dt" sz="quarter" idx="10"/>
          </p:nvPr>
        </p:nvSpPr>
        <p:spPr/>
        <p:txBody>
          <a:bodyPr/>
          <a:lstStyle/>
          <a:p>
            <a:pPr>
              <a:defRPr/>
            </a:pPr>
            <a:fld id="{2ACBB3EF-3D22-4572-8CA6-7F0D69612370}" type="datetime1">
              <a:rPr lang="es-ES" altLang="es-PE" smtClean="0"/>
              <a:t>07/03/2022</a:t>
            </a:fld>
            <a:endParaRPr lang="es-ES" altLang="en-US"/>
          </a:p>
        </p:txBody>
      </p:sp>
      <p:sp>
        <p:nvSpPr>
          <p:cNvPr id="12" name="Marcador de número de diapositiva 6"/>
          <p:cNvSpPr>
            <a:spLocks noGrp="1"/>
          </p:cNvSpPr>
          <p:nvPr>
            <p:ph type="sldNum" sz="quarter" idx="12"/>
          </p:nvPr>
        </p:nvSpPr>
        <p:spPr/>
        <p:txBody>
          <a:bodyPr/>
          <a:lstStyle/>
          <a:p>
            <a:pPr>
              <a:defRPr/>
            </a:pPr>
            <a:fld id="{569D3BAF-9BE8-4EF6-AD3F-FD1E9446EC5A}" type="slidenum">
              <a:rPr lang="es-ES" altLang="en-US"/>
              <a:pPr>
                <a:defRPr/>
              </a:pPr>
              <a:t>4</a:t>
            </a:fld>
            <a:endParaRPr lang="es-ES" altLang="en-US"/>
          </a:p>
        </p:txBody>
      </p:sp>
      <p:sp>
        <p:nvSpPr>
          <p:cNvPr id="15364" name="Rectangle 2"/>
          <p:cNvSpPr>
            <a:spLocks noGrp="1" noChangeArrowheads="1"/>
          </p:cNvSpPr>
          <p:nvPr>
            <p:ph type="title"/>
          </p:nvPr>
        </p:nvSpPr>
        <p:spPr>
          <a:xfrm>
            <a:off x="457200" y="122238"/>
            <a:ext cx="7543800" cy="554037"/>
          </a:xfrm>
        </p:spPr>
        <p:txBody>
          <a:bodyPr/>
          <a:lstStyle/>
          <a:p>
            <a:pPr eaLnBrk="1" hangingPunct="1"/>
            <a:r>
              <a:rPr lang="es-ES_tradnl" altLang="es-PE" sz="3500"/>
              <a:t>Range y Offset</a:t>
            </a:r>
            <a:endParaRPr lang="es-ES" altLang="es-PE" sz="3500"/>
          </a:p>
        </p:txBody>
      </p:sp>
      <p:sp>
        <p:nvSpPr>
          <p:cNvPr id="15365" name="Rectangle 3"/>
          <p:cNvSpPr>
            <a:spLocks noGrp="1" noChangeArrowheads="1"/>
          </p:cNvSpPr>
          <p:nvPr>
            <p:ph type="body" sz="half" idx="1"/>
          </p:nvPr>
        </p:nvSpPr>
        <p:spPr>
          <a:xfrm>
            <a:off x="457200" y="1719263"/>
            <a:ext cx="7929563" cy="1149350"/>
          </a:xfrm>
        </p:spPr>
        <p:txBody>
          <a:bodyPr/>
          <a:lstStyle/>
          <a:p>
            <a:pPr eaLnBrk="1" hangingPunct="1">
              <a:buFont typeface="Wingdings" panose="05000000000000000000" pitchFamily="2" charset="2"/>
              <a:buNone/>
            </a:pPr>
            <a:endParaRPr lang="es-ES_tradnl" altLang="es-PE" sz="2600"/>
          </a:p>
          <a:p>
            <a:pPr eaLnBrk="1" hangingPunct="1">
              <a:buFont typeface="Wingdings" panose="05000000000000000000" pitchFamily="2" charset="2"/>
              <a:buNone/>
            </a:pPr>
            <a:endParaRPr lang="es-ES" altLang="es-PE" sz="1700"/>
          </a:p>
        </p:txBody>
      </p:sp>
      <p:graphicFrame>
        <p:nvGraphicFramePr>
          <p:cNvPr id="207902" name="Group 30"/>
          <p:cNvGraphicFramePr>
            <a:graphicFrameLocks noGrp="1"/>
          </p:cNvGraphicFramePr>
          <p:nvPr>
            <p:ph sz="half" idx="2"/>
          </p:nvPr>
        </p:nvGraphicFramePr>
        <p:xfrm>
          <a:off x="971550" y="908050"/>
          <a:ext cx="7489825" cy="4883150"/>
        </p:xfrm>
        <a:graphic>
          <a:graphicData uri="http://schemas.openxmlformats.org/drawingml/2006/table">
            <a:tbl>
              <a:tblPr/>
              <a:tblGrid>
                <a:gridCol w="7489825">
                  <a:extLst>
                    <a:ext uri="{9D8B030D-6E8A-4147-A177-3AD203B41FA5}">
                      <a16:colId xmlns:a16="http://schemas.microsoft.com/office/drawing/2014/main" val="4269861007"/>
                    </a:ext>
                  </a:extLst>
                </a:gridCol>
              </a:tblGrid>
              <a:tr h="4883150">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33CC"/>
                          </a:solidFill>
                          <a:effectLst/>
                          <a:latin typeface="Arial" panose="020B0604020202020204" pitchFamily="34" charset="0"/>
                        </a:rPr>
                        <a:t>Sub</a:t>
                      </a:r>
                      <a:r>
                        <a:rPr kumimoji="0" lang="es-ES" altLang="es-PE" sz="1200" b="0" i="0" u="none" strike="noStrike" cap="none" normalizeH="0" baseline="0">
                          <a:ln>
                            <a:noFill/>
                          </a:ln>
                          <a:solidFill>
                            <a:schemeClr val="tx1"/>
                          </a:solidFill>
                          <a:effectLst/>
                          <a:latin typeface="Arial" panose="020B0604020202020204" pitchFamily="34" charset="0"/>
                        </a:rPr>
                        <a:t> primero()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9900"/>
                          </a:solidFill>
                          <a:effectLst/>
                          <a:latin typeface="Arial" panose="020B0604020202020204" pitchFamily="34" charset="0"/>
                        </a:rPr>
                        <a:t>'Queremos asignar un valor al objeto Range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Range("B10").Value = "Hola"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9900"/>
                          </a:solidFill>
                          <a:effectLst/>
                          <a:latin typeface="Arial" panose="020B0604020202020204" pitchFamily="34" charset="0"/>
                        </a:rPr>
                        <a:t>' Otra forma de trabajar es poniendo el objeto WorkSheets que está por encima de Range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Worksheets(1).Range("B11").Value = "¿Qué tal?"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9900"/>
                          </a:solidFill>
                          <a:effectLst/>
                          <a:latin typeface="Arial" panose="020B0604020202020204" pitchFamily="34" charset="0"/>
                        </a:rPr>
                        <a:t>' Y aún podemos poner los objetos superiores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9900"/>
                          </a:solidFill>
                          <a:effectLst/>
                          <a:latin typeface="Arial" panose="020B0604020202020204" pitchFamily="34" charset="0"/>
                        </a:rPr>
                        <a:t>' Application que hace referencia a la aplicación Excel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9900"/>
                          </a:solidFill>
                          <a:effectLst/>
                          <a:latin typeface="Arial" panose="020B0604020202020204" pitchFamily="34" charset="0"/>
                        </a:rPr>
                        <a:t>' Y WorkBooks que se refiere al libro de trabajo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Application.Workbooks(1).Worksheets(1).Range("B12").Value = "Felicidades"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Application.Workbooks("Mac01.xls").Worksheets("Hoja1").Range("B13").Value = "América"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9900"/>
                          </a:solidFill>
                          <a:effectLst/>
                          <a:latin typeface="Arial" panose="020B0604020202020204" pitchFamily="34" charset="0"/>
                        </a:rPr>
                        <a:t>' Application normalmente no se pone porque todo cuelga de Excel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9900"/>
                          </a:solidFill>
                          <a:effectLst/>
                          <a:latin typeface="Arial" panose="020B0604020202020204" pitchFamily="34" charset="0"/>
                        </a:rPr>
                        <a:t>    ' WorkBooks conviene ponerlo cuando se trabaja con varios libros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9900"/>
                          </a:solidFill>
                          <a:effectLst/>
                          <a:latin typeface="Arial" panose="020B0604020202020204" pitchFamily="34" charset="0"/>
                        </a:rPr>
                        <a:t>    ' WorkSheet conviene si se trabaja con varias hojas, aunque muchas veces no se pone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Range("B14").Value = 8.6 </a:t>
                      </a:r>
                      <a:r>
                        <a:rPr kumimoji="0" lang="es-ES" altLang="es-PE" sz="1200" b="0" i="0" u="none" strike="noStrike" cap="none" normalizeH="0" baseline="0">
                          <a:ln>
                            <a:noFill/>
                          </a:ln>
                          <a:solidFill>
                            <a:srgbClr val="009900"/>
                          </a:solidFill>
                          <a:effectLst/>
                          <a:latin typeface="Arial" panose="020B0604020202020204" pitchFamily="34" charset="0"/>
                        </a:rPr>
                        <a:t>'Los decimales con punto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Range("B15").Select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Application.ActiveWindow.ActiveCell.Value = "Adios"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9900"/>
                          </a:solidFill>
                          <a:effectLst/>
                          <a:latin typeface="Arial" panose="020B0604020202020204" pitchFamily="34" charset="0"/>
                        </a:rPr>
                        <a:t>' Señale con el ratón ActiveWindow y pulse F1 que es la ayuda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ActiveCell.Offset(1, 0).Value = "Bye"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ActiveCell.Offset(2, 0).Activate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ActiveCell.Value = "Hasta la vista"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ActiveSheet.Range("A1").Offset(17, 1).Value = "100%"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33CC"/>
                          </a:solidFill>
                          <a:effectLst/>
                          <a:latin typeface="Arial" panose="020B0604020202020204" pitchFamily="34" charset="0"/>
                        </a:rPr>
                        <a:t>End Sub</a:t>
                      </a:r>
                    </a:p>
                  </a:txBody>
                  <a:tcPr marT="45722" marB="45722"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39085898"/>
                  </a:ext>
                </a:extLst>
              </a:tr>
            </a:tbl>
          </a:graphicData>
        </a:graphic>
      </p:graphicFrame>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arcador de fecha 3"/>
          <p:cNvSpPr>
            <a:spLocks noGrp="1"/>
          </p:cNvSpPr>
          <p:nvPr>
            <p:ph type="dt" sz="quarter" idx="10"/>
          </p:nvPr>
        </p:nvSpPr>
        <p:spPr/>
        <p:txBody>
          <a:bodyPr/>
          <a:lstStyle/>
          <a:p>
            <a:pPr>
              <a:defRPr/>
            </a:pPr>
            <a:fld id="{CF1D28EB-2BB5-4787-BBD7-2DF7B42CCA96}" type="datetime1">
              <a:rPr lang="es-ES" altLang="es-PE" smtClean="0"/>
              <a:t>07/03/2022</a:t>
            </a:fld>
            <a:endParaRPr lang="es-ES" altLang="en-US"/>
          </a:p>
        </p:txBody>
      </p:sp>
      <p:sp>
        <p:nvSpPr>
          <p:cNvPr id="14" name="Marcador de número de diapositiva 5"/>
          <p:cNvSpPr>
            <a:spLocks noGrp="1"/>
          </p:cNvSpPr>
          <p:nvPr>
            <p:ph type="sldNum" sz="quarter" idx="12"/>
          </p:nvPr>
        </p:nvSpPr>
        <p:spPr/>
        <p:txBody>
          <a:bodyPr/>
          <a:lstStyle/>
          <a:p>
            <a:pPr>
              <a:defRPr/>
            </a:pPr>
            <a:fld id="{5B8CF15B-6478-4D00-8E95-E64DB30F16B9}" type="slidenum">
              <a:rPr lang="es-ES" altLang="en-US"/>
              <a:pPr>
                <a:defRPr/>
              </a:pPr>
              <a:t>40</a:t>
            </a:fld>
            <a:endParaRPr lang="es-ES" altLang="en-US"/>
          </a:p>
        </p:txBody>
      </p:sp>
      <p:sp>
        <p:nvSpPr>
          <p:cNvPr id="53252" name="Rectangle 2"/>
          <p:cNvSpPr>
            <a:spLocks noGrp="1" noChangeArrowheads="1"/>
          </p:cNvSpPr>
          <p:nvPr>
            <p:ph type="title"/>
          </p:nvPr>
        </p:nvSpPr>
        <p:spPr>
          <a:xfrm>
            <a:off x="457200" y="266700"/>
            <a:ext cx="7543800" cy="900113"/>
          </a:xfrm>
        </p:spPr>
        <p:txBody>
          <a:bodyPr/>
          <a:lstStyle/>
          <a:p>
            <a:pPr eaLnBrk="1" hangingPunct="1"/>
            <a:r>
              <a:rPr lang="es-ES" altLang="es-PE" b="0"/>
              <a:t>Recorrer casillas de una Hoja</a:t>
            </a:r>
            <a:endParaRPr lang="es-ES" altLang="es-PE"/>
          </a:p>
        </p:txBody>
      </p:sp>
      <p:sp>
        <p:nvSpPr>
          <p:cNvPr id="53253" name="Rectangle 3"/>
          <p:cNvSpPr>
            <a:spLocks noGrp="1" noChangeArrowheads="1"/>
          </p:cNvSpPr>
          <p:nvPr>
            <p:ph type="body" idx="1"/>
          </p:nvPr>
        </p:nvSpPr>
        <p:spPr>
          <a:xfrm>
            <a:off x="468313" y="1268413"/>
            <a:ext cx="8229600" cy="1152525"/>
          </a:xfrm>
        </p:spPr>
        <p:txBody>
          <a:bodyPr/>
          <a:lstStyle/>
          <a:p>
            <a:pPr eaLnBrk="1" hangingPunct="1">
              <a:lnSpc>
                <a:spcPct val="80000"/>
              </a:lnSpc>
            </a:pPr>
            <a:r>
              <a:rPr lang="es-ES" altLang="es-PE" sz="2600" b="1"/>
              <a:t>Propiedad Cells</a:t>
            </a:r>
          </a:p>
          <a:p>
            <a:pPr lvl="1" eaLnBrk="1" hangingPunct="1">
              <a:lnSpc>
                <a:spcPct val="80000"/>
              </a:lnSpc>
            </a:pPr>
            <a:r>
              <a:rPr lang="es-ES" altLang="es-PE" sz="2200"/>
              <a:t>sirve para referenciar una celda o un rango de celdas según coordenadas de fila y columna</a:t>
            </a:r>
          </a:p>
        </p:txBody>
      </p:sp>
      <p:graphicFrame>
        <p:nvGraphicFramePr>
          <p:cNvPr id="276528" name="Group 48"/>
          <p:cNvGraphicFramePr>
            <a:graphicFrameLocks noGrp="1"/>
          </p:cNvGraphicFramePr>
          <p:nvPr/>
        </p:nvGraphicFramePr>
        <p:xfrm>
          <a:off x="900113" y="2492375"/>
          <a:ext cx="7272337" cy="3432175"/>
        </p:xfrm>
        <a:graphic>
          <a:graphicData uri="http://schemas.openxmlformats.org/drawingml/2006/table">
            <a:tbl>
              <a:tblPr/>
              <a:tblGrid>
                <a:gridCol w="7272337">
                  <a:extLst>
                    <a:ext uri="{9D8B030D-6E8A-4147-A177-3AD203B41FA5}">
                      <a16:colId xmlns:a16="http://schemas.microsoft.com/office/drawing/2014/main" val="2421922132"/>
                    </a:ext>
                  </a:extLst>
                </a:gridCol>
              </a:tblGrid>
              <a:tr h="1953840">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Sub</a:t>
                      </a:r>
                      <a:r>
                        <a:rPr kumimoji="0" lang="es-ES" altLang="es-PE" sz="1300" b="0" i="0" u="none" strike="noStrike" cap="none" normalizeH="0" baseline="0">
                          <a:ln>
                            <a:noFill/>
                          </a:ln>
                          <a:solidFill>
                            <a:schemeClr val="tx1"/>
                          </a:solidFill>
                          <a:effectLst/>
                          <a:latin typeface="Arial" panose="020B0604020202020204" pitchFamily="34" charset="0"/>
                        </a:rPr>
                        <a:t> rellenar() </a:t>
                      </a:r>
                      <a:r>
                        <a:rPr kumimoji="0" lang="es-ES" altLang="es-PE" sz="1300" b="0" i="0" u="none" strike="noStrike" cap="none" normalizeH="0" baseline="0">
                          <a:ln>
                            <a:noFill/>
                          </a:ln>
                          <a:solidFill>
                            <a:srgbClr val="009900"/>
                          </a:solidFill>
                          <a:effectLst/>
                          <a:latin typeface="Arial" panose="020B0604020202020204" pitchFamily="34" charset="0"/>
                        </a:rPr>
                        <a:t>'Rellena de H16 a H20 con los pares del 2 al 10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Fila </a:t>
                      </a:r>
                      <a:r>
                        <a:rPr kumimoji="0" lang="es-ES" altLang="es-PE" sz="1300" b="0" i="0" u="none" strike="noStrike" cap="none" normalizeH="0" baseline="0">
                          <a:ln>
                            <a:noFill/>
                          </a:ln>
                          <a:solidFill>
                            <a:srgbClr val="0033CC"/>
                          </a:solidFill>
                          <a:effectLst/>
                          <a:latin typeface="Arial" panose="020B0604020202020204" pitchFamily="34" charset="0"/>
                        </a:rPr>
                        <a:t>As Integer,</a:t>
                      </a:r>
                      <a:r>
                        <a:rPr kumimoji="0" lang="es-ES" altLang="es-PE" sz="1300" b="0" i="0" u="none" strike="noStrike" cap="none" normalizeH="0" baseline="0">
                          <a:ln>
                            <a:noFill/>
                          </a:ln>
                          <a:solidFill>
                            <a:schemeClr val="tx1"/>
                          </a:solidFill>
                          <a:effectLst/>
                          <a:latin typeface="Arial" panose="020B0604020202020204" pitchFamily="34" charset="0"/>
                        </a:rPr>
                        <a:t> i </a:t>
                      </a:r>
                      <a:r>
                        <a:rPr kumimoji="0" lang="es-ES" altLang="es-PE" sz="13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Fila = 16</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For</a:t>
                      </a:r>
                      <a:r>
                        <a:rPr kumimoji="0" lang="es-ES" altLang="es-PE" sz="1300" b="0" i="0" u="none" strike="noStrike" cap="none" normalizeH="0" baseline="0">
                          <a:ln>
                            <a:noFill/>
                          </a:ln>
                          <a:solidFill>
                            <a:schemeClr val="tx1"/>
                          </a:solidFill>
                          <a:effectLst/>
                          <a:latin typeface="Arial" panose="020B0604020202020204" pitchFamily="34" charset="0"/>
                        </a:rPr>
                        <a:t> i = 2 </a:t>
                      </a:r>
                      <a:r>
                        <a:rPr kumimoji="0" lang="es-ES" altLang="es-PE" sz="1300" b="0" i="0" u="none" strike="noStrike" cap="none" normalizeH="0" baseline="0">
                          <a:ln>
                            <a:noFill/>
                          </a:ln>
                          <a:solidFill>
                            <a:srgbClr val="0033CC"/>
                          </a:solidFill>
                          <a:effectLst/>
                          <a:latin typeface="Arial" panose="020B0604020202020204" pitchFamily="34" charset="0"/>
                        </a:rPr>
                        <a:t>To</a:t>
                      </a:r>
                      <a:r>
                        <a:rPr kumimoji="0" lang="es-ES" altLang="es-PE" sz="1300" b="0" i="0" u="none" strike="noStrike" cap="none" normalizeH="0" baseline="0">
                          <a:ln>
                            <a:noFill/>
                          </a:ln>
                          <a:solidFill>
                            <a:schemeClr val="tx1"/>
                          </a:solidFill>
                          <a:effectLst/>
                          <a:latin typeface="Arial" panose="020B0604020202020204" pitchFamily="34" charset="0"/>
                        </a:rPr>
                        <a:t> 10 </a:t>
                      </a:r>
                      <a:r>
                        <a:rPr kumimoji="0" lang="es-ES" altLang="es-PE" sz="1300" b="0" i="0" u="none" strike="noStrike" cap="none" normalizeH="0" baseline="0">
                          <a:ln>
                            <a:noFill/>
                          </a:ln>
                          <a:solidFill>
                            <a:srgbClr val="0033CC"/>
                          </a:solidFill>
                          <a:effectLst/>
                          <a:latin typeface="Arial" panose="020B0604020202020204" pitchFamily="34" charset="0"/>
                        </a:rPr>
                        <a:t>Step</a:t>
                      </a:r>
                      <a:r>
                        <a:rPr kumimoji="0" lang="es-ES" altLang="es-PE" sz="1300" b="0" i="0" u="none" strike="noStrike" cap="none" normalizeH="0" baseline="0">
                          <a:ln>
                            <a:noFill/>
                          </a:ln>
                          <a:solidFill>
                            <a:schemeClr val="tx1"/>
                          </a:solidFill>
                          <a:effectLst/>
                          <a:latin typeface="Arial" panose="020B0604020202020204" pitchFamily="34" charset="0"/>
                        </a:rPr>
                        <a:t> 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ActiveSheet.Cells(Fila, 8).Value = i</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Fila = Fila + 1 '</a:t>
                      </a:r>
                      <a:r>
                        <a:rPr kumimoji="0" lang="es-ES" altLang="es-PE" sz="1300" b="0" i="0" u="none" strike="noStrike" cap="none" normalizeH="0" baseline="0">
                          <a:ln>
                            <a:noFill/>
                          </a:ln>
                          <a:solidFill>
                            <a:srgbClr val="009900"/>
                          </a:solidFill>
                          <a:effectLst/>
                          <a:latin typeface="Arial" panose="020B0604020202020204" pitchFamily="34" charset="0"/>
                        </a:rPr>
                        <a:t>Esto es un contador </a:t>
                      </a:r>
                      <a:endParaRPr kumimoji="0" lang="es-ES" altLang="es-PE" sz="1300" b="0" i="0" u="none" strike="noStrike" cap="none" normalizeH="0" baseline="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Next</a:t>
                      </a:r>
                      <a:r>
                        <a:rPr kumimoji="0" lang="es-ES" altLang="es-PE" sz="1300" b="0" i="0" u="none" strike="noStrike" cap="none" normalizeH="0" baseline="0">
                          <a:ln>
                            <a:noFill/>
                          </a:ln>
                          <a:solidFill>
                            <a:schemeClr val="tx1"/>
                          </a:solidFill>
                          <a:effectLst/>
                          <a:latin typeface="Arial" panose="020B0604020202020204" pitchFamily="34" charset="0"/>
                        </a:rPr>
                        <a:t> i</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End Sub</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3461174"/>
                  </a:ext>
                </a:extLst>
              </a:tr>
              <a:tr h="1478335">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Sub</a:t>
                      </a:r>
                      <a:r>
                        <a:rPr kumimoji="0" lang="es-ES" altLang="es-PE" sz="1300" b="0" i="0" u="none" strike="noStrike" cap="none" normalizeH="0" baseline="0">
                          <a:ln>
                            <a:noFill/>
                          </a:ln>
                          <a:solidFill>
                            <a:schemeClr val="tx1"/>
                          </a:solidFill>
                          <a:effectLst/>
                          <a:latin typeface="Arial" panose="020B0604020202020204" pitchFamily="34" charset="0"/>
                        </a:rPr>
                        <a:t> rellenar_Bis() </a:t>
                      </a:r>
                      <a:r>
                        <a:rPr kumimoji="0" lang="es-ES" altLang="es-PE" sz="1300" b="0" i="0" u="none" strike="noStrike" cap="none" normalizeH="0" baseline="0">
                          <a:ln>
                            <a:noFill/>
                          </a:ln>
                          <a:solidFill>
                            <a:srgbClr val="009900"/>
                          </a:solidFill>
                          <a:effectLst/>
                          <a:latin typeface="Arial" panose="020B0604020202020204" pitchFamily="34" charset="0"/>
                        </a:rPr>
                        <a:t>'Rellena de H16 a H20 con los pares del 2 al 10, sin contador Fila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 </a:t>
                      </a:r>
                      <a:r>
                        <a:rPr kumimoji="0" lang="es-ES" altLang="es-PE" sz="1300" b="0" i="0" u="none" strike="noStrike" cap="none" normalizeH="0" baseline="0">
                          <a:ln>
                            <a:noFill/>
                          </a:ln>
                          <a:solidFill>
                            <a:schemeClr val="tx1"/>
                          </a:solidFill>
                          <a:effectLst/>
                          <a:latin typeface="Arial" panose="020B0604020202020204" pitchFamily="34" charset="0"/>
                        </a:rPr>
                        <a:t>i</a:t>
                      </a:r>
                      <a:r>
                        <a:rPr kumimoji="0" lang="es-ES" altLang="es-PE" sz="1300" b="0" i="0" u="none" strike="noStrike" cap="none" normalizeH="0" baseline="0">
                          <a:ln>
                            <a:noFill/>
                          </a:ln>
                          <a:solidFill>
                            <a:srgbClr val="0033CC"/>
                          </a:solidFill>
                          <a:effectLst/>
                          <a:latin typeface="Arial" panose="020B0604020202020204" pitchFamily="34" charset="0"/>
                        </a:rPr>
                        <a:t> 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    For</a:t>
                      </a:r>
                      <a:r>
                        <a:rPr kumimoji="0" lang="es-ES" altLang="es-PE" sz="1300" b="0" i="0" u="none" strike="noStrike" cap="none" normalizeH="0" baseline="0">
                          <a:ln>
                            <a:noFill/>
                          </a:ln>
                          <a:solidFill>
                            <a:schemeClr val="tx1"/>
                          </a:solidFill>
                          <a:effectLst/>
                          <a:latin typeface="Arial" panose="020B0604020202020204" pitchFamily="34" charset="0"/>
                        </a:rPr>
                        <a:t> i = 16 </a:t>
                      </a:r>
                      <a:r>
                        <a:rPr kumimoji="0" lang="es-ES" altLang="es-PE" sz="1300" b="0" i="0" u="none" strike="noStrike" cap="none" normalizeH="0" baseline="0">
                          <a:ln>
                            <a:noFill/>
                          </a:ln>
                          <a:solidFill>
                            <a:srgbClr val="0033CC"/>
                          </a:solidFill>
                          <a:effectLst/>
                          <a:latin typeface="Arial" panose="020B0604020202020204" pitchFamily="34" charset="0"/>
                        </a:rPr>
                        <a:t>To</a:t>
                      </a:r>
                      <a:r>
                        <a:rPr kumimoji="0" lang="es-ES" altLang="es-PE" sz="1300" b="0" i="0" u="none" strike="noStrike" cap="none" normalizeH="0" baseline="0">
                          <a:ln>
                            <a:noFill/>
                          </a:ln>
                          <a:solidFill>
                            <a:schemeClr val="tx1"/>
                          </a:solidFill>
                          <a:effectLst/>
                          <a:latin typeface="Arial" panose="020B0604020202020204" pitchFamily="34" charset="0"/>
                        </a:rPr>
                        <a:t> 20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ActiveSheet.Cells(i, 9).Value = i * 2 - 30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Next</a:t>
                      </a:r>
                      <a:r>
                        <a:rPr kumimoji="0" lang="es-ES" altLang="es-PE" sz="1300" b="0" i="0" u="none" strike="noStrike" cap="none" normalizeH="0" baseline="0">
                          <a:ln>
                            <a:noFill/>
                          </a:ln>
                          <a:solidFill>
                            <a:schemeClr val="tx1"/>
                          </a:solidFill>
                          <a:effectLst/>
                          <a:latin typeface="Arial" panose="020B0604020202020204" pitchFamily="34" charset="0"/>
                        </a:rPr>
                        <a:t> i</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End Sub</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45249974"/>
                  </a:ext>
                </a:extLst>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3"/>
          <p:cNvSpPr>
            <a:spLocks noGrp="1"/>
          </p:cNvSpPr>
          <p:nvPr>
            <p:ph type="dt" sz="quarter" idx="10"/>
          </p:nvPr>
        </p:nvSpPr>
        <p:spPr/>
        <p:txBody>
          <a:bodyPr/>
          <a:lstStyle/>
          <a:p>
            <a:pPr>
              <a:defRPr/>
            </a:pPr>
            <a:fld id="{13762B0C-557D-485D-8C6F-BAB77E2D071F}" type="datetime1">
              <a:rPr lang="es-ES" altLang="es-PE" smtClean="0"/>
              <a:t>07/03/2022</a:t>
            </a:fld>
            <a:endParaRPr lang="es-ES" altLang="en-US"/>
          </a:p>
        </p:txBody>
      </p:sp>
      <p:sp>
        <p:nvSpPr>
          <p:cNvPr id="12" name="Marcador de número de diapositiva 5"/>
          <p:cNvSpPr>
            <a:spLocks noGrp="1"/>
          </p:cNvSpPr>
          <p:nvPr>
            <p:ph type="sldNum" sz="quarter" idx="12"/>
          </p:nvPr>
        </p:nvSpPr>
        <p:spPr/>
        <p:txBody>
          <a:bodyPr/>
          <a:lstStyle/>
          <a:p>
            <a:pPr>
              <a:defRPr/>
            </a:pPr>
            <a:fld id="{3280023E-68B1-4DF6-AFCF-8F78B4A1290D}" type="slidenum">
              <a:rPr lang="es-ES" altLang="en-US"/>
              <a:pPr>
                <a:defRPr/>
              </a:pPr>
              <a:t>41</a:t>
            </a:fld>
            <a:endParaRPr lang="es-ES" altLang="en-US"/>
          </a:p>
        </p:txBody>
      </p:sp>
      <p:sp>
        <p:nvSpPr>
          <p:cNvPr id="54276" name="Rectangle 2"/>
          <p:cNvSpPr>
            <a:spLocks noGrp="1" noChangeArrowheads="1"/>
          </p:cNvSpPr>
          <p:nvPr>
            <p:ph type="title"/>
          </p:nvPr>
        </p:nvSpPr>
        <p:spPr>
          <a:xfrm>
            <a:off x="457200" y="266700"/>
            <a:ext cx="7543800" cy="900113"/>
          </a:xfrm>
        </p:spPr>
        <p:txBody>
          <a:bodyPr/>
          <a:lstStyle/>
          <a:p>
            <a:pPr eaLnBrk="1" hangingPunct="1"/>
            <a:r>
              <a:rPr lang="es-ES" altLang="es-PE" b="0"/>
              <a:t>Rellenar una serie</a:t>
            </a:r>
            <a:endParaRPr lang="es-ES" altLang="es-PE"/>
          </a:p>
        </p:txBody>
      </p:sp>
      <p:sp>
        <p:nvSpPr>
          <p:cNvPr id="54277" name="Rectangle 3"/>
          <p:cNvSpPr>
            <a:spLocks noGrp="1" noChangeArrowheads="1"/>
          </p:cNvSpPr>
          <p:nvPr>
            <p:ph type="body" idx="1"/>
          </p:nvPr>
        </p:nvSpPr>
        <p:spPr>
          <a:xfrm>
            <a:off x="468313" y="1268413"/>
            <a:ext cx="8229600" cy="720725"/>
          </a:xfrm>
        </p:spPr>
        <p:txBody>
          <a:bodyPr/>
          <a:lstStyle/>
          <a:p>
            <a:pPr eaLnBrk="1" hangingPunct="1"/>
            <a:r>
              <a:rPr lang="es-ES" altLang="es-PE" sz="1500"/>
              <a:t>Llenar un rango de filas, empezando por una celda, que se debe especificar desde teclado, con una serie de 10 valores correlativos (comenzando por el 1).</a:t>
            </a:r>
            <a:endParaRPr lang="es-ES" altLang="es-PE" sz="3400"/>
          </a:p>
        </p:txBody>
      </p:sp>
      <p:graphicFrame>
        <p:nvGraphicFramePr>
          <p:cNvPr id="277526" name="Group 22"/>
          <p:cNvGraphicFramePr>
            <a:graphicFrameLocks noGrp="1"/>
          </p:cNvGraphicFramePr>
          <p:nvPr/>
        </p:nvGraphicFramePr>
        <p:xfrm>
          <a:off x="827088" y="2133600"/>
          <a:ext cx="7272337" cy="3916363"/>
        </p:xfrm>
        <a:graphic>
          <a:graphicData uri="http://schemas.openxmlformats.org/drawingml/2006/table">
            <a:tbl>
              <a:tblPr/>
              <a:tblGrid>
                <a:gridCol w="7272337">
                  <a:extLst>
                    <a:ext uri="{9D8B030D-6E8A-4147-A177-3AD203B41FA5}">
                      <a16:colId xmlns:a16="http://schemas.microsoft.com/office/drawing/2014/main" val="1321326277"/>
                    </a:ext>
                  </a:extLst>
                </a:gridCol>
              </a:tblGrid>
              <a:tr h="3916363">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Sub</a:t>
                      </a:r>
                      <a:r>
                        <a:rPr kumimoji="0" lang="es-ES" altLang="es-PE" sz="1300" b="0" i="0" u="none" strike="noStrike" cap="none" normalizeH="0" baseline="0">
                          <a:ln>
                            <a:noFill/>
                          </a:ln>
                          <a:solidFill>
                            <a:schemeClr val="tx1"/>
                          </a:solidFill>
                          <a:effectLst/>
                          <a:latin typeface="Arial" panose="020B0604020202020204" pitchFamily="34" charset="0"/>
                        </a:rPr>
                        <a:t> serie()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Casilla_Inicial </a:t>
                      </a:r>
                      <a:r>
                        <a:rPr kumimoji="0" lang="es-ES" altLang="es-PE" sz="13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i </a:t>
                      </a:r>
                      <a:r>
                        <a:rPr kumimoji="0" lang="es-ES" altLang="es-PE" sz="13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Fila </a:t>
                      </a:r>
                      <a:r>
                        <a:rPr kumimoji="0" lang="es-ES" altLang="es-PE" sz="1300" b="0" i="0" u="none" strike="noStrike" cap="none" normalizeH="0" baseline="0">
                          <a:ln>
                            <a:noFill/>
                          </a:ln>
                          <a:solidFill>
                            <a:srgbClr val="0033CC"/>
                          </a:solidFill>
                          <a:effectLst/>
                          <a:latin typeface="Arial" panose="020B0604020202020204" pitchFamily="34" charset="0"/>
                        </a:rPr>
                        <a:t>As Integer</a:t>
                      </a:r>
                      <a:r>
                        <a:rPr kumimoji="0" lang="es-ES" altLang="es-PE" sz="1300" b="0" i="0" u="none" strike="noStrike" cap="none" normalizeH="0" baseline="0">
                          <a:ln>
                            <a:noFill/>
                          </a:ln>
                          <a:solidFill>
                            <a:schemeClr val="tx1"/>
                          </a:solidFill>
                          <a:effectLst/>
                          <a:latin typeface="Arial" panose="020B0604020202020204" pitchFamily="34" charset="0"/>
                        </a:rPr>
                        <a:t>, Columna </a:t>
                      </a:r>
                      <a:r>
                        <a:rPr kumimoji="0" lang="es-ES" altLang="es-PE" sz="13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Casilla_Inicial = InputBox("Introducir la casilla Inicial : “ &amp; chr(10) &amp; “Por ejemplo la K10”, "Casilla Inicial")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ActiveSheet.Range(Casilla_Inicial).Activate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Fila = ActiveCell.Row</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Columna = ActiveCell.Column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'ROW y COLUMN devuelven la fila y la columna de un objeto range.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9900"/>
                          </a:solidFill>
                          <a:effectLst/>
                          <a:latin typeface="Arial" panose="020B0604020202020204" pitchFamily="34" charset="0"/>
                        </a:rPr>
                        <a:t>    'en este caso se utilizan para obtener la fila y la columna de la casilla activa.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For</a:t>
                      </a:r>
                      <a:r>
                        <a:rPr kumimoji="0" lang="es-ES" altLang="es-PE" sz="1300" b="0" i="0" u="none" strike="noStrike" cap="none" normalizeH="0" baseline="0">
                          <a:ln>
                            <a:noFill/>
                          </a:ln>
                          <a:solidFill>
                            <a:schemeClr val="tx1"/>
                          </a:solidFill>
                          <a:effectLst/>
                          <a:latin typeface="Arial" panose="020B0604020202020204" pitchFamily="34" charset="0"/>
                        </a:rPr>
                        <a:t> i = 1 </a:t>
                      </a:r>
                      <a:r>
                        <a:rPr kumimoji="0" lang="es-ES" altLang="es-PE" sz="1300" b="0" i="0" u="none" strike="noStrike" cap="none" normalizeH="0" baseline="0">
                          <a:ln>
                            <a:noFill/>
                          </a:ln>
                          <a:solidFill>
                            <a:srgbClr val="0033CC"/>
                          </a:solidFill>
                          <a:effectLst/>
                          <a:latin typeface="Arial" panose="020B0604020202020204" pitchFamily="34" charset="0"/>
                        </a:rPr>
                        <a:t>To</a:t>
                      </a:r>
                      <a:r>
                        <a:rPr kumimoji="0" lang="es-ES" altLang="es-PE" sz="1300" b="0" i="0" u="none" strike="noStrike" cap="none" normalizeH="0" baseline="0">
                          <a:ln>
                            <a:noFill/>
                          </a:ln>
                          <a:solidFill>
                            <a:schemeClr val="tx1"/>
                          </a:solidFill>
                          <a:effectLst/>
                          <a:latin typeface="Arial" panose="020B0604020202020204" pitchFamily="34" charset="0"/>
                        </a:rPr>
                        <a:t> 10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ActiveSheet.Cells(Fila, Columna).Value = i</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Fila = Fila + 1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Next</a:t>
                      </a:r>
                      <a:r>
                        <a:rPr kumimoji="0" lang="es-ES" altLang="es-PE" sz="1300" b="0" i="0" u="none" strike="noStrike" cap="none" normalizeH="0" baseline="0">
                          <a:ln>
                            <a:noFill/>
                          </a:ln>
                          <a:solidFill>
                            <a:schemeClr val="tx1"/>
                          </a:solidFill>
                          <a:effectLst/>
                          <a:latin typeface="Arial" panose="020B0604020202020204" pitchFamily="34" charset="0"/>
                        </a:rPr>
                        <a:t> i</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67405020"/>
                  </a:ext>
                </a:extLst>
              </a:tr>
            </a:tbl>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3"/>
          <p:cNvSpPr>
            <a:spLocks noGrp="1"/>
          </p:cNvSpPr>
          <p:nvPr>
            <p:ph type="dt" sz="quarter" idx="10"/>
          </p:nvPr>
        </p:nvSpPr>
        <p:spPr/>
        <p:txBody>
          <a:bodyPr/>
          <a:lstStyle/>
          <a:p>
            <a:pPr>
              <a:defRPr/>
            </a:pPr>
            <a:fld id="{2F6DC47B-9FEA-4E7F-96F5-941D65A9F85C}" type="datetime1">
              <a:rPr lang="es-ES" altLang="es-PE" smtClean="0"/>
              <a:t>07/03/2022</a:t>
            </a:fld>
            <a:endParaRPr lang="es-ES" altLang="en-US"/>
          </a:p>
        </p:txBody>
      </p:sp>
      <p:sp>
        <p:nvSpPr>
          <p:cNvPr id="12" name="Marcador de número de diapositiva 5"/>
          <p:cNvSpPr>
            <a:spLocks noGrp="1"/>
          </p:cNvSpPr>
          <p:nvPr>
            <p:ph type="sldNum" sz="quarter" idx="12"/>
          </p:nvPr>
        </p:nvSpPr>
        <p:spPr/>
        <p:txBody>
          <a:bodyPr/>
          <a:lstStyle/>
          <a:p>
            <a:pPr>
              <a:defRPr/>
            </a:pPr>
            <a:fld id="{B571F6C5-F02A-47C2-B787-77E6AE2E97F9}" type="slidenum">
              <a:rPr lang="es-ES" altLang="en-US"/>
              <a:pPr>
                <a:defRPr/>
              </a:pPr>
              <a:t>42</a:t>
            </a:fld>
            <a:endParaRPr lang="es-ES" altLang="en-US"/>
          </a:p>
        </p:txBody>
      </p:sp>
      <p:sp>
        <p:nvSpPr>
          <p:cNvPr id="55300" name="Rectangle 2"/>
          <p:cNvSpPr>
            <a:spLocks noGrp="1" noChangeArrowheads="1"/>
          </p:cNvSpPr>
          <p:nvPr>
            <p:ph type="title"/>
          </p:nvPr>
        </p:nvSpPr>
        <p:spPr>
          <a:xfrm>
            <a:off x="457200" y="266700"/>
            <a:ext cx="7543800" cy="900113"/>
          </a:xfrm>
        </p:spPr>
        <p:txBody>
          <a:bodyPr/>
          <a:lstStyle/>
          <a:p>
            <a:pPr eaLnBrk="1" hangingPunct="1"/>
            <a:r>
              <a:rPr lang="es-ES" altLang="es-PE" b="0"/>
              <a:t>Rellenar una serie</a:t>
            </a:r>
            <a:endParaRPr lang="es-ES" altLang="es-PE"/>
          </a:p>
        </p:txBody>
      </p:sp>
      <p:sp>
        <p:nvSpPr>
          <p:cNvPr id="55301" name="Rectangle 3"/>
          <p:cNvSpPr>
            <a:spLocks noGrp="1" noChangeArrowheads="1"/>
          </p:cNvSpPr>
          <p:nvPr>
            <p:ph type="body" idx="1"/>
          </p:nvPr>
        </p:nvSpPr>
        <p:spPr>
          <a:xfrm>
            <a:off x="468313" y="1268413"/>
            <a:ext cx="8229600" cy="720725"/>
          </a:xfrm>
        </p:spPr>
        <p:txBody>
          <a:bodyPr/>
          <a:lstStyle/>
          <a:p>
            <a:pPr eaLnBrk="1" hangingPunct="1"/>
            <a:r>
              <a:rPr lang="es-ES" altLang="es-PE" sz="1600"/>
              <a:t>Recuerde que cuando utilizamos </a:t>
            </a:r>
            <a:r>
              <a:rPr lang="es-ES" altLang="es-PE" sz="1600" b="1"/>
              <a:t>Cells </a:t>
            </a:r>
            <a:r>
              <a:rPr lang="es-ES" altLang="es-PE" sz="1600"/>
              <a:t>como propiedad de un rango (Objeto Range), </a:t>
            </a:r>
            <a:r>
              <a:rPr lang="es-ES" altLang="es-PE" sz="1600" b="1"/>
              <a:t>Cells </a:t>
            </a:r>
            <a:r>
              <a:rPr lang="es-ES" altLang="es-PE" sz="1600"/>
              <a:t>empieza a contar a partir de la casilla referenciada por </a:t>
            </a:r>
            <a:r>
              <a:rPr lang="es-ES" altLang="es-PE" sz="1600" b="1"/>
              <a:t>Range</a:t>
            </a:r>
            <a:endParaRPr lang="es-ES" altLang="es-PE" sz="1600"/>
          </a:p>
        </p:txBody>
      </p:sp>
      <p:graphicFrame>
        <p:nvGraphicFramePr>
          <p:cNvPr id="278543" name="Group 15"/>
          <p:cNvGraphicFramePr>
            <a:graphicFrameLocks noGrp="1"/>
          </p:cNvGraphicFramePr>
          <p:nvPr/>
        </p:nvGraphicFramePr>
        <p:xfrm>
          <a:off x="827088" y="2133600"/>
          <a:ext cx="7272337" cy="3916363"/>
        </p:xfrm>
        <a:graphic>
          <a:graphicData uri="http://schemas.openxmlformats.org/drawingml/2006/table">
            <a:tbl>
              <a:tblPr/>
              <a:tblGrid>
                <a:gridCol w="7272337">
                  <a:extLst>
                    <a:ext uri="{9D8B030D-6E8A-4147-A177-3AD203B41FA5}">
                      <a16:colId xmlns:a16="http://schemas.microsoft.com/office/drawing/2014/main" val="1815147554"/>
                    </a:ext>
                  </a:extLst>
                </a:gridCol>
              </a:tblGrid>
              <a:tr h="3916363">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rgbClr val="0033CC"/>
                          </a:solidFill>
                          <a:effectLst/>
                          <a:latin typeface="Arial" panose="020B0604020202020204" pitchFamily="34" charset="0"/>
                        </a:rPr>
                        <a:t>Sub</a:t>
                      </a:r>
                      <a:r>
                        <a:rPr kumimoji="0" lang="es-ES" altLang="es-PE" sz="1500" b="0" i="0" u="none" strike="noStrike" cap="none" normalizeH="0" baseline="0">
                          <a:ln>
                            <a:noFill/>
                          </a:ln>
                          <a:solidFill>
                            <a:schemeClr val="tx1"/>
                          </a:solidFill>
                          <a:effectLst/>
                          <a:latin typeface="Arial" panose="020B0604020202020204" pitchFamily="34" charset="0"/>
                        </a:rPr>
                        <a:t> serie_Bis()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rgbClr val="0033CC"/>
                          </a:solidFill>
                          <a:effectLst/>
                          <a:latin typeface="Arial" panose="020B0604020202020204" pitchFamily="34" charset="0"/>
                        </a:rPr>
                        <a:t>    Dim</a:t>
                      </a:r>
                      <a:r>
                        <a:rPr kumimoji="0" lang="es-ES" altLang="es-PE" sz="1500" b="0" i="0" u="none" strike="noStrike" cap="none" normalizeH="0" baseline="0">
                          <a:ln>
                            <a:noFill/>
                          </a:ln>
                          <a:solidFill>
                            <a:schemeClr val="tx1"/>
                          </a:solidFill>
                          <a:effectLst/>
                          <a:latin typeface="Arial" panose="020B0604020202020204" pitchFamily="34" charset="0"/>
                        </a:rPr>
                        <a:t> Casilla_Inicial </a:t>
                      </a:r>
                      <a:r>
                        <a:rPr kumimoji="0" lang="es-ES" altLang="es-PE" sz="15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rgbClr val="0033CC"/>
                          </a:solidFill>
                          <a:effectLst/>
                          <a:latin typeface="Arial" panose="020B0604020202020204" pitchFamily="34" charset="0"/>
                        </a:rPr>
                        <a:t>    Dim</a:t>
                      </a:r>
                      <a:r>
                        <a:rPr kumimoji="0" lang="es-ES" altLang="es-PE" sz="1500" b="0" i="0" u="none" strike="noStrike" cap="none" normalizeH="0" baseline="0">
                          <a:ln>
                            <a:noFill/>
                          </a:ln>
                          <a:solidFill>
                            <a:schemeClr val="tx1"/>
                          </a:solidFill>
                          <a:effectLst/>
                          <a:latin typeface="Arial" panose="020B0604020202020204" pitchFamily="34" charset="0"/>
                        </a:rPr>
                        <a:t> i </a:t>
                      </a:r>
                      <a:r>
                        <a:rPr kumimoji="0" lang="es-ES" altLang="es-PE" sz="15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Dim</a:t>
                      </a:r>
                      <a:r>
                        <a:rPr kumimoji="0" lang="es-ES" altLang="es-PE" sz="1500" b="0" i="0" u="none" strike="noStrike" cap="none" normalizeH="0" baseline="0">
                          <a:ln>
                            <a:noFill/>
                          </a:ln>
                          <a:solidFill>
                            <a:schemeClr val="tx1"/>
                          </a:solidFill>
                          <a:effectLst/>
                          <a:latin typeface="Arial" panose="020B0604020202020204" pitchFamily="34" charset="0"/>
                        </a:rPr>
                        <a:t> Fila </a:t>
                      </a:r>
                      <a:r>
                        <a:rPr kumimoji="0" lang="es-ES" altLang="es-PE" sz="1500" b="0" i="0" u="none" strike="noStrike" cap="none" normalizeH="0" baseline="0">
                          <a:ln>
                            <a:noFill/>
                          </a:ln>
                          <a:solidFill>
                            <a:srgbClr val="0033CC"/>
                          </a:solidFill>
                          <a:effectLst/>
                          <a:latin typeface="Arial" panose="020B0604020202020204" pitchFamily="34" charset="0"/>
                        </a:rPr>
                        <a:t>As Integer</a:t>
                      </a:r>
                      <a:r>
                        <a:rPr kumimoji="0" lang="es-ES" altLang="es-PE" sz="1500" b="0" i="0" u="none" strike="noStrike" cap="none" normalizeH="0" baseline="0">
                          <a:ln>
                            <a:noFill/>
                          </a:ln>
                          <a:solidFill>
                            <a:schemeClr val="tx1"/>
                          </a:solidFill>
                          <a:effectLst/>
                          <a:latin typeface="Arial" panose="020B0604020202020204" pitchFamily="34" charset="0"/>
                        </a:rPr>
                        <a:t>, Columna </a:t>
                      </a:r>
                      <a:r>
                        <a:rPr kumimoji="0" lang="es-ES" altLang="es-PE" sz="15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Casilla_Inicial = InputBox("Introducir la casilla Inicial : " &amp; chr(10) &amp; “Por ejemplo la L10”, "Casilla Inicial")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ActiveSheet.Range(Casilla_Inicial).Activate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Fila = 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For</a:t>
                      </a:r>
                      <a:r>
                        <a:rPr kumimoji="0" lang="es-ES" altLang="es-PE" sz="1500" b="0" i="0" u="none" strike="noStrike" cap="none" normalizeH="0" baseline="0">
                          <a:ln>
                            <a:noFill/>
                          </a:ln>
                          <a:solidFill>
                            <a:schemeClr val="tx1"/>
                          </a:solidFill>
                          <a:effectLst/>
                          <a:latin typeface="Arial" panose="020B0604020202020204" pitchFamily="34" charset="0"/>
                        </a:rPr>
                        <a:t> i = 1 </a:t>
                      </a:r>
                      <a:r>
                        <a:rPr kumimoji="0" lang="es-ES" altLang="es-PE" sz="1500" b="0" i="0" u="none" strike="noStrike" cap="none" normalizeH="0" baseline="0">
                          <a:ln>
                            <a:noFill/>
                          </a:ln>
                          <a:solidFill>
                            <a:srgbClr val="0033CC"/>
                          </a:solidFill>
                          <a:effectLst/>
                          <a:latin typeface="Arial" panose="020B0604020202020204" pitchFamily="34" charset="0"/>
                        </a:rPr>
                        <a:t>To</a:t>
                      </a:r>
                      <a:r>
                        <a:rPr kumimoji="0" lang="es-ES" altLang="es-PE" sz="1500" b="0" i="0" u="none" strike="noStrike" cap="none" normalizeH="0" baseline="0">
                          <a:ln>
                            <a:noFill/>
                          </a:ln>
                          <a:solidFill>
                            <a:schemeClr val="tx1"/>
                          </a:solidFill>
                          <a:effectLst/>
                          <a:latin typeface="Arial" panose="020B0604020202020204" pitchFamily="34" charset="0"/>
                        </a:rPr>
                        <a:t> 10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ActiveSheet.Range(Casilla_Inicial).Cells(Fila, 1).Value = i</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Fila = Fila + 1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Next</a:t>
                      </a:r>
                      <a:r>
                        <a:rPr kumimoji="0" lang="es-ES" altLang="es-PE" sz="1500" b="0" i="0" u="none" strike="noStrike" cap="none" normalizeH="0" baseline="0">
                          <a:ln>
                            <a:noFill/>
                          </a:ln>
                          <a:solidFill>
                            <a:schemeClr val="tx1"/>
                          </a:solidFill>
                          <a:effectLst/>
                          <a:latin typeface="Arial" panose="020B0604020202020204" pitchFamily="34" charset="0"/>
                        </a:rPr>
                        <a:t> i</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37863705"/>
                  </a:ext>
                </a:extLst>
              </a:tr>
            </a:tbl>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3"/>
          <p:cNvSpPr>
            <a:spLocks noGrp="1"/>
          </p:cNvSpPr>
          <p:nvPr>
            <p:ph type="dt" sz="quarter" idx="10"/>
          </p:nvPr>
        </p:nvSpPr>
        <p:spPr/>
        <p:txBody>
          <a:bodyPr/>
          <a:lstStyle/>
          <a:p>
            <a:pPr>
              <a:defRPr/>
            </a:pPr>
            <a:fld id="{4D4722B9-4776-498B-AF2D-181CE0DEF8A0}" type="datetime1">
              <a:rPr lang="es-ES" altLang="es-PE" smtClean="0"/>
              <a:t>07/03/2022</a:t>
            </a:fld>
            <a:endParaRPr lang="es-ES" altLang="en-US"/>
          </a:p>
        </p:txBody>
      </p:sp>
      <p:sp>
        <p:nvSpPr>
          <p:cNvPr id="12" name="Marcador de número de diapositiva 5"/>
          <p:cNvSpPr>
            <a:spLocks noGrp="1"/>
          </p:cNvSpPr>
          <p:nvPr>
            <p:ph type="sldNum" sz="quarter" idx="12"/>
          </p:nvPr>
        </p:nvSpPr>
        <p:spPr/>
        <p:txBody>
          <a:bodyPr/>
          <a:lstStyle/>
          <a:p>
            <a:pPr>
              <a:defRPr/>
            </a:pPr>
            <a:fld id="{4CB25192-74B3-4A3D-A81B-90265690ADA0}" type="slidenum">
              <a:rPr lang="es-ES" altLang="en-US"/>
              <a:pPr>
                <a:defRPr/>
              </a:pPr>
              <a:t>43</a:t>
            </a:fld>
            <a:endParaRPr lang="es-ES" altLang="en-US"/>
          </a:p>
        </p:txBody>
      </p:sp>
      <p:sp>
        <p:nvSpPr>
          <p:cNvPr id="56324" name="Rectangle 2"/>
          <p:cNvSpPr>
            <a:spLocks noGrp="1" noChangeArrowheads="1"/>
          </p:cNvSpPr>
          <p:nvPr>
            <p:ph type="title"/>
          </p:nvPr>
        </p:nvSpPr>
        <p:spPr>
          <a:xfrm>
            <a:off x="457200" y="266700"/>
            <a:ext cx="7543800" cy="900113"/>
          </a:xfrm>
        </p:spPr>
        <p:txBody>
          <a:bodyPr/>
          <a:lstStyle/>
          <a:p>
            <a:pPr eaLnBrk="1" hangingPunct="1"/>
            <a:r>
              <a:rPr lang="es-ES" altLang="es-PE" b="0"/>
              <a:t>Rellenar una serie</a:t>
            </a:r>
            <a:endParaRPr lang="es-ES" altLang="es-PE"/>
          </a:p>
        </p:txBody>
      </p:sp>
      <p:sp>
        <p:nvSpPr>
          <p:cNvPr id="56325" name="Rectangle 3"/>
          <p:cNvSpPr>
            <a:spLocks noGrp="1" noChangeArrowheads="1"/>
          </p:cNvSpPr>
          <p:nvPr>
            <p:ph type="body" idx="1"/>
          </p:nvPr>
        </p:nvSpPr>
        <p:spPr>
          <a:xfrm>
            <a:off x="468313" y="1268413"/>
            <a:ext cx="8229600" cy="720725"/>
          </a:xfrm>
        </p:spPr>
        <p:txBody>
          <a:bodyPr/>
          <a:lstStyle/>
          <a:p>
            <a:pPr eaLnBrk="1" hangingPunct="1"/>
            <a:r>
              <a:rPr lang="es-ES" altLang="es-PE" sz="1600"/>
              <a:t>Una variante del programa anterior.</a:t>
            </a:r>
          </a:p>
          <a:p>
            <a:pPr eaLnBrk="1" hangingPunct="1"/>
            <a:r>
              <a:rPr lang="es-ES" altLang="es-PE" sz="1600"/>
              <a:t>No se usa Fila, se usa la variable del For</a:t>
            </a:r>
          </a:p>
        </p:txBody>
      </p:sp>
      <p:graphicFrame>
        <p:nvGraphicFramePr>
          <p:cNvPr id="279588" name="Group 36"/>
          <p:cNvGraphicFramePr>
            <a:graphicFrameLocks noGrp="1"/>
          </p:cNvGraphicFramePr>
          <p:nvPr/>
        </p:nvGraphicFramePr>
        <p:xfrm>
          <a:off x="827088" y="2060575"/>
          <a:ext cx="7272337" cy="4029075"/>
        </p:xfrm>
        <a:graphic>
          <a:graphicData uri="http://schemas.openxmlformats.org/drawingml/2006/table">
            <a:tbl>
              <a:tblPr/>
              <a:tblGrid>
                <a:gridCol w="7272337">
                  <a:extLst>
                    <a:ext uri="{9D8B030D-6E8A-4147-A177-3AD203B41FA5}">
                      <a16:colId xmlns:a16="http://schemas.microsoft.com/office/drawing/2014/main" val="3481026271"/>
                    </a:ext>
                  </a:extLst>
                </a:gridCol>
              </a:tblGrid>
              <a:tr h="4029075">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rgbClr val="0033CC"/>
                          </a:solidFill>
                          <a:effectLst/>
                          <a:latin typeface="Arial" panose="020B0604020202020204" pitchFamily="34" charset="0"/>
                        </a:rPr>
                        <a:t>Sub</a:t>
                      </a:r>
                      <a:r>
                        <a:rPr kumimoji="0" lang="es-ES" altLang="es-PE" sz="1700" b="0" i="0" u="none" strike="noStrike" cap="none" normalizeH="0" baseline="0">
                          <a:ln>
                            <a:noFill/>
                          </a:ln>
                          <a:solidFill>
                            <a:schemeClr val="tx1"/>
                          </a:solidFill>
                          <a:effectLst/>
                          <a:latin typeface="Arial" panose="020B0604020202020204" pitchFamily="34" charset="0"/>
                        </a:rPr>
                        <a:t> serie_Tris()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r>
                        <a:rPr kumimoji="0" lang="es-ES" altLang="es-PE" sz="1700" b="0" i="0" u="none" strike="noStrike" cap="none" normalizeH="0" baseline="0">
                          <a:ln>
                            <a:noFill/>
                          </a:ln>
                          <a:solidFill>
                            <a:srgbClr val="0033CC"/>
                          </a:solidFill>
                          <a:effectLst/>
                          <a:latin typeface="Arial" panose="020B0604020202020204" pitchFamily="34" charset="0"/>
                        </a:rPr>
                        <a:t>Dim</a:t>
                      </a:r>
                      <a:r>
                        <a:rPr kumimoji="0" lang="es-ES" altLang="es-PE" sz="1700" b="0" i="0" u="none" strike="noStrike" cap="none" normalizeH="0" baseline="0">
                          <a:ln>
                            <a:noFill/>
                          </a:ln>
                          <a:solidFill>
                            <a:schemeClr val="tx1"/>
                          </a:solidFill>
                          <a:effectLst/>
                          <a:latin typeface="Arial" panose="020B0604020202020204" pitchFamily="34" charset="0"/>
                        </a:rPr>
                        <a:t> Casilla_Inicial </a:t>
                      </a:r>
                      <a:r>
                        <a:rPr kumimoji="0" lang="es-ES" altLang="es-PE" sz="17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r>
                        <a:rPr kumimoji="0" lang="es-ES" altLang="es-PE" sz="1700" b="0" i="0" u="none" strike="noStrike" cap="none" normalizeH="0" baseline="0">
                          <a:ln>
                            <a:noFill/>
                          </a:ln>
                          <a:solidFill>
                            <a:srgbClr val="0033CC"/>
                          </a:solidFill>
                          <a:effectLst/>
                          <a:latin typeface="Arial" panose="020B0604020202020204" pitchFamily="34" charset="0"/>
                        </a:rPr>
                        <a:t>Dim</a:t>
                      </a:r>
                      <a:r>
                        <a:rPr kumimoji="0" lang="es-ES" altLang="es-PE" sz="1700" b="0" i="0" u="none" strike="noStrike" cap="none" normalizeH="0" baseline="0">
                          <a:ln>
                            <a:noFill/>
                          </a:ln>
                          <a:solidFill>
                            <a:schemeClr val="tx1"/>
                          </a:solidFill>
                          <a:effectLst/>
                          <a:latin typeface="Arial" panose="020B0604020202020204" pitchFamily="34" charset="0"/>
                        </a:rPr>
                        <a:t> i </a:t>
                      </a:r>
                      <a:r>
                        <a:rPr kumimoji="0" lang="es-ES" altLang="es-PE" sz="17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r>
                        <a:rPr kumimoji="0" lang="es-ES" altLang="es-PE" sz="1700" b="0" i="0" u="none" strike="noStrike" cap="none" normalizeH="0" baseline="0">
                          <a:ln>
                            <a:noFill/>
                          </a:ln>
                          <a:solidFill>
                            <a:srgbClr val="0033CC"/>
                          </a:solidFill>
                          <a:effectLst/>
                          <a:latin typeface="Arial" panose="020B0604020202020204" pitchFamily="34" charset="0"/>
                        </a:rPr>
                        <a:t>Dim</a:t>
                      </a:r>
                      <a:r>
                        <a:rPr kumimoji="0" lang="es-ES" altLang="es-PE" sz="1700" b="0" i="0" u="none" strike="noStrike" cap="none" normalizeH="0" baseline="0">
                          <a:ln>
                            <a:noFill/>
                          </a:ln>
                          <a:solidFill>
                            <a:schemeClr val="tx1"/>
                          </a:solidFill>
                          <a:effectLst/>
                          <a:latin typeface="Arial" panose="020B0604020202020204" pitchFamily="34" charset="0"/>
                        </a:rPr>
                        <a:t> Fila </a:t>
                      </a:r>
                      <a:r>
                        <a:rPr kumimoji="0" lang="es-ES" altLang="es-PE" sz="1700" b="0" i="0" u="none" strike="noStrike" cap="none" normalizeH="0" baseline="0">
                          <a:ln>
                            <a:noFill/>
                          </a:ln>
                          <a:solidFill>
                            <a:srgbClr val="0033CC"/>
                          </a:solidFill>
                          <a:effectLst/>
                          <a:latin typeface="Arial" panose="020B0604020202020204" pitchFamily="34" charset="0"/>
                        </a:rPr>
                        <a:t>As Integer</a:t>
                      </a:r>
                      <a:r>
                        <a:rPr kumimoji="0" lang="es-ES" altLang="es-PE" sz="1700" b="0" i="0" u="none" strike="noStrike" cap="none" normalizeH="0" baseline="0">
                          <a:ln>
                            <a:noFill/>
                          </a:ln>
                          <a:solidFill>
                            <a:schemeClr val="tx1"/>
                          </a:solidFill>
                          <a:effectLst/>
                          <a:latin typeface="Arial" panose="020B0604020202020204" pitchFamily="34" charset="0"/>
                        </a:rPr>
                        <a:t>, Columna </a:t>
                      </a:r>
                      <a:r>
                        <a:rPr kumimoji="0" lang="es-ES" altLang="es-PE" sz="17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Casilla_Inicial = InputBox("Introducir la casilla Inicial : " &amp; chr(10) &amp; “Por ejemplo la M10”, "Casilla Inicial")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ActiveSheet.Range(Casilla_Inicial).Activate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7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 Activate (con Range) activa una sola celda. Range("B2").</a:t>
                      </a:r>
                      <a:r>
                        <a:rPr kumimoji="0" lang="es-ES" altLang="es-PE" sz="1300" b="1" i="0" u="none" strike="noStrike" cap="none" normalizeH="0" baseline="0">
                          <a:ln>
                            <a:noFill/>
                          </a:ln>
                          <a:solidFill>
                            <a:srgbClr val="009900"/>
                          </a:solidFill>
                          <a:effectLst/>
                          <a:latin typeface="Arial" panose="020B0604020202020204" pitchFamily="34" charset="0"/>
                        </a:rPr>
                        <a:t>Activate</a:t>
                      </a:r>
                      <a:endParaRPr kumimoji="0" lang="es-ES" altLang="es-PE" sz="700" b="0" i="0" u="none" strike="noStrike" cap="none" normalizeH="0" baseline="0">
                        <a:ln>
                          <a:noFill/>
                        </a:ln>
                        <a:solidFill>
                          <a:srgbClr val="009900"/>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rgbClr val="009900"/>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 Para seleccionar un rango de celdas, use el método Select. Range("A1:C3").Select</a:t>
                      </a:r>
                      <a:endParaRPr kumimoji="0" lang="es-ES" altLang="es-PE" sz="1100" b="0" i="0" u="none" strike="noStrike" cap="none" normalizeH="0" baseline="0">
                        <a:ln>
                          <a:noFill/>
                        </a:ln>
                        <a:solidFill>
                          <a:srgbClr val="009900"/>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r>
                        <a:rPr kumimoji="0" lang="es-ES" altLang="es-PE" sz="1700" b="0" i="0" u="none" strike="noStrike" cap="none" normalizeH="0" baseline="0">
                          <a:ln>
                            <a:noFill/>
                          </a:ln>
                          <a:solidFill>
                            <a:srgbClr val="0033CC"/>
                          </a:solidFill>
                          <a:effectLst/>
                          <a:latin typeface="Arial" panose="020B0604020202020204" pitchFamily="34" charset="0"/>
                        </a:rPr>
                        <a:t>For</a:t>
                      </a:r>
                      <a:r>
                        <a:rPr kumimoji="0" lang="es-ES" altLang="es-PE" sz="1700" b="0" i="0" u="none" strike="noStrike" cap="none" normalizeH="0" baseline="0">
                          <a:ln>
                            <a:noFill/>
                          </a:ln>
                          <a:solidFill>
                            <a:schemeClr val="tx1"/>
                          </a:solidFill>
                          <a:effectLst/>
                          <a:latin typeface="Arial" panose="020B0604020202020204" pitchFamily="34" charset="0"/>
                        </a:rPr>
                        <a:t> i = 1 </a:t>
                      </a:r>
                      <a:r>
                        <a:rPr kumimoji="0" lang="es-ES" altLang="es-PE" sz="1700" b="0" i="0" u="none" strike="noStrike" cap="none" normalizeH="0" baseline="0">
                          <a:ln>
                            <a:noFill/>
                          </a:ln>
                          <a:solidFill>
                            <a:srgbClr val="0033CC"/>
                          </a:solidFill>
                          <a:effectLst/>
                          <a:latin typeface="Arial" panose="020B0604020202020204" pitchFamily="34" charset="0"/>
                        </a:rPr>
                        <a:t>To</a:t>
                      </a:r>
                      <a:r>
                        <a:rPr kumimoji="0" lang="es-ES" altLang="es-PE" sz="1700" b="0" i="0" u="none" strike="noStrike" cap="none" normalizeH="0" baseline="0">
                          <a:ln>
                            <a:noFill/>
                          </a:ln>
                          <a:solidFill>
                            <a:schemeClr val="tx1"/>
                          </a:solidFill>
                          <a:effectLst/>
                          <a:latin typeface="Arial" panose="020B0604020202020204" pitchFamily="34" charset="0"/>
                        </a:rPr>
                        <a:t> 10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ActiveSheet.Range(Casilla_Inicial).Cells(i, 1).Value = i</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r>
                        <a:rPr kumimoji="0" lang="es-ES" altLang="es-PE" sz="1700" b="0" i="0" u="none" strike="noStrike" cap="none" normalizeH="0" baseline="0">
                          <a:ln>
                            <a:noFill/>
                          </a:ln>
                          <a:solidFill>
                            <a:srgbClr val="0033CC"/>
                          </a:solidFill>
                          <a:effectLst/>
                          <a:latin typeface="Arial" panose="020B0604020202020204" pitchFamily="34" charset="0"/>
                        </a:rPr>
                        <a:t>Next</a:t>
                      </a:r>
                      <a:r>
                        <a:rPr kumimoji="0" lang="es-ES" altLang="es-PE" sz="1700" b="0" i="0" u="none" strike="noStrike" cap="none" normalizeH="0" baseline="0">
                          <a:ln>
                            <a:noFill/>
                          </a:ln>
                          <a:solidFill>
                            <a:schemeClr val="tx1"/>
                          </a:solidFill>
                          <a:effectLst/>
                          <a:latin typeface="Arial" panose="020B0604020202020204" pitchFamily="34" charset="0"/>
                        </a:rPr>
                        <a:t> i</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rgbClr val="0033CC"/>
                          </a:solidFill>
                          <a:effectLst/>
                          <a:latin typeface="Arial" panose="020B0604020202020204" pitchFamily="34" charset="0"/>
                        </a:rPr>
                        <a:t>End Sub</a:t>
                      </a: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79996543"/>
                  </a:ext>
                </a:extLst>
              </a:tr>
            </a:tbl>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3"/>
          <p:cNvSpPr>
            <a:spLocks noGrp="1"/>
          </p:cNvSpPr>
          <p:nvPr>
            <p:ph type="dt" sz="quarter" idx="10"/>
          </p:nvPr>
        </p:nvSpPr>
        <p:spPr/>
        <p:txBody>
          <a:bodyPr/>
          <a:lstStyle/>
          <a:p>
            <a:pPr>
              <a:defRPr/>
            </a:pPr>
            <a:fld id="{605D4997-78B0-4885-B979-232A3C206B81}" type="datetime1">
              <a:rPr lang="es-ES" altLang="es-PE" smtClean="0"/>
              <a:t>07/03/2022</a:t>
            </a:fld>
            <a:endParaRPr lang="es-ES" altLang="en-US"/>
          </a:p>
        </p:txBody>
      </p:sp>
      <p:sp>
        <p:nvSpPr>
          <p:cNvPr id="12" name="Marcador de número de diapositiva 5"/>
          <p:cNvSpPr>
            <a:spLocks noGrp="1"/>
          </p:cNvSpPr>
          <p:nvPr>
            <p:ph type="sldNum" sz="quarter" idx="12"/>
          </p:nvPr>
        </p:nvSpPr>
        <p:spPr/>
        <p:txBody>
          <a:bodyPr/>
          <a:lstStyle/>
          <a:p>
            <a:pPr>
              <a:defRPr/>
            </a:pPr>
            <a:fld id="{E48227FB-C1F2-460D-9347-12B1723E3314}" type="slidenum">
              <a:rPr lang="es-ES" altLang="en-US"/>
              <a:pPr>
                <a:defRPr/>
              </a:pPr>
              <a:t>44</a:t>
            </a:fld>
            <a:endParaRPr lang="es-ES" altLang="en-US"/>
          </a:p>
        </p:txBody>
      </p:sp>
      <p:sp>
        <p:nvSpPr>
          <p:cNvPr id="57348" name="Rectangle 2"/>
          <p:cNvSpPr>
            <a:spLocks noGrp="1" noChangeArrowheads="1"/>
          </p:cNvSpPr>
          <p:nvPr>
            <p:ph type="title"/>
          </p:nvPr>
        </p:nvSpPr>
        <p:spPr>
          <a:xfrm>
            <a:off x="457200" y="266700"/>
            <a:ext cx="7543800" cy="900113"/>
          </a:xfrm>
        </p:spPr>
        <p:txBody>
          <a:bodyPr/>
          <a:lstStyle/>
          <a:p>
            <a:pPr eaLnBrk="1" hangingPunct="1"/>
            <a:r>
              <a:rPr lang="es-ES_tradnl" altLang="es-PE" b="0"/>
              <a:t>For-Next y Cells</a:t>
            </a:r>
            <a:endParaRPr lang="es-ES" altLang="es-PE"/>
          </a:p>
        </p:txBody>
      </p:sp>
      <p:sp>
        <p:nvSpPr>
          <p:cNvPr id="57349" name="Rectangle 3"/>
          <p:cNvSpPr>
            <a:spLocks noGrp="1" noChangeArrowheads="1"/>
          </p:cNvSpPr>
          <p:nvPr>
            <p:ph type="body" idx="1"/>
          </p:nvPr>
        </p:nvSpPr>
        <p:spPr>
          <a:xfrm>
            <a:off x="468313" y="1268413"/>
            <a:ext cx="8229600" cy="720725"/>
          </a:xfrm>
        </p:spPr>
        <p:txBody>
          <a:bodyPr/>
          <a:lstStyle/>
          <a:p>
            <a:pPr eaLnBrk="1" hangingPunct="1"/>
            <a:r>
              <a:rPr lang="es-ES" altLang="es-PE" sz="1700"/>
              <a:t>Volvemos a calcular las notas medias, pero usando la estructura </a:t>
            </a:r>
            <a:r>
              <a:rPr lang="es-ES" altLang="es-PE" sz="1700" b="1"/>
              <a:t>For_Next </a:t>
            </a:r>
            <a:r>
              <a:rPr lang="es-ES" altLang="es-PE" sz="1700"/>
              <a:t>y la propiedad </a:t>
            </a:r>
            <a:r>
              <a:rPr lang="es-ES" altLang="es-PE" sz="1700" b="1"/>
              <a:t>Cells</a:t>
            </a:r>
            <a:endParaRPr lang="es-ES" altLang="es-PE" sz="1700"/>
          </a:p>
        </p:txBody>
      </p:sp>
      <p:graphicFrame>
        <p:nvGraphicFramePr>
          <p:cNvPr id="280593" name="Group 17"/>
          <p:cNvGraphicFramePr>
            <a:graphicFrameLocks noGrp="1"/>
          </p:cNvGraphicFramePr>
          <p:nvPr/>
        </p:nvGraphicFramePr>
        <p:xfrm>
          <a:off x="827088" y="2133600"/>
          <a:ext cx="7272337" cy="3916363"/>
        </p:xfrm>
        <a:graphic>
          <a:graphicData uri="http://schemas.openxmlformats.org/drawingml/2006/table">
            <a:tbl>
              <a:tblPr/>
              <a:tblGrid>
                <a:gridCol w="7272337">
                  <a:extLst>
                    <a:ext uri="{9D8B030D-6E8A-4147-A177-3AD203B41FA5}">
                      <a16:colId xmlns:a16="http://schemas.microsoft.com/office/drawing/2014/main" val="886045474"/>
                    </a:ext>
                  </a:extLst>
                </a:gridCol>
              </a:tblGrid>
              <a:tr h="3916363">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rgbClr val="0033CC"/>
                          </a:solidFill>
                          <a:effectLst/>
                          <a:latin typeface="Arial" panose="020B0604020202020204" pitchFamily="34" charset="0"/>
                        </a:rPr>
                        <a:t>Sub</a:t>
                      </a:r>
                      <a:r>
                        <a:rPr kumimoji="0" lang="es-ES" altLang="es-PE" sz="1400" b="0" i="0" u="none" strike="noStrike" cap="none" normalizeH="0" baseline="0">
                          <a:ln>
                            <a:noFill/>
                          </a:ln>
                          <a:solidFill>
                            <a:schemeClr val="tx1"/>
                          </a:solidFill>
                          <a:effectLst/>
                          <a:latin typeface="Arial" panose="020B0604020202020204" pitchFamily="34" charset="0"/>
                        </a:rPr>
                        <a:t> Media_notas_Bis()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a:t>
                      </a:r>
                      <a:r>
                        <a:rPr kumimoji="0" lang="es-ES" altLang="es-PE" sz="1400" b="0" i="0" u="none" strike="noStrike" cap="none" normalizeH="0" baseline="0">
                          <a:ln>
                            <a:noFill/>
                          </a:ln>
                          <a:solidFill>
                            <a:srgbClr val="0033CC"/>
                          </a:solidFill>
                          <a:effectLst/>
                          <a:latin typeface="Arial" panose="020B0604020202020204" pitchFamily="34" charset="0"/>
                        </a:rPr>
                        <a:t>Dim</a:t>
                      </a:r>
                      <a:r>
                        <a:rPr kumimoji="0" lang="es-ES" altLang="es-PE" sz="1400" b="0" i="0" u="none" strike="noStrike" cap="none" normalizeH="0" baseline="0">
                          <a:ln>
                            <a:noFill/>
                          </a:ln>
                          <a:solidFill>
                            <a:schemeClr val="tx1"/>
                          </a:solidFill>
                          <a:effectLst/>
                          <a:latin typeface="Arial" panose="020B0604020202020204" pitchFamily="34" charset="0"/>
                        </a:rPr>
                        <a:t> Nota </a:t>
                      </a:r>
                      <a:r>
                        <a:rPr kumimoji="0" lang="es-ES" altLang="es-PE" sz="14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a:t>
                      </a:r>
                      <a:r>
                        <a:rPr kumimoji="0" lang="es-ES" altLang="es-PE" sz="1400" b="0" i="0" u="none" strike="noStrike" cap="none" normalizeH="0" baseline="0">
                          <a:ln>
                            <a:noFill/>
                          </a:ln>
                          <a:solidFill>
                            <a:srgbClr val="0033CC"/>
                          </a:solidFill>
                          <a:effectLst/>
                          <a:latin typeface="Arial" panose="020B0604020202020204" pitchFamily="34" charset="0"/>
                        </a:rPr>
                        <a:t>Dim</a:t>
                      </a:r>
                      <a:r>
                        <a:rPr kumimoji="0" lang="es-ES" altLang="es-PE" sz="1400" b="0" i="0" u="none" strike="noStrike" cap="none" normalizeH="0" baseline="0">
                          <a:ln>
                            <a:noFill/>
                          </a:ln>
                          <a:solidFill>
                            <a:schemeClr val="tx1"/>
                          </a:solidFill>
                          <a:effectLst/>
                          <a:latin typeface="Arial" panose="020B0604020202020204" pitchFamily="34" charset="0"/>
                        </a:rPr>
                        <a:t> Media </a:t>
                      </a:r>
                      <a:r>
                        <a:rPr kumimoji="0" lang="es-ES" altLang="es-PE" sz="1400" b="0" i="0" u="none" strike="noStrike" cap="none" normalizeH="0" baseline="0">
                          <a:ln>
                            <a:noFill/>
                          </a:ln>
                          <a:solidFill>
                            <a:srgbClr val="0033CC"/>
                          </a:solidFill>
                          <a:effectLst/>
                          <a:latin typeface="Arial" panose="020B0604020202020204" pitchFamily="34" charset="0"/>
                        </a:rPr>
                        <a:t>As Single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a:t>
                      </a:r>
                      <a:r>
                        <a:rPr kumimoji="0" lang="es-ES" altLang="es-PE" sz="1400" b="0" i="0" u="none" strike="noStrike" cap="none" normalizeH="0" baseline="0">
                          <a:ln>
                            <a:noFill/>
                          </a:ln>
                          <a:solidFill>
                            <a:srgbClr val="0033CC"/>
                          </a:solidFill>
                          <a:effectLst/>
                          <a:latin typeface="Arial" panose="020B0604020202020204" pitchFamily="34" charset="0"/>
                        </a:rPr>
                        <a:t>Dim</a:t>
                      </a:r>
                      <a:r>
                        <a:rPr kumimoji="0" lang="es-ES" altLang="es-PE" sz="1400" b="0" i="0" u="none" strike="noStrike" cap="none" normalizeH="0" baseline="0">
                          <a:ln>
                            <a:noFill/>
                          </a:ln>
                          <a:solidFill>
                            <a:schemeClr val="tx1"/>
                          </a:solidFill>
                          <a:effectLst/>
                          <a:latin typeface="Arial" panose="020B0604020202020204" pitchFamily="34" charset="0"/>
                        </a:rPr>
                        <a:t> Fila As </a:t>
                      </a:r>
                      <a:r>
                        <a:rPr kumimoji="0" lang="es-ES" altLang="es-PE" sz="1400" b="0" i="0" u="none" strike="noStrike" cap="none" normalizeH="0" baseline="0">
                          <a:ln>
                            <a:noFill/>
                          </a:ln>
                          <a:solidFill>
                            <a:srgbClr val="0033CC"/>
                          </a:solidFill>
                          <a:effectLst/>
                          <a:latin typeface="Arial" panose="020B0604020202020204" pitchFamily="34" charset="0"/>
                        </a:rPr>
                        <a:t>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Media =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a:t>
                      </a:r>
                      <a:r>
                        <a:rPr kumimoji="0" lang="es-ES" altLang="es-PE" sz="1400" b="0" i="0" u="none" strike="noStrike" cap="none" normalizeH="0" baseline="0">
                          <a:ln>
                            <a:noFill/>
                          </a:ln>
                          <a:solidFill>
                            <a:srgbClr val="0033CC"/>
                          </a:solidFill>
                          <a:effectLst/>
                          <a:latin typeface="Arial" panose="020B0604020202020204" pitchFamily="34" charset="0"/>
                        </a:rPr>
                        <a:t>For</a:t>
                      </a:r>
                      <a:r>
                        <a:rPr kumimoji="0" lang="es-ES" altLang="es-PE" sz="1400" b="0" i="0" u="none" strike="noStrike" cap="none" normalizeH="0" baseline="0">
                          <a:ln>
                            <a:noFill/>
                          </a:ln>
                          <a:solidFill>
                            <a:schemeClr val="tx1"/>
                          </a:solidFill>
                          <a:effectLst/>
                          <a:latin typeface="Arial" panose="020B0604020202020204" pitchFamily="34" charset="0"/>
                        </a:rPr>
                        <a:t> Fila = 1 </a:t>
                      </a:r>
                      <a:r>
                        <a:rPr kumimoji="0" lang="es-ES" altLang="es-PE" sz="1400" b="0" i="0" u="none" strike="noStrike" cap="none" normalizeH="0" baseline="0">
                          <a:ln>
                            <a:noFill/>
                          </a:ln>
                          <a:solidFill>
                            <a:srgbClr val="0033CC"/>
                          </a:solidFill>
                          <a:effectLst/>
                          <a:latin typeface="Arial" panose="020B0604020202020204" pitchFamily="34" charset="0"/>
                        </a:rPr>
                        <a:t>To</a:t>
                      </a:r>
                      <a:r>
                        <a:rPr kumimoji="0" lang="es-ES" altLang="es-PE" sz="1400" b="0" i="0" u="none" strike="noStrike" cap="none" normalizeH="0" baseline="0">
                          <a:ln>
                            <a:noFill/>
                          </a:ln>
                          <a:solidFill>
                            <a:schemeClr val="tx1"/>
                          </a:solidFill>
                          <a:effectLst/>
                          <a:latin typeface="Arial" panose="020B0604020202020204" pitchFamily="34" charset="0"/>
                        </a:rPr>
                        <a:t> 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Nota = Val(InputBox("Entrar la " &amp; " Nota " &amp; Fila, "Entrar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ActiveSheet.Range(“N10").Cells(Fila, 1) =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a:t>
                      </a:r>
                      <a:r>
                        <a:rPr kumimoji="0" lang="es-ES" altLang="es-PE" sz="1400" b="0" i="0" u="none" strike="noStrike" cap="none" normalizeH="0" baseline="0">
                          <a:ln>
                            <a:noFill/>
                          </a:ln>
                          <a:solidFill>
                            <a:srgbClr val="009900"/>
                          </a:solidFill>
                          <a:effectLst/>
                          <a:latin typeface="Arial" panose="020B0604020202020204" pitchFamily="34" charset="0"/>
                        </a:rPr>
                        <a:t>'lo de Range(“N10") se pone para marcar la celda de inicio,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rgbClr val="009900"/>
                          </a:solidFill>
                          <a:effectLst/>
                          <a:latin typeface="Arial" panose="020B0604020202020204" pitchFamily="34" charset="0"/>
                        </a:rPr>
                        <a:t>        'si no se pone comienza en A1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Media = Media + Nota </a:t>
                      </a:r>
                      <a:r>
                        <a:rPr kumimoji="0" lang="es-ES" altLang="es-PE" sz="1400" b="0" i="0" u="none" strike="noStrike" cap="none" normalizeH="0" baseline="0">
                          <a:ln>
                            <a:noFill/>
                          </a:ln>
                          <a:solidFill>
                            <a:srgbClr val="009900"/>
                          </a:solidFill>
                          <a:effectLst/>
                          <a:latin typeface="Arial" panose="020B0604020202020204" pitchFamily="34" charset="0"/>
                        </a:rPr>
                        <a:t>'esto es un acumulado </a:t>
                      </a:r>
                      <a:endParaRPr kumimoji="0" lang="es-ES" altLang="es-PE" sz="1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a:t>
                      </a:r>
                      <a:r>
                        <a:rPr kumimoji="0" lang="es-ES" altLang="es-PE" sz="1400" b="0" i="0" u="none" strike="noStrike" cap="none" normalizeH="0" baseline="0">
                          <a:ln>
                            <a:noFill/>
                          </a:ln>
                          <a:solidFill>
                            <a:srgbClr val="0033CC"/>
                          </a:solidFill>
                          <a:effectLst/>
                          <a:latin typeface="Arial" panose="020B0604020202020204" pitchFamily="34" charset="0"/>
                        </a:rPr>
                        <a:t>Next</a:t>
                      </a:r>
                      <a:r>
                        <a:rPr kumimoji="0" lang="es-ES" altLang="es-PE" sz="1400" b="0" i="0" u="none" strike="noStrike" cap="none" normalizeH="0" baseline="0">
                          <a:ln>
                            <a:noFill/>
                          </a:ln>
                          <a:solidFill>
                            <a:schemeClr val="tx1"/>
                          </a:solidFill>
                          <a:effectLst/>
                          <a:latin typeface="Arial" panose="020B0604020202020204" pitchFamily="34" charset="0"/>
                        </a:rPr>
                        <a:t> Fila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Media = Media / 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ActiveSheet.Range(“N10").Cells(6, 1).Value = Media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83230938"/>
                  </a:ext>
                </a:extLst>
              </a:tr>
            </a:tbl>
          </a:graphicData>
        </a:graphic>
      </p:graphicFrame>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fecha 3"/>
          <p:cNvSpPr>
            <a:spLocks noGrp="1"/>
          </p:cNvSpPr>
          <p:nvPr>
            <p:ph type="dt" sz="quarter" idx="10"/>
          </p:nvPr>
        </p:nvSpPr>
        <p:spPr/>
        <p:txBody>
          <a:bodyPr/>
          <a:lstStyle/>
          <a:p>
            <a:pPr>
              <a:defRPr/>
            </a:pPr>
            <a:fld id="{1D9A652A-F414-412E-9FC2-C10E2793B149}" type="datetime1">
              <a:rPr lang="es-ES" altLang="es-PE" smtClean="0"/>
              <a:t>07/03/2022</a:t>
            </a:fld>
            <a:endParaRPr lang="es-ES" altLang="en-US"/>
          </a:p>
        </p:txBody>
      </p:sp>
      <p:sp>
        <p:nvSpPr>
          <p:cNvPr id="6" name="Marcador de número de diapositiva 5"/>
          <p:cNvSpPr>
            <a:spLocks noGrp="1"/>
          </p:cNvSpPr>
          <p:nvPr>
            <p:ph type="sldNum" sz="quarter" idx="12"/>
          </p:nvPr>
        </p:nvSpPr>
        <p:spPr/>
        <p:txBody>
          <a:bodyPr/>
          <a:lstStyle/>
          <a:p>
            <a:pPr>
              <a:defRPr/>
            </a:pPr>
            <a:fld id="{1EBFE490-1813-4A47-8D3C-1FCEEDF34342}" type="slidenum">
              <a:rPr lang="es-ES" altLang="en-US"/>
              <a:pPr>
                <a:defRPr/>
              </a:pPr>
              <a:t>45</a:t>
            </a:fld>
            <a:endParaRPr lang="es-ES" altLang="en-US"/>
          </a:p>
        </p:txBody>
      </p:sp>
      <p:sp>
        <p:nvSpPr>
          <p:cNvPr id="59396" name="Rectangle 2"/>
          <p:cNvSpPr>
            <a:spLocks noGrp="1" noChangeArrowheads="1"/>
          </p:cNvSpPr>
          <p:nvPr>
            <p:ph type="title"/>
          </p:nvPr>
        </p:nvSpPr>
        <p:spPr/>
        <p:txBody>
          <a:bodyPr/>
          <a:lstStyle/>
          <a:p>
            <a:pPr eaLnBrk="1" hangingPunct="1"/>
            <a:r>
              <a:rPr lang="es-ES" altLang="es-PE" b="0"/>
              <a:t>Propiedad Offset</a:t>
            </a:r>
            <a:endParaRPr lang="es-ES" altLang="es-PE"/>
          </a:p>
        </p:txBody>
      </p:sp>
      <p:sp>
        <p:nvSpPr>
          <p:cNvPr id="59397" name="Rectangle 3"/>
          <p:cNvSpPr>
            <a:spLocks noGrp="1" noChangeArrowheads="1"/>
          </p:cNvSpPr>
          <p:nvPr>
            <p:ph type="body" idx="1"/>
          </p:nvPr>
        </p:nvSpPr>
        <p:spPr/>
        <p:txBody>
          <a:bodyPr/>
          <a:lstStyle/>
          <a:p>
            <a:pPr eaLnBrk="1" hangingPunct="1">
              <a:lnSpc>
                <a:spcPct val="80000"/>
              </a:lnSpc>
            </a:pPr>
            <a:r>
              <a:rPr lang="es-ES" altLang="es-PE" sz="2600"/>
              <a:t>Esta propiedad es también muy útil a la hora de recorrer rango.</a:t>
            </a:r>
          </a:p>
          <a:p>
            <a:pPr eaLnBrk="1" hangingPunct="1">
              <a:lnSpc>
                <a:spcPct val="80000"/>
              </a:lnSpc>
            </a:pPr>
            <a:r>
              <a:rPr lang="es-ES" altLang="es-PE" sz="2600" b="1"/>
              <a:t>Offset</a:t>
            </a:r>
            <a:r>
              <a:rPr lang="es-ES" altLang="es-PE" sz="2600"/>
              <a:t>, que significa desplazamiento, es una propiedad del objeto </a:t>
            </a:r>
            <a:r>
              <a:rPr lang="es-ES" altLang="es-PE" sz="2600" b="1"/>
              <a:t>Range </a:t>
            </a:r>
            <a:r>
              <a:rPr lang="es-ES" altLang="es-PE" sz="2600"/>
              <a:t>y se utiliza para referenciar una casilla situada a n Filas y n Columnas de una casilla dada.</a:t>
            </a:r>
          </a:p>
          <a:p>
            <a:pPr eaLnBrk="1" hangingPunct="1">
              <a:lnSpc>
                <a:spcPct val="80000"/>
              </a:lnSpc>
            </a:pPr>
            <a:r>
              <a:rPr lang="es-ES" altLang="es-PE" sz="2600"/>
              <a:t>Ejemplos:</a:t>
            </a:r>
          </a:p>
          <a:p>
            <a:pPr lvl="1" eaLnBrk="1" hangingPunct="1">
              <a:lnSpc>
                <a:spcPct val="80000"/>
              </a:lnSpc>
            </a:pPr>
            <a:r>
              <a:rPr lang="es-ES" altLang="es-PE" sz="2000" b="1"/>
              <a:t>ActiveSheet</a:t>
            </a:r>
            <a:r>
              <a:rPr lang="es-ES" altLang="es-PE" sz="2000"/>
              <a:t>.</a:t>
            </a:r>
            <a:r>
              <a:rPr lang="es-ES" altLang="es-PE" sz="2000" b="1"/>
              <a:t>Range</a:t>
            </a:r>
            <a:r>
              <a:rPr lang="es-ES" altLang="es-PE" sz="2000"/>
              <a:t>("A1").</a:t>
            </a:r>
            <a:r>
              <a:rPr lang="es-ES" altLang="es-PE" sz="2000" b="1"/>
              <a:t>Offset</a:t>
            </a:r>
            <a:r>
              <a:rPr lang="es-ES" altLang="es-PE" sz="2000"/>
              <a:t>(2, 2).</a:t>
            </a:r>
            <a:r>
              <a:rPr lang="es-ES" altLang="es-PE" sz="2000" b="1"/>
              <a:t>Value </a:t>
            </a:r>
            <a:r>
              <a:rPr lang="es-ES" altLang="es-PE" sz="2000"/>
              <a:t>= "Hola“</a:t>
            </a:r>
          </a:p>
          <a:p>
            <a:pPr lvl="2" eaLnBrk="1" hangingPunct="1">
              <a:lnSpc>
                <a:spcPct val="80000"/>
              </a:lnSpc>
            </a:pPr>
            <a:r>
              <a:rPr lang="es-ES" altLang="es-PE" sz="1800" i="1"/>
              <a:t>Casilla C3 = Hola, 2 filas y 2 columnas desde A1.</a:t>
            </a:r>
          </a:p>
          <a:p>
            <a:pPr lvl="1" eaLnBrk="1" hangingPunct="1">
              <a:lnSpc>
                <a:spcPct val="80000"/>
              </a:lnSpc>
            </a:pPr>
            <a:r>
              <a:rPr lang="es-ES" altLang="es-PE" sz="2000" b="1"/>
              <a:t>ActiveCell</a:t>
            </a:r>
            <a:r>
              <a:rPr lang="es-ES" altLang="es-PE" sz="2000"/>
              <a:t>.</a:t>
            </a:r>
            <a:r>
              <a:rPr lang="es-ES" altLang="es-PE" sz="2000" b="1"/>
              <a:t>Offset</a:t>
            </a:r>
            <a:r>
              <a:rPr lang="es-ES" altLang="es-PE" sz="2000"/>
              <a:t>(5,1).</a:t>
            </a:r>
            <a:r>
              <a:rPr lang="es-ES" altLang="es-PE" sz="2000" b="1"/>
              <a:t>Value </a:t>
            </a:r>
            <a:r>
              <a:rPr lang="es-ES" altLang="es-PE" sz="2000"/>
              <a:t>= "Hola“</a:t>
            </a:r>
          </a:p>
          <a:p>
            <a:pPr lvl="2" eaLnBrk="1" hangingPunct="1">
              <a:lnSpc>
                <a:spcPct val="80000"/>
              </a:lnSpc>
            </a:pPr>
            <a:r>
              <a:rPr lang="es-ES" altLang="es-PE" sz="1800" i="1"/>
              <a:t>5 Filas por debajo de la casilla Activa = Hola</a:t>
            </a:r>
          </a:p>
          <a:p>
            <a:pPr lvl="1" eaLnBrk="1" hangingPunct="1">
              <a:lnSpc>
                <a:spcPct val="80000"/>
              </a:lnSpc>
            </a:pPr>
            <a:r>
              <a:rPr lang="es-ES" altLang="es-PE" sz="2000" b="1"/>
              <a:t>ActiveCell</a:t>
            </a:r>
            <a:r>
              <a:rPr lang="es-ES" altLang="es-PE" sz="2000"/>
              <a:t>.</a:t>
            </a:r>
            <a:r>
              <a:rPr lang="es-ES" altLang="es-PE" sz="2000" b="1"/>
              <a:t>Offset</a:t>
            </a:r>
            <a:r>
              <a:rPr lang="es-ES" altLang="es-PE" sz="2000"/>
              <a:t>(2,2).</a:t>
            </a:r>
            <a:r>
              <a:rPr lang="es-ES" altLang="es-PE" sz="2000" b="1"/>
              <a:t>Activate</a:t>
            </a:r>
          </a:p>
          <a:p>
            <a:pPr lvl="2" eaLnBrk="1" hangingPunct="1">
              <a:lnSpc>
                <a:spcPct val="80000"/>
              </a:lnSpc>
            </a:pPr>
            <a:r>
              <a:rPr lang="es-ES" altLang="es-PE" sz="1800" i="1"/>
              <a:t>Activar la casilla que está 2 filas y 2 columnas de la activa</a:t>
            </a:r>
            <a:endParaRPr lang="es-ES" altLang="es-PE" sz="180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3"/>
          <p:cNvSpPr>
            <a:spLocks noGrp="1"/>
          </p:cNvSpPr>
          <p:nvPr>
            <p:ph type="dt" sz="quarter" idx="10"/>
          </p:nvPr>
        </p:nvSpPr>
        <p:spPr/>
        <p:txBody>
          <a:bodyPr/>
          <a:lstStyle/>
          <a:p>
            <a:pPr>
              <a:defRPr/>
            </a:pPr>
            <a:fld id="{B687ECEC-C799-4563-9F46-E12B9C96B863}" type="datetime1">
              <a:rPr lang="es-ES" altLang="es-PE" smtClean="0"/>
              <a:t>07/03/2022</a:t>
            </a:fld>
            <a:endParaRPr lang="es-ES" altLang="en-US"/>
          </a:p>
        </p:txBody>
      </p:sp>
      <p:sp>
        <p:nvSpPr>
          <p:cNvPr id="12" name="Marcador de número de diapositiva 5"/>
          <p:cNvSpPr>
            <a:spLocks noGrp="1"/>
          </p:cNvSpPr>
          <p:nvPr>
            <p:ph type="sldNum" sz="quarter" idx="12"/>
          </p:nvPr>
        </p:nvSpPr>
        <p:spPr/>
        <p:txBody>
          <a:bodyPr/>
          <a:lstStyle/>
          <a:p>
            <a:pPr>
              <a:defRPr/>
            </a:pPr>
            <a:fld id="{91E24226-6BF9-4D73-B091-AC79807C3EA1}" type="slidenum">
              <a:rPr lang="es-ES" altLang="en-US"/>
              <a:pPr>
                <a:defRPr/>
              </a:pPr>
              <a:t>46</a:t>
            </a:fld>
            <a:endParaRPr lang="es-ES" altLang="en-US"/>
          </a:p>
        </p:txBody>
      </p:sp>
      <p:sp>
        <p:nvSpPr>
          <p:cNvPr id="60420" name="Rectangle 2"/>
          <p:cNvSpPr>
            <a:spLocks noGrp="1" noChangeArrowheads="1"/>
          </p:cNvSpPr>
          <p:nvPr>
            <p:ph type="title"/>
          </p:nvPr>
        </p:nvSpPr>
        <p:spPr>
          <a:xfrm>
            <a:off x="323850" y="404813"/>
            <a:ext cx="7543800" cy="900112"/>
          </a:xfrm>
        </p:spPr>
        <p:txBody>
          <a:bodyPr/>
          <a:lstStyle/>
          <a:p>
            <a:pPr eaLnBrk="1" hangingPunct="1"/>
            <a:r>
              <a:rPr lang="es-ES_tradnl" altLang="es-PE" sz="3500" b="0"/>
              <a:t>For-Next y Offset.</a:t>
            </a:r>
            <a:br>
              <a:rPr lang="es-ES_tradnl" altLang="es-PE" sz="3500" b="0"/>
            </a:br>
            <a:r>
              <a:rPr lang="es-ES_tradnl" altLang="es-PE" sz="3500" b="0"/>
              <a:t>Sin cambiar celda activa</a:t>
            </a:r>
            <a:endParaRPr lang="es-ES" altLang="es-PE" sz="3500"/>
          </a:p>
        </p:txBody>
      </p:sp>
      <p:sp>
        <p:nvSpPr>
          <p:cNvPr id="60421" name="Rectangle 3"/>
          <p:cNvSpPr>
            <a:spLocks noGrp="1" noChangeArrowheads="1"/>
          </p:cNvSpPr>
          <p:nvPr>
            <p:ph type="body" idx="1"/>
          </p:nvPr>
        </p:nvSpPr>
        <p:spPr>
          <a:xfrm>
            <a:off x="468313" y="1412875"/>
            <a:ext cx="8229600" cy="360363"/>
          </a:xfrm>
        </p:spPr>
        <p:txBody>
          <a:bodyPr/>
          <a:lstStyle/>
          <a:p>
            <a:pPr eaLnBrk="1" hangingPunct="1"/>
            <a:r>
              <a:rPr lang="es-ES" altLang="es-PE" sz="1700"/>
              <a:t>Recorrer rangos con la propiedad OffSet (desplazamiento)</a:t>
            </a:r>
          </a:p>
        </p:txBody>
      </p:sp>
      <p:graphicFrame>
        <p:nvGraphicFramePr>
          <p:cNvPr id="282640" name="Group 16"/>
          <p:cNvGraphicFramePr>
            <a:graphicFrameLocks noGrp="1"/>
          </p:cNvGraphicFramePr>
          <p:nvPr/>
        </p:nvGraphicFramePr>
        <p:xfrm>
          <a:off x="827088" y="1916113"/>
          <a:ext cx="7272337" cy="3916362"/>
        </p:xfrm>
        <a:graphic>
          <a:graphicData uri="http://schemas.openxmlformats.org/drawingml/2006/table">
            <a:tbl>
              <a:tblPr/>
              <a:tblGrid>
                <a:gridCol w="7272337">
                  <a:extLst>
                    <a:ext uri="{9D8B030D-6E8A-4147-A177-3AD203B41FA5}">
                      <a16:colId xmlns:a16="http://schemas.microsoft.com/office/drawing/2014/main" val="2429372784"/>
                    </a:ext>
                  </a:extLst>
                </a:gridCol>
              </a:tblGrid>
              <a:tr h="3916362">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rgbClr val="0033CC"/>
                          </a:solidFill>
                          <a:effectLst/>
                          <a:latin typeface="Arial" panose="020B0604020202020204" pitchFamily="34" charset="0"/>
                        </a:rPr>
                        <a:t>Sub</a:t>
                      </a:r>
                      <a:r>
                        <a:rPr kumimoji="0" lang="es-ES" altLang="es-PE" sz="1500" b="0" i="0" u="none" strike="noStrike" cap="none" normalizeH="0" baseline="0">
                          <a:ln>
                            <a:noFill/>
                          </a:ln>
                          <a:solidFill>
                            <a:schemeClr val="tx1"/>
                          </a:solidFill>
                          <a:effectLst/>
                          <a:latin typeface="Arial" panose="020B0604020202020204" pitchFamily="34" charset="0"/>
                        </a:rPr>
                        <a:t> Media_notas_Tris()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Dim</a:t>
                      </a:r>
                      <a:r>
                        <a:rPr kumimoji="0" lang="es-ES" altLang="es-PE" sz="1500" b="0" i="0" u="none" strike="noStrike" cap="none" normalizeH="0" baseline="0">
                          <a:ln>
                            <a:noFill/>
                          </a:ln>
                          <a:solidFill>
                            <a:schemeClr val="tx1"/>
                          </a:solidFill>
                          <a:effectLst/>
                          <a:latin typeface="Arial" panose="020B0604020202020204" pitchFamily="34" charset="0"/>
                        </a:rPr>
                        <a:t> Nota </a:t>
                      </a:r>
                      <a:r>
                        <a:rPr kumimoji="0" lang="es-ES" altLang="es-PE" sz="15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Dim</a:t>
                      </a:r>
                      <a:r>
                        <a:rPr kumimoji="0" lang="es-ES" altLang="es-PE" sz="1500" b="0" i="0" u="none" strike="noStrike" cap="none" normalizeH="0" baseline="0">
                          <a:ln>
                            <a:noFill/>
                          </a:ln>
                          <a:solidFill>
                            <a:schemeClr val="tx1"/>
                          </a:solidFill>
                          <a:effectLst/>
                          <a:latin typeface="Arial" panose="020B0604020202020204" pitchFamily="34" charset="0"/>
                        </a:rPr>
                        <a:t> Media </a:t>
                      </a:r>
                      <a:r>
                        <a:rPr kumimoji="0" lang="es-ES" altLang="es-PE" sz="1500" b="0" i="0" u="none" strike="noStrike" cap="none" normalizeH="0" baseline="0">
                          <a:ln>
                            <a:noFill/>
                          </a:ln>
                          <a:solidFill>
                            <a:srgbClr val="0033CC"/>
                          </a:solidFill>
                          <a:effectLst/>
                          <a:latin typeface="Arial" panose="020B0604020202020204" pitchFamily="34" charset="0"/>
                        </a:rPr>
                        <a:t>As Single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Dim</a:t>
                      </a:r>
                      <a:r>
                        <a:rPr kumimoji="0" lang="es-ES" altLang="es-PE" sz="1500" b="0" i="0" u="none" strike="noStrike" cap="none" normalizeH="0" baseline="0">
                          <a:ln>
                            <a:noFill/>
                          </a:ln>
                          <a:solidFill>
                            <a:schemeClr val="tx1"/>
                          </a:solidFill>
                          <a:effectLst/>
                          <a:latin typeface="Arial" panose="020B0604020202020204" pitchFamily="34" charset="0"/>
                        </a:rPr>
                        <a:t> Fila </a:t>
                      </a:r>
                      <a:r>
                        <a:rPr kumimoji="0" lang="es-ES" altLang="es-PE" sz="15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Media =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ActiveSheet.Range("O10").Activate </a:t>
                      </a:r>
                      <a:r>
                        <a:rPr kumimoji="0" lang="es-ES" altLang="es-PE" sz="1500" b="0" i="0" u="none" strike="noStrike" cap="none" normalizeH="0" baseline="0">
                          <a:ln>
                            <a:noFill/>
                          </a:ln>
                          <a:solidFill>
                            <a:srgbClr val="009900"/>
                          </a:solidFill>
                          <a:effectLst/>
                          <a:latin typeface="Arial" panose="020B0604020202020204" pitchFamily="34" charset="0"/>
                        </a:rPr>
                        <a:t>'la casilla activa siempre es la misma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For</a:t>
                      </a:r>
                      <a:r>
                        <a:rPr kumimoji="0" lang="es-ES" altLang="es-PE" sz="1500" b="0" i="0" u="none" strike="noStrike" cap="none" normalizeH="0" baseline="0">
                          <a:ln>
                            <a:noFill/>
                          </a:ln>
                          <a:solidFill>
                            <a:schemeClr val="tx1"/>
                          </a:solidFill>
                          <a:effectLst/>
                          <a:latin typeface="Arial" panose="020B0604020202020204" pitchFamily="34" charset="0"/>
                        </a:rPr>
                        <a:t> Fila = 0 </a:t>
                      </a:r>
                      <a:r>
                        <a:rPr kumimoji="0" lang="es-ES" altLang="es-PE" sz="1500" b="0" i="0" u="none" strike="noStrike" cap="none" normalizeH="0" baseline="0">
                          <a:ln>
                            <a:noFill/>
                          </a:ln>
                          <a:solidFill>
                            <a:srgbClr val="0033CC"/>
                          </a:solidFill>
                          <a:effectLst/>
                          <a:latin typeface="Arial" panose="020B0604020202020204" pitchFamily="34" charset="0"/>
                        </a:rPr>
                        <a:t>To</a:t>
                      </a:r>
                      <a:r>
                        <a:rPr kumimoji="0" lang="es-ES" altLang="es-PE" sz="1500" b="0" i="0" u="none" strike="noStrike" cap="none" normalizeH="0" baseline="0">
                          <a:ln>
                            <a:noFill/>
                          </a:ln>
                          <a:solidFill>
                            <a:schemeClr val="tx1"/>
                          </a:solidFill>
                          <a:effectLst/>
                          <a:latin typeface="Arial" panose="020B0604020202020204" pitchFamily="34" charset="0"/>
                        </a:rPr>
                        <a:t> 4</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Nota = Val(InputBox("Entrar la " &amp; " Nota " &amp; Fila + 1, "Entrar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ActiveCell.Offset(Fila, 0).Value =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Media = Media +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Next</a:t>
                      </a:r>
                      <a:r>
                        <a:rPr kumimoji="0" lang="es-ES" altLang="es-PE" sz="1500" b="0" i="0" u="none" strike="noStrike" cap="none" normalizeH="0" baseline="0">
                          <a:ln>
                            <a:noFill/>
                          </a:ln>
                          <a:solidFill>
                            <a:schemeClr val="tx1"/>
                          </a:solidFill>
                          <a:effectLst/>
                          <a:latin typeface="Arial" panose="020B0604020202020204" pitchFamily="34" charset="0"/>
                        </a:rPr>
                        <a:t> Fila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Media = Media / 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ActiveCell.Offset(5, 0).Value = Media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38440986"/>
                  </a:ext>
                </a:extLst>
              </a:tr>
            </a:tbl>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arcador de fecha 3"/>
          <p:cNvSpPr>
            <a:spLocks noGrp="1"/>
          </p:cNvSpPr>
          <p:nvPr>
            <p:ph type="dt" sz="quarter" idx="10"/>
          </p:nvPr>
        </p:nvSpPr>
        <p:spPr/>
        <p:txBody>
          <a:bodyPr/>
          <a:lstStyle/>
          <a:p>
            <a:pPr>
              <a:defRPr/>
            </a:pPr>
            <a:fld id="{C818687A-0A8B-4EB6-B484-156D7B85A674}" type="datetime1">
              <a:rPr lang="es-ES" altLang="es-PE" smtClean="0"/>
              <a:t>07/03/2022</a:t>
            </a:fld>
            <a:endParaRPr lang="es-ES" altLang="en-US"/>
          </a:p>
        </p:txBody>
      </p:sp>
      <p:sp>
        <p:nvSpPr>
          <p:cNvPr id="11" name="Marcador de número de diapositiva 5"/>
          <p:cNvSpPr>
            <a:spLocks noGrp="1"/>
          </p:cNvSpPr>
          <p:nvPr>
            <p:ph type="sldNum" sz="quarter" idx="12"/>
          </p:nvPr>
        </p:nvSpPr>
        <p:spPr/>
        <p:txBody>
          <a:bodyPr/>
          <a:lstStyle/>
          <a:p>
            <a:pPr>
              <a:defRPr/>
            </a:pPr>
            <a:fld id="{5A695238-6709-48D4-B3A5-CA2B1F8AFBE5}" type="slidenum">
              <a:rPr lang="es-ES" altLang="en-US"/>
              <a:pPr>
                <a:defRPr/>
              </a:pPr>
              <a:t>47</a:t>
            </a:fld>
            <a:endParaRPr lang="es-ES" altLang="en-US"/>
          </a:p>
        </p:txBody>
      </p:sp>
      <p:sp>
        <p:nvSpPr>
          <p:cNvPr id="62468" name="Rectangle 2"/>
          <p:cNvSpPr>
            <a:spLocks noGrp="1" noChangeArrowheads="1"/>
          </p:cNvSpPr>
          <p:nvPr>
            <p:ph type="title"/>
          </p:nvPr>
        </p:nvSpPr>
        <p:spPr>
          <a:xfrm>
            <a:off x="468313" y="404813"/>
            <a:ext cx="7543800" cy="900112"/>
          </a:xfrm>
        </p:spPr>
        <p:txBody>
          <a:bodyPr/>
          <a:lstStyle/>
          <a:p>
            <a:pPr eaLnBrk="1" hangingPunct="1"/>
            <a:r>
              <a:rPr lang="es-ES_tradnl" altLang="es-PE" sz="3500" b="0"/>
              <a:t>For-Next y Offset.</a:t>
            </a:r>
            <a:br>
              <a:rPr lang="es-ES_tradnl" altLang="es-PE" sz="3500" b="0"/>
            </a:br>
            <a:r>
              <a:rPr lang="es-ES_tradnl" altLang="es-PE" sz="3500" b="0"/>
              <a:t>Cambia Celda Activa</a:t>
            </a:r>
            <a:endParaRPr lang="es-ES" altLang="es-PE" sz="3500"/>
          </a:p>
        </p:txBody>
      </p:sp>
      <p:graphicFrame>
        <p:nvGraphicFramePr>
          <p:cNvPr id="285714" name="Group 18"/>
          <p:cNvGraphicFramePr>
            <a:graphicFrameLocks noGrp="1"/>
          </p:cNvGraphicFramePr>
          <p:nvPr/>
        </p:nvGraphicFramePr>
        <p:xfrm>
          <a:off x="827088" y="1484313"/>
          <a:ext cx="7272337" cy="4348162"/>
        </p:xfrm>
        <a:graphic>
          <a:graphicData uri="http://schemas.openxmlformats.org/drawingml/2006/table">
            <a:tbl>
              <a:tblPr/>
              <a:tblGrid>
                <a:gridCol w="7272337">
                  <a:extLst>
                    <a:ext uri="{9D8B030D-6E8A-4147-A177-3AD203B41FA5}">
                      <a16:colId xmlns:a16="http://schemas.microsoft.com/office/drawing/2014/main" val="3349736592"/>
                    </a:ext>
                  </a:extLst>
                </a:gridCol>
              </a:tblGrid>
              <a:tr h="4348162">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rgbClr val="0033CC"/>
                          </a:solidFill>
                          <a:effectLst/>
                          <a:latin typeface="Arial" panose="020B0604020202020204" pitchFamily="34" charset="0"/>
                        </a:rPr>
                        <a:t>Sub</a:t>
                      </a:r>
                      <a:r>
                        <a:rPr kumimoji="0" lang="es-ES" altLang="es-PE" sz="1400" b="0" i="0" u="none" strike="noStrike" cap="none" normalizeH="0" baseline="0">
                          <a:ln>
                            <a:noFill/>
                          </a:ln>
                          <a:solidFill>
                            <a:schemeClr val="tx1"/>
                          </a:solidFill>
                          <a:effectLst/>
                          <a:latin typeface="Arial" panose="020B0604020202020204" pitchFamily="34" charset="0"/>
                        </a:rPr>
                        <a:t> Media_notas_Tetra()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a:t>
                      </a:r>
                      <a:r>
                        <a:rPr kumimoji="0" lang="es-ES" altLang="es-PE" sz="1400" b="0" i="0" u="none" strike="noStrike" cap="none" normalizeH="0" baseline="0">
                          <a:ln>
                            <a:noFill/>
                          </a:ln>
                          <a:solidFill>
                            <a:srgbClr val="0033CC"/>
                          </a:solidFill>
                          <a:effectLst/>
                          <a:latin typeface="Arial" panose="020B0604020202020204" pitchFamily="34" charset="0"/>
                        </a:rPr>
                        <a:t>Dim</a:t>
                      </a:r>
                      <a:r>
                        <a:rPr kumimoji="0" lang="es-ES" altLang="es-PE" sz="1400" b="0" i="0" u="none" strike="noStrike" cap="none" normalizeH="0" baseline="0">
                          <a:ln>
                            <a:noFill/>
                          </a:ln>
                          <a:solidFill>
                            <a:schemeClr val="tx1"/>
                          </a:solidFill>
                          <a:effectLst/>
                          <a:latin typeface="Arial" panose="020B0604020202020204" pitchFamily="34" charset="0"/>
                        </a:rPr>
                        <a:t> Nota </a:t>
                      </a:r>
                      <a:r>
                        <a:rPr kumimoji="0" lang="es-ES" altLang="es-PE" sz="14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a:t>
                      </a:r>
                      <a:r>
                        <a:rPr kumimoji="0" lang="es-ES" altLang="es-PE" sz="1400" b="0" i="0" u="none" strike="noStrike" cap="none" normalizeH="0" baseline="0">
                          <a:ln>
                            <a:noFill/>
                          </a:ln>
                          <a:solidFill>
                            <a:srgbClr val="0033CC"/>
                          </a:solidFill>
                          <a:effectLst/>
                          <a:latin typeface="Arial" panose="020B0604020202020204" pitchFamily="34" charset="0"/>
                        </a:rPr>
                        <a:t>Dim</a:t>
                      </a:r>
                      <a:r>
                        <a:rPr kumimoji="0" lang="es-ES" altLang="es-PE" sz="1400" b="0" i="0" u="none" strike="noStrike" cap="none" normalizeH="0" baseline="0">
                          <a:ln>
                            <a:noFill/>
                          </a:ln>
                          <a:solidFill>
                            <a:schemeClr val="tx1"/>
                          </a:solidFill>
                          <a:effectLst/>
                          <a:latin typeface="Arial" panose="020B0604020202020204" pitchFamily="34" charset="0"/>
                        </a:rPr>
                        <a:t> Media </a:t>
                      </a:r>
                      <a:r>
                        <a:rPr kumimoji="0" lang="es-ES" altLang="es-PE" sz="1400" b="0" i="0" u="none" strike="noStrike" cap="none" normalizeH="0" baseline="0">
                          <a:ln>
                            <a:noFill/>
                          </a:ln>
                          <a:solidFill>
                            <a:srgbClr val="0033CC"/>
                          </a:solidFill>
                          <a:effectLst/>
                          <a:latin typeface="Arial" panose="020B0604020202020204" pitchFamily="34" charset="0"/>
                        </a:rPr>
                        <a:t>As Single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a:t>
                      </a:r>
                      <a:r>
                        <a:rPr kumimoji="0" lang="es-ES" altLang="es-PE" sz="1400" b="0" i="0" u="none" strike="noStrike" cap="none" normalizeH="0" baseline="0">
                          <a:ln>
                            <a:noFill/>
                          </a:ln>
                          <a:solidFill>
                            <a:srgbClr val="0033CC"/>
                          </a:solidFill>
                          <a:effectLst/>
                          <a:latin typeface="Arial" panose="020B0604020202020204" pitchFamily="34" charset="0"/>
                        </a:rPr>
                        <a:t>Dim</a:t>
                      </a:r>
                      <a:r>
                        <a:rPr kumimoji="0" lang="es-ES" altLang="es-PE" sz="1400" b="0" i="0" u="none" strike="noStrike" cap="none" normalizeH="0" baseline="0">
                          <a:ln>
                            <a:noFill/>
                          </a:ln>
                          <a:solidFill>
                            <a:schemeClr val="tx1"/>
                          </a:solidFill>
                          <a:effectLst/>
                          <a:latin typeface="Arial" panose="020B0604020202020204" pitchFamily="34" charset="0"/>
                        </a:rPr>
                        <a:t> i </a:t>
                      </a:r>
                      <a:r>
                        <a:rPr kumimoji="0" lang="es-ES" altLang="es-PE" sz="14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Media =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ActiveSheet.Range("P10").Activate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a:t>
                      </a:r>
                      <a:r>
                        <a:rPr kumimoji="0" lang="es-ES" altLang="es-PE" sz="1400" b="0" i="0" u="none" strike="noStrike" cap="none" normalizeH="0" baseline="0">
                          <a:ln>
                            <a:noFill/>
                          </a:ln>
                          <a:solidFill>
                            <a:srgbClr val="0033CC"/>
                          </a:solidFill>
                          <a:effectLst/>
                          <a:latin typeface="Arial" panose="020B0604020202020204" pitchFamily="34" charset="0"/>
                        </a:rPr>
                        <a:t>For</a:t>
                      </a:r>
                      <a:r>
                        <a:rPr kumimoji="0" lang="es-ES" altLang="es-PE" sz="1400" b="0" i="0" u="none" strike="noStrike" cap="none" normalizeH="0" baseline="0">
                          <a:ln>
                            <a:noFill/>
                          </a:ln>
                          <a:solidFill>
                            <a:schemeClr val="tx1"/>
                          </a:solidFill>
                          <a:effectLst/>
                          <a:latin typeface="Arial" panose="020B0604020202020204" pitchFamily="34" charset="0"/>
                        </a:rPr>
                        <a:t> i = 1 </a:t>
                      </a:r>
                      <a:r>
                        <a:rPr kumimoji="0" lang="es-ES" altLang="es-PE" sz="1400" b="0" i="0" u="none" strike="noStrike" cap="none" normalizeH="0" baseline="0">
                          <a:ln>
                            <a:noFill/>
                          </a:ln>
                          <a:solidFill>
                            <a:srgbClr val="0033CC"/>
                          </a:solidFill>
                          <a:effectLst/>
                          <a:latin typeface="Arial" panose="020B0604020202020204" pitchFamily="34" charset="0"/>
                        </a:rPr>
                        <a:t>To</a:t>
                      </a:r>
                      <a:r>
                        <a:rPr kumimoji="0" lang="es-ES" altLang="es-PE" sz="1400" b="0" i="0" u="none" strike="noStrike" cap="none" normalizeH="0" baseline="0">
                          <a:ln>
                            <a:noFill/>
                          </a:ln>
                          <a:solidFill>
                            <a:schemeClr val="tx1"/>
                          </a:solidFill>
                          <a:effectLst/>
                          <a:latin typeface="Arial" panose="020B0604020202020204" pitchFamily="34" charset="0"/>
                        </a:rPr>
                        <a:t> 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Nota = Val(InputBox("Entrar la " &amp; " Nota " &amp; i, "Entrar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ActiveCell.Value =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Media = Media + Nota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a:t>
                      </a:r>
                      <a:r>
                        <a:rPr kumimoji="0" lang="es-ES" altLang="es-PE" sz="1400" b="0" i="0" u="none" strike="noStrike" cap="none" normalizeH="0" baseline="0">
                          <a:ln>
                            <a:noFill/>
                          </a:ln>
                          <a:solidFill>
                            <a:srgbClr val="009900"/>
                          </a:solidFill>
                          <a:effectLst/>
                          <a:latin typeface="Arial" panose="020B0604020202020204" pitchFamily="34" charset="0"/>
                        </a:rPr>
                        <a:t>'Hacer activa la casilla situada una fila por debajo de la actual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ActiveCell.Offset(1, 0).Activate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a:t>
                      </a:r>
                      <a:r>
                        <a:rPr kumimoji="0" lang="es-ES" altLang="es-PE" sz="1400" b="0" i="0" u="none" strike="noStrike" cap="none" normalizeH="0" baseline="0">
                          <a:ln>
                            <a:noFill/>
                          </a:ln>
                          <a:solidFill>
                            <a:srgbClr val="0033CC"/>
                          </a:solidFill>
                          <a:effectLst/>
                          <a:latin typeface="Arial" panose="020B0604020202020204" pitchFamily="34" charset="0"/>
                        </a:rPr>
                        <a:t>Next</a:t>
                      </a:r>
                      <a:r>
                        <a:rPr kumimoji="0" lang="es-ES" altLang="es-PE" sz="1400" b="0" i="0" u="none" strike="noStrike" cap="none" normalizeH="0" baseline="0">
                          <a:ln>
                            <a:noFill/>
                          </a:ln>
                          <a:solidFill>
                            <a:schemeClr val="tx1"/>
                          </a:solidFill>
                          <a:effectLst/>
                          <a:latin typeface="Arial" panose="020B0604020202020204" pitchFamily="34" charset="0"/>
                        </a:rPr>
                        <a:t> i</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Media = Media / 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chemeClr val="tx1"/>
                          </a:solidFill>
                          <a:effectLst/>
                          <a:latin typeface="Arial" panose="020B0604020202020204" pitchFamily="34" charset="0"/>
                        </a:rPr>
                        <a:t>    ActiveCell.Value = Media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84208636"/>
                  </a:ext>
                </a:extLst>
              </a:tr>
            </a:tbl>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arcador de fecha 3"/>
          <p:cNvSpPr>
            <a:spLocks noGrp="1"/>
          </p:cNvSpPr>
          <p:nvPr>
            <p:ph type="dt" sz="quarter" idx="10"/>
          </p:nvPr>
        </p:nvSpPr>
        <p:spPr/>
        <p:txBody>
          <a:bodyPr/>
          <a:lstStyle/>
          <a:p>
            <a:pPr>
              <a:defRPr/>
            </a:pPr>
            <a:fld id="{45D50525-5DB3-41F7-9285-FA64D7F79EE4}" type="datetime1">
              <a:rPr lang="es-ES" altLang="es-PE" smtClean="0"/>
              <a:t>07/03/2022</a:t>
            </a:fld>
            <a:endParaRPr lang="es-ES" altLang="en-US"/>
          </a:p>
        </p:txBody>
      </p:sp>
      <p:sp>
        <p:nvSpPr>
          <p:cNvPr id="14" name="Marcador de número de diapositiva 5"/>
          <p:cNvSpPr>
            <a:spLocks noGrp="1"/>
          </p:cNvSpPr>
          <p:nvPr>
            <p:ph type="sldNum" sz="quarter" idx="12"/>
          </p:nvPr>
        </p:nvSpPr>
        <p:spPr/>
        <p:txBody>
          <a:bodyPr/>
          <a:lstStyle/>
          <a:p>
            <a:pPr>
              <a:defRPr/>
            </a:pPr>
            <a:fld id="{F72EE2AA-C446-4AF9-AE63-7D00D6EEBDB1}" type="slidenum">
              <a:rPr lang="es-ES" altLang="en-US"/>
              <a:pPr>
                <a:defRPr/>
              </a:pPr>
              <a:t>48</a:t>
            </a:fld>
            <a:endParaRPr lang="es-ES" altLang="en-US"/>
          </a:p>
        </p:txBody>
      </p:sp>
      <p:sp>
        <p:nvSpPr>
          <p:cNvPr id="64516" name="Rectangle 2"/>
          <p:cNvSpPr>
            <a:spLocks noGrp="1" noChangeArrowheads="1"/>
          </p:cNvSpPr>
          <p:nvPr>
            <p:ph type="title"/>
          </p:nvPr>
        </p:nvSpPr>
        <p:spPr>
          <a:xfrm>
            <a:off x="468313" y="476250"/>
            <a:ext cx="8218487" cy="1368425"/>
          </a:xfrm>
        </p:spPr>
        <p:txBody>
          <a:bodyPr/>
          <a:lstStyle/>
          <a:p>
            <a:pPr eaLnBrk="1" hangingPunct="1"/>
            <a:r>
              <a:rPr lang="es-ES_tradnl" altLang="es-PE" b="0"/>
              <a:t>Do While..Loop</a:t>
            </a:r>
            <a:br>
              <a:rPr lang="es-ES_tradnl" altLang="es-PE" sz="3500" b="0"/>
            </a:br>
            <a:r>
              <a:rPr lang="es-ES_tradnl" altLang="es-PE" sz="2700" b="0"/>
              <a:t>Estructura Repetitiva (Hacer Mientras)</a:t>
            </a:r>
            <a:endParaRPr lang="es-ES" altLang="es-PE" sz="2700"/>
          </a:p>
        </p:txBody>
      </p:sp>
      <p:sp>
        <p:nvSpPr>
          <p:cNvPr id="64517" name="Rectangle 3"/>
          <p:cNvSpPr>
            <a:spLocks noGrp="1" noChangeArrowheads="1"/>
          </p:cNvSpPr>
          <p:nvPr>
            <p:ph type="body" idx="1"/>
          </p:nvPr>
        </p:nvSpPr>
        <p:spPr>
          <a:xfrm>
            <a:off x="611188" y="1700213"/>
            <a:ext cx="8281987" cy="1871662"/>
          </a:xfrm>
        </p:spPr>
        <p:txBody>
          <a:bodyPr/>
          <a:lstStyle/>
          <a:p>
            <a:pPr eaLnBrk="1" hangingPunct="1">
              <a:lnSpc>
                <a:spcPct val="90000"/>
              </a:lnSpc>
            </a:pPr>
            <a:r>
              <a:rPr lang="es-ES" altLang="es-PE" sz="2100"/>
              <a:t>La estructura repetitiva </a:t>
            </a:r>
            <a:r>
              <a:rPr lang="es-ES" altLang="es-PE" sz="2100" b="1"/>
              <a:t>FOR </a:t>
            </a:r>
            <a:r>
              <a:rPr lang="es-ES" altLang="es-PE" sz="2100"/>
              <a:t>se adapta perfectamente a aquellas situaciones en que se sabe previamente el número de veces que se ha de repetir un proceso</a:t>
            </a:r>
          </a:p>
          <a:p>
            <a:pPr eaLnBrk="1" hangingPunct="1">
              <a:lnSpc>
                <a:spcPct val="90000"/>
              </a:lnSpc>
            </a:pPr>
            <a:r>
              <a:rPr lang="es-ES" altLang="es-PE" sz="2100"/>
              <a:t>Do While..Loop es una estructura repetitiva que se repite mientras se cumpla el criterio</a:t>
            </a:r>
          </a:p>
        </p:txBody>
      </p:sp>
      <p:sp>
        <p:nvSpPr>
          <p:cNvPr id="64518" name="Rectangle 11"/>
          <p:cNvSpPr>
            <a:spLocks noChangeArrowheads="1"/>
          </p:cNvSpPr>
          <p:nvPr/>
        </p:nvSpPr>
        <p:spPr bwMode="auto">
          <a:xfrm>
            <a:off x="0" y="3644900"/>
            <a:ext cx="4321175" cy="2520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a:lstStyle>
            <a:lvl1pPr marL="342900" indent="-342900">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692150" indent="-347663">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987425" indent="-293688">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281113" indent="-2921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1598613" indent="-315913">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0558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5130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29702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4274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lvl="4" eaLnBrk="1" hangingPunct="1">
              <a:buFont typeface="Wingdings" panose="05000000000000000000" pitchFamily="2" charset="2"/>
              <a:buNone/>
            </a:pPr>
            <a:r>
              <a:rPr lang="es-ES" altLang="es-PE" sz="1800" b="1">
                <a:solidFill>
                  <a:srgbClr val="0033CC"/>
                </a:solidFill>
              </a:rPr>
              <a:t>Do While</a:t>
            </a:r>
            <a:r>
              <a:rPr lang="es-ES" altLang="es-PE" sz="1800" b="1"/>
              <a:t> </a:t>
            </a:r>
            <a:r>
              <a:rPr lang="es-ES" altLang="es-PE" sz="1800"/>
              <a:t>Condición</a:t>
            </a:r>
          </a:p>
          <a:p>
            <a:pPr lvl="4" eaLnBrk="1" hangingPunct="1">
              <a:buFont typeface="Wingdings" panose="05000000000000000000" pitchFamily="2" charset="2"/>
              <a:buNone/>
            </a:pPr>
            <a:r>
              <a:rPr lang="es-ES" altLang="es-PE" sz="1800"/>
              <a:t>Sentencia1</a:t>
            </a:r>
          </a:p>
          <a:p>
            <a:pPr lvl="4" eaLnBrk="1" hangingPunct="1">
              <a:buFont typeface="Wingdings" panose="05000000000000000000" pitchFamily="2" charset="2"/>
              <a:buNone/>
            </a:pPr>
            <a:r>
              <a:rPr lang="es-ES" altLang="es-PE" sz="1800"/>
              <a:t>Sentencia2</a:t>
            </a:r>
          </a:p>
          <a:p>
            <a:pPr lvl="4" eaLnBrk="1" hangingPunct="1">
              <a:buFont typeface="Wingdings" panose="05000000000000000000" pitchFamily="2" charset="2"/>
              <a:buNone/>
            </a:pPr>
            <a:r>
              <a:rPr lang="es-ES" altLang="es-PE" sz="1800"/>
              <a:t>      .</a:t>
            </a:r>
          </a:p>
          <a:p>
            <a:pPr lvl="4" eaLnBrk="1" hangingPunct="1">
              <a:buFont typeface="Wingdings" panose="05000000000000000000" pitchFamily="2" charset="2"/>
              <a:buNone/>
            </a:pPr>
            <a:r>
              <a:rPr lang="es-ES" altLang="es-PE" sz="1800"/>
              <a:t>      .</a:t>
            </a:r>
          </a:p>
          <a:p>
            <a:pPr lvl="4" eaLnBrk="1" hangingPunct="1">
              <a:buFont typeface="Wingdings" panose="05000000000000000000" pitchFamily="2" charset="2"/>
              <a:buNone/>
            </a:pPr>
            <a:r>
              <a:rPr lang="es-ES" altLang="es-PE" sz="1800"/>
              <a:t>Sentencia N</a:t>
            </a:r>
          </a:p>
          <a:p>
            <a:pPr lvl="4" eaLnBrk="1" hangingPunct="1">
              <a:buFont typeface="Wingdings" panose="05000000000000000000" pitchFamily="2" charset="2"/>
              <a:buNone/>
            </a:pPr>
            <a:r>
              <a:rPr lang="es-ES" altLang="es-PE" sz="1800" b="1">
                <a:solidFill>
                  <a:srgbClr val="0033CC"/>
                </a:solidFill>
              </a:rPr>
              <a:t>Loop</a:t>
            </a:r>
            <a:endParaRPr lang="es-ES" altLang="es-PE" sz="1800">
              <a:solidFill>
                <a:srgbClr val="0033CC"/>
              </a:solidFill>
            </a:endParaRPr>
          </a:p>
        </p:txBody>
      </p:sp>
      <p:sp>
        <p:nvSpPr>
          <p:cNvPr id="64519" name="Rectangle 12"/>
          <p:cNvSpPr>
            <a:spLocks noChangeArrowheads="1"/>
          </p:cNvSpPr>
          <p:nvPr/>
        </p:nvSpPr>
        <p:spPr bwMode="auto">
          <a:xfrm>
            <a:off x="4500563" y="3716338"/>
            <a:ext cx="4032250" cy="2233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692150" indent="-347663">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987425" indent="-293688">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281113" indent="-2921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1598613" indent="-315913">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0558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5130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29702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4274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r>
              <a:rPr lang="es-ES_tradnl" altLang="es-PE" sz="1900"/>
              <a:t>En las sentencias interiores se tiene que producir en algún momento un cambio que haga que la condición deje de cumplirse para así poder salir del bucle.</a:t>
            </a:r>
            <a:endParaRPr lang="es-ES" altLang="es-PE" sz="1900"/>
          </a:p>
        </p:txBody>
      </p:sp>
      <p:graphicFrame>
        <p:nvGraphicFramePr>
          <p:cNvPr id="287768" name="Group 24"/>
          <p:cNvGraphicFramePr>
            <a:graphicFrameLocks noGrp="1"/>
          </p:cNvGraphicFramePr>
          <p:nvPr/>
        </p:nvGraphicFramePr>
        <p:xfrm>
          <a:off x="1331913" y="3573463"/>
          <a:ext cx="2735262" cy="2592387"/>
        </p:xfrm>
        <a:graphic>
          <a:graphicData uri="http://schemas.openxmlformats.org/drawingml/2006/table">
            <a:tbl>
              <a:tblPr/>
              <a:tblGrid>
                <a:gridCol w="2735262">
                  <a:extLst>
                    <a:ext uri="{9D8B030D-6E8A-4147-A177-3AD203B41FA5}">
                      <a16:colId xmlns:a16="http://schemas.microsoft.com/office/drawing/2014/main" val="376137668"/>
                    </a:ext>
                  </a:extLst>
                </a:gridCol>
              </a:tblGrid>
              <a:tr h="2592387">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endParaRPr kumimoji="0" lang="es-ES" altLang="es-PE" sz="2600" b="0" i="0" u="none" strike="noStrike" cap="none" normalizeH="0" baseline="0">
                        <a:ln>
                          <a:noFill/>
                        </a:ln>
                        <a:solidFill>
                          <a:schemeClr val="tx1"/>
                        </a:solidFill>
                        <a:effectLst/>
                        <a:latin typeface="Arial" panose="020B0604020202020204" pitchFamily="34" charset="0"/>
                      </a:endParaRPr>
                    </a:p>
                  </a:txBody>
                  <a:tcPr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96665524"/>
                  </a:ext>
                </a:extLst>
              </a:tr>
            </a:tbl>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3"/>
          <p:cNvSpPr>
            <a:spLocks noGrp="1"/>
          </p:cNvSpPr>
          <p:nvPr>
            <p:ph type="dt" sz="quarter" idx="10"/>
          </p:nvPr>
        </p:nvSpPr>
        <p:spPr/>
        <p:txBody>
          <a:bodyPr/>
          <a:lstStyle/>
          <a:p>
            <a:pPr>
              <a:defRPr/>
            </a:pPr>
            <a:fld id="{3C1340C3-D8B5-4DDA-B9B8-27B9D6EFCD41}" type="datetime1">
              <a:rPr lang="es-ES" altLang="es-PE" smtClean="0"/>
              <a:t>07/03/2022</a:t>
            </a:fld>
            <a:endParaRPr lang="es-ES" altLang="en-US"/>
          </a:p>
        </p:txBody>
      </p:sp>
      <p:sp>
        <p:nvSpPr>
          <p:cNvPr id="13" name="Marcador de número de diapositiva 5"/>
          <p:cNvSpPr>
            <a:spLocks noGrp="1"/>
          </p:cNvSpPr>
          <p:nvPr>
            <p:ph type="sldNum" sz="quarter" idx="12"/>
          </p:nvPr>
        </p:nvSpPr>
        <p:spPr/>
        <p:txBody>
          <a:bodyPr/>
          <a:lstStyle/>
          <a:p>
            <a:pPr>
              <a:defRPr/>
            </a:pPr>
            <a:fld id="{F81A9257-F8A7-4EF2-96A5-A147DAF1389F}" type="slidenum">
              <a:rPr lang="es-ES" altLang="en-US"/>
              <a:pPr>
                <a:defRPr/>
              </a:pPr>
              <a:t>49</a:t>
            </a:fld>
            <a:endParaRPr lang="es-ES" altLang="en-US"/>
          </a:p>
        </p:txBody>
      </p:sp>
      <p:graphicFrame>
        <p:nvGraphicFramePr>
          <p:cNvPr id="291870" name="Group 30"/>
          <p:cNvGraphicFramePr>
            <a:graphicFrameLocks noGrp="1"/>
          </p:cNvGraphicFramePr>
          <p:nvPr/>
        </p:nvGraphicFramePr>
        <p:xfrm>
          <a:off x="468313" y="765175"/>
          <a:ext cx="8351837" cy="5257800"/>
        </p:xfrm>
        <a:graphic>
          <a:graphicData uri="http://schemas.openxmlformats.org/drawingml/2006/table">
            <a:tbl>
              <a:tblPr/>
              <a:tblGrid>
                <a:gridCol w="4175125">
                  <a:extLst>
                    <a:ext uri="{9D8B030D-6E8A-4147-A177-3AD203B41FA5}">
                      <a16:colId xmlns:a16="http://schemas.microsoft.com/office/drawing/2014/main" val="1618270717"/>
                    </a:ext>
                  </a:extLst>
                </a:gridCol>
                <a:gridCol w="4176712">
                  <a:extLst>
                    <a:ext uri="{9D8B030D-6E8A-4147-A177-3AD203B41FA5}">
                      <a16:colId xmlns:a16="http://schemas.microsoft.com/office/drawing/2014/main" val="363130422"/>
                    </a:ext>
                  </a:extLst>
                </a:gridCol>
              </a:tblGrid>
              <a:tr h="5257800">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Sub</a:t>
                      </a:r>
                      <a:r>
                        <a:rPr kumimoji="0" lang="es-ES" altLang="es-PE" sz="1100" b="0" i="0" u="none" strike="noStrike" cap="none" normalizeH="0" baseline="0">
                          <a:ln>
                            <a:noFill/>
                          </a:ln>
                          <a:solidFill>
                            <a:schemeClr val="tx1"/>
                          </a:solidFill>
                          <a:effectLst/>
                          <a:latin typeface="Arial" panose="020B0604020202020204" pitchFamily="34" charset="0"/>
                        </a:rPr>
                        <a:t> Registros()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'Rellenar los registros de una Base de Datos. Hoja3</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 Dim</a:t>
                      </a:r>
                      <a:r>
                        <a:rPr kumimoji="0" lang="es-ES" altLang="es-PE" sz="1100" b="0" i="0" u="none" strike="noStrike" cap="none" normalizeH="0" baseline="0">
                          <a:ln>
                            <a:noFill/>
                          </a:ln>
                          <a:solidFill>
                            <a:schemeClr val="tx1"/>
                          </a:solidFill>
                          <a:effectLst/>
                          <a:latin typeface="Arial" panose="020B0604020202020204" pitchFamily="34" charset="0"/>
                        </a:rPr>
                        <a:t> Nombre </a:t>
                      </a:r>
                      <a:r>
                        <a:rPr kumimoji="0" lang="es-ES" altLang="es-PE" sz="1100" b="0" i="0" u="none" strike="noStrike" cap="none" normalizeH="0" baseline="0">
                          <a:ln>
                            <a:noFill/>
                          </a:ln>
                          <a:solidFill>
                            <a:srgbClr val="0033CC"/>
                          </a:solidFill>
                          <a:effectLst/>
                          <a:latin typeface="Arial" panose="020B0604020202020204" pitchFamily="34" charset="0"/>
                        </a:rPr>
                        <a:t>As String</a:t>
                      </a:r>
                      <a:r>
                        <a:rPr kumimoji="0" lang="es-ES" altLang="es-PE" sz="1100" b="0" i="0" u="none" strike="noStrike" cap="none" normalizeH="0" baseline="0">
                          <a:ln>
                            <a:noFill/>
                          </a:ln>
                          <a:solidFill>
                            <a:schemeClr val="tx1"/>
                          </a:solidFill>
                          <a:effectLst/>
                          <a:latin typeface="Arial" panose="020B0604020202020204" pitchFamily="34" charset="0"/>
                        </a:rPr>
                        <a:t>, Ciudad </a:t>
                      </a:r>
                      <a:r>
                        <a:rPr kumimoji="0" lang="es-ES" altLang="es-PE" sz="11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Edad As </a:t>
                      </a:r>
                      <a:r>
                        <a:rPr kumimoji="0" lang="es-ES" altLang="es-PE" sz="1100" b="0" i="0" u="none" strike="noStrike" cap="none" normalizeH="0" baseline="0">
                          <a:ln>
                            <a:noFill/>
                          </a:ln>
                          <a:solidFill>
                            <a:srgbClr val="0033CC"/>
                          </a:solidFill>
                          <a:effectLst/>
                          <a:latin typeface="Arial" panose="020B0604020202020204" pitchFamily="34" charset="0"/>
                        </a:rPr>
                        <a:t>Integer</a:t>
                      </a:r>
                      <a:r>
                        <a:rPr kumimoji="0" lang="es-ES" altLang="es-PE" sz="1100" b="0" i="0" u="none" strike="noStrike" cap="none" normalizeH="0" baseline="0">
                          <a:ln>
                            <a:noFill/>
                          </a:ln>
                          <a:solidFill>
                            <a:schemeClr val="tx1"/>
                          </a:solidFill>
                          <a:effectLst/>
                          <a:latin typeface="Arial" panose="020B0604020202020204" pitchFamily="34" charset="0"/>
                        </a:rPr>
                        <a:t>, Fecha </a:t>
                      </a:r>
                      <a:r>
                        <a:rPr kumimoji="0" lang="es-ES" altLang="es-PE" sz="1100" b="0" i="0" u="none" strike="noStrike" cap="none" normalizeH="0" baseline="0">
                          <a:ln>
                            <a:noFill/>
                          </a:ln>
                          <a:solidFill>
                            <a:srgbClr val="0033CC"/>
                          </a:solidFill>
                          <a:effectLst/>
                          <a:latin typeface="Arial" panose="020B0604020202020204" pitchFamily="34" charset="0"/>
                        </a:rPr>
                        <a:t>As Date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'Activar Hoja3</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Worksheets("Hoja3").Activate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With</a:t>
                      </a:r>
                      <a:r>
                        <a:rPr kumimoji="0" lang="es-ES" altLang="es-PE" sz="1100" b="0" i="0" u="none" strike="noStrike" cap="none" normalizeH="0" baseline="0">
                          <a:ln>
                            <a:noFill/>
                          </a:ln>
                          <a:solidFill>
                            <a:schemeClr val="tx1"/>
                          </a:solidFill>
                          <a:effectLst/>
                          <a:latin typeface="Arial" panose="020B0604020202020204" pitchFamily="34" charset="0"/>
                        </a:rPr>
                        <a:t> ActiveSheet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.Range("B4").Value = "Nombre"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.Range("C4").Value = "Ciudad"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.Range("D4").Value = "Edad"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.Range("E4").Value = "Fecha"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With</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'Para poner negrita y centrar la cabecera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Range("B4:E4").Select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With</a:t>
                      </a:r>
                      <a:r>
                        <a:rPr kumimoji="0" lang="es-ES" altLang="es-PE" sz="1100" b="0" i="0" u="none" strike="noStrike" cap="none" normalizeH="0" baseline="0">
                          <a:ln>
                            <a:noFill/>
                          </a:ln>
                          <a:solidFill>
                            <a:schemeClr val="tx1"/>
                          </a:solidFill>
                          <a:effectLst/>
                          <a:latin typeface="Arial" panose="020B0604020202020204" pitchFamily="34" charset="0"/>
                        </a:rPr>
                        <a:t> Selection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.Font.Bold = </a:t>
                      </a:r>
                      <a:r>
                        <a:rPr kumimoji="0" lang="es-ES" altLang="es-PE" sz="1100" b="0" i="0" u="none" strike="noStrike" cap="none" normalizeH="0" baseline="0">
                          <a:ln>
                            <a:noFill/>
                          </a:ln>
                          <a:solidFill>
                            <a:srgbClr val="0033CC"/>
                          </a:solidFill>
                          <a:effectLst/>
                          <a:latin typeface="Arial" panose="020B0604020202020204" pitchFamily="34" charset="0"/>
                        </a:rPr>
                        <a:t>True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.HorizontalAlignment = xlCenter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With</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'Activar casilla B5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ActiveSheet.Range("B5").Activate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Nombre = InputBox("Entre el Nombre (Return para Terminar) : ", "Nombre")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'Mientras la variable Nombre sea diferente a cadena vacía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    Do While</a:t>
                      </a:r>
                      <a:r>
                        <a:rPr kumimoji="0" lang="es-ES" altLang="es-PE" sz="1100" b="0" i="0" u="none" strike="noStrike" cap="none" normalizeH="0" baseline="0">
                          <a:ln>
                            <a:noFill/>
                          </a:ln>
                          <a:solidFill>
                            <a:schemeClr val="tx1"/>
                          </a:solidFill>
                          <a:effectLst/>
                          <a:latin typeface="Arial" panose="020B0604020202020204" pitchFamily="34" charset="0"/>
                        </a:rPr>
                        <a:t> Nombre &lt;&gt;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Ciudad = InputBox("Entre la Ciudad : ", "Ciudad")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Edad = Val(InputBox("Entre la Edad : ", "Edad"))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Fecha = CDate(InputBox("Entra la Fecha : ", "Fecha"))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'Copiar los datos en las casillas correspondientes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With </a:t>
                      </a:r>
                      <a:r>
                        <a:rPr kumimoji="0" lang="es-ES" altLang="es-PE" sz="1100" b="0" i="0" u="none" strike="noStrike" cap="none" normalizeH="0" baseline="0">
                          <a:ln>
                            <a:noFill/>
                          </a:ln>
                          <a:solidFill>
                            <a:schemeClr val="tx1"/>
                          </a:solidFill>
                          <a:effectLst/>
                          <a:latin typeface="Arial" panose="020B0604020202020204" pitchFamily="34" charset="0"/>
                        </a:rPr>
                        <a:t>ActiveCell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.Value = Nombre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.Offset(0, 1).Value = Ciudad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.Offset(0, 2).Value = Edad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.Offset(0, 3).Value = Fecha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With</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'Hacer activa la celda de la fila siguiente a la actual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ActiveCell.Offset(1, 0).Activate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Nombre = InputBox("Entre el Nombre (Return para Terminar) : ", "Nombre")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Loop</a:t>
                      </a: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'pide nuevos datos mientras nombre no este vacío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'Seleccionamos la Base de Datos y la ponemos amarilla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Application.Goto Reference:="R4C2"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Selection.CurrentRegion.Select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With</a:t>
                      </a:r>
                      <a:r>
                        <a:rPr kumimoji="0" lang="es-ES" altLang="es-PE" sz="1100" b="0" i="0" u="none" strike="noStrike" cap="none" normalizeH="0" baseline="0">
                          <a:ln>
                            <a:noFill/>
                          </a:ln>
                          <a:solidFill>
                            <a:schemeClr val="tx1"/>
                          </a:solidFill>
                          <a:effectLst/>
                          <a:latin typeface="Arial" panose="020B0604020202020204" pitchFamily="34" charset="0"/>
                        </a:rPr>
                        <a:t> Selection.Interior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.ColorIndex = 6</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.Pattern = xlSolid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With</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67952122"/>
                  </a:ext>
                </a:extLst>
              </a:tr>
            </a:tbl>
          </a:graphicData>
        </a:graphic>
      </p:graphicFrame>
      <p:sp>
        <p:nvSpPr>
          <p:cNvPr id="66572" name="Rectangle 31"/>
          <p:cNvSpPr>
            <a:spLocks noGrp="1" noChangeArrowheads="1"/>
          </p:cNvSpPr>
          <p:nvPr>
            <p:ph type="title"/>
          </p:nvPr>
        </p:nvSpPr>
        <p:spPr>
          <a:xfrm>
            <a:off x="468313" y="260350"/>
            <a:ext cx="8229600" cy="360363"/>
          </a:xfrm>
          <a:noFill/>
        </p:spPr>
        <p:txBody>
          <a:bodyPr anchor="ctr" anchorCtr="1"/>
          <a:lstStyle/>
          <a:p>
            <a:pPr eaLnBrk="1" hangingPunct="1"/>
            <a:r>
              <a:rPr lang="es-ES" altLang="es-PE" sz="3100" b="0"/>
              <a:t>Rellenar una Base de Datos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arcador de fecha 4"/>
          <p:cNvSpPr>
            <a:spLocks noGrp="1"/>
          </p:cNvSpPr>
          <p:nvPr>
            <p:ph type="dt" sz="quarter" idx="10"/>
          </p:nvPr>
        </p:nvSpPr>
        <p:spPr/>
        <p:txBody>
          <a:bodyPr/>
          <a:lstStyle/>
          <a:p>
            <a:pPr>
              <a:defRPr/>
            </a:pPr>
            <a:fld id="{C277523F-24DA-47DD-9D31-4A18F6A7C657}" type="datetime1">
              <a:rPr lang="es-ES" altLang="es-PE" smtClean="0"/>
              <a:t>07/03/2022</a:t>
            </a:fld>
            <a:endParaRPr lang="es-ES" altLang="en-US"/>
          </a:p>
        </p:txBody>
      </p:sp>
      <p:sp>
        <p:nvSpPr>
          <p:cNvPr id="14" name="Marcador de número de diapositiva 6"/>
          <p:cNvSpPr>
            <a:spLocks noGrp="1"/>
          </p:cNvSpPr>
          <p:nvPr>
            <p:ph type="sldNum" sz="quarter" idx="12"/>
          </p:nvPr>
        </p:nvSpPr>
        <p:spPr/>
        <p:txBody>
          <a:bodyPr/>
          <a:lstStyle/>
          <a:p>
            <a:pPr>
              <a:defRPr/>
            </a:pPr>
            <a:fld id="{47EA98D7-BF17-4B47-8B36-A60475F18EAE}" type="slidenum">
              <a:rPr lang="es-ES" altLang="en-US"/>
              <a:pPr>
                <a:defRPr/>
              </a:pPr>
              <a:t>5</a:t>
            </a:fld>
            <a:endParaRPr lang="es-ES" altLang="en-US"/>
          </a:p>
        </p:txBody>
      </p:sp>
      <p:sp>
        <p:nvSpPr>
          <p:cNvPr id="16388" name="Rectangle 2"/>
          <p:cNvSpPr>
            <a:spLocks noGrp="1" noChangeArrowheads="1"/>
          </p:cNvSpPr>
          <p:nvPr>
            <p:ph type="title"/>
          </p:nvPr>
        </p:nvSpPr>
        <p:spPr/>
        <p:txBody>
          <a:bodyPr/>
          <a:lstStyle/>
          <a:p>
            <a:pPr eaLnBrk="1" hangingPunct="1"/>
            <a:r>
              <a:rPr lang="es-ES_tradnl" altLang="es-PE"/>
              <a:t>La Estructura With - End With</a:t>
            </a:r>
            <a:endParaRPr lang="es-ES" altLang="es-PE"/>
          </a:p>
        </p:txBody>
      </p:sp>
      <p:sp>
        <p:nvSpPr>
          <p:cNvPr id="16389" name="Rectangle 3"/>
          <p:cNvSpPr>
            <a:spLocks noGrp="1" noChangeArrowheads="1"/>
          </p:cNvSpPr>
          <p:nvPr>
            <p:ph type="body" sz="half" idx="1"/>
          </p:nvPr>
        </p:nvSpPr>
        <p:spPr>
          <a:xfrm>
            <a:off x="457200" y="1719263"/>
            <a:ext cx="8218488" cy="1216025"/>
          </a:xfrm>
        </p:spPr>
        <p:txBody>
          <a:bodyPr/>
          <a:lstStyle/>
          <a:p>
            <a:pPr eaLnBrk="1" hangingPunct="1"/>
            <a:r>
              <a:rPr lang="es-ES" altLang="es-PE" sz="2200" dirty="0"/>
              <a:t>Sirve para ejecutar una serie de acciones sobre un mismo Objeto, </a:t>
            </a:r>
            <a:r>
              <a:rPr lang="es-ES" altLang="es-PE" sz="2200" b="1" dirty="0">
                <a:solidFill>
                  <a:srgbClr val="FF0000"/>
                </a:solidFill>
              </a:rPr>
              <a:t>sin tener que repetir toda su jerarquía</a:t>
            </a:r>
          </a:p>
          <a:p>
            <a:pPr lvl="1" eaLnBrk="1" hangingPunct="1"/>
            <a:r>
              <a:rPr lang="es-ES" altLang="es-PE" sz="2000" dirty="0"/>
              <a:t> Ej.: </a:t>
            </a:r>
            <a:r>
              <a:rPr lang="es-ES_tradnl" altLang="es-PE" sz="2000" dirty="0"/>
              <a:t>Propiedades del objeto </a:t>
            </a:r>
            <a:r>
              <a:rPr lang="es-ES_tradnl" altLang="es-PE" sz="2000" dirty="0" err="1"/>
              <a:t>Range</a:t>
            </a:r>
            <a:endParaRPr lang="es-ES" altLang="es-PE" sz="2000" dirty="0"/>
          </a:p>
        </p:txBody>
      </p:sp>
      <p:graphicFrame>
        <p:nvGraphicFramePr>
          <p:cNvPr id="146485" name="Group 53"/>
          <p:cNvGraphicFramePr>
            <a:graphicFrameLocks noGrp="1"/>
          </p:cNvGraphicFramePr>
          <p:nvPr>
            <p:ph sz="half" idx="2"/>
          </p:nvPr>
        </p:nvGraphicFramePr>
        <p:xfrm>
          <a:off x="900113" y="2997200"/>
          <a:ext cx="7786687" cy="3241675"/>
        </p:xfrm>
        <a:graphic>
          <a:graphicData uri="http://schemas.openxmlformats.org/drawingml/2006/table">
            <a:tbl>
              <a:tblPr/>
              <a:tblGrid>
                <a:gridCol w="7786687">
                  <a:extLst>
                    <a:ext uri="{9D8B030D-6E8A-4147-A177-3AD203B41FA5}">
                      <a16:colId xmlns:a16="http://schemas.microsoft.com/office/drawing/2014/main" val="1237469096"/>
                    </a:ext>
                  </a:extLst>
                </a:gridCol>
              </a:tblGrid>
              <a:tr h="1368425">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0" i="0" u="none" strike="noStrike" cap="none" normalizeH="0" baseline="0">
                          <a:ln>
                            <a:noFill/>
                          </a:ln>
                          <a:solidFill>
                            <a:srgbClr val="0033CC"/>
                          </a:solidFill>
                          <a:effectLst/>
                          <a:latin typeface="Arial" panose="020B0604020202020204" pitchFamily="34" charset="0"/>
                        </a:rPr>
                        <a:t>Sub</a:t>
                      </a:r>
                      <a:r>
                        <a:rPr kumimoji="0" lang="es-ES_tradnl" altLang="es-PE" sz="1300" b="0" i="0" u="none" strike="noStrike" cap="none" normalizeH="0" baseline="0">
                          <a:ln>
                            <a:noFill/>
                          </a:ln>
                          <a:solidFill>
                            <a:schemeClr val="tx1"/>
                          </a:solidFill>
                          <a:effectLst/>
                          <a:latin typeface="Arial" panose="020B0604020202020204" pitchFamily="34" charset="0"/>
                        </a:rPr>
                        <a:t> Escribe()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0" i="0" u="none" strike="noStrike" cap="none" normalizeH="0" baseline="0">
                          <a:ln>
                            <a:noFill/>
                          </a:ln>
                          <a:solidFill>
                            <a:schemeClr val="tx1"/>
                          </a:solidFill>
                          <a:effectLst/>
                          <a:latin typeface="Arial" panose="020B0604020202020204" pitchFamily="34" charset="0"/>
                        </a:rPr>
                        <a:t>    ActiveSheet.Range("C7").Value = "Cta. Resultados"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0" i="0" u="none" strike="noStrike" cap="none" normalizeH="0" baseline="0">
                          <a:ln>
                            <a:noFill/>
                          </a:ln>
                          <a:solidFill>
                            <a:schemeClr val="tx1"/>
                          </a:solidFill>
                          <a:effectLst/>
                          <a:latin typeface="Arial" panose="020B0604020202020204" pitchFamily="34" charset="0"/>
                        </a:rPr>
                        <a:t>    ActiveSheet.Range("C7").Font.Bold = </a:t>
                      </a:r>
                      <a:r>
                        <a:rPr kumimoji="0" lang="es-ES_tradnl" altLang="es-PE" sz="1300" b="0" i="0" u="none" strike="noStrike" cap="none" normalizeH="0" baseline="0">
                          <a:ln>
                            <a:noFill/>
                          </a:ln>
                          <a:solidFill>
                            <a:srgbClr val="0033CC"/>
                          </a:solidFill>
                          <a:effectLst/>
                          <a:latin typeface="Arial" panose="020B0604020202020204" pitchFamily="34" charset="0"/>
                        </a:rPr>
                        <a:t>True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0" i="0" u="none" strike="noStrike" cap="none" normalizeH="0" baseline="0">
                          <a:ln>
                            <a:noFill/>
                          </a:ln>
                          <a:solidFill>
                            <a:schemeClr val="tx1"/>
                          </a:solidFill>
                          <a:effectLst/>
                          <a:latin typeface="Arial" panose="020B0604020202020204" pitchFamily="34" charset="0"/>
                        </a:rPr>
                        <a:t>    ActiveSheet.Range("C7").Font.Color = RGB(0, 255,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0" i="0" u="none" strike="noStrike" cap="none" normalizeH="0" baseline="0">
                          <a:ln>
                            <a:noFill/>
                          </a:ln>
                          <a:solidFill>
                            <a:srgbClr val="0033CC"/>
                          </a:solidFill>
                          <a:effectLst/>
                          <a:latin typeface="Arial" panose="020B0604020202020204" pitchFamily="34" charset="0"/>
                        </a:rPr>
                        <a:t>End Sub</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94626474"/>
                  </a:ext>
                </a:extLst>
              </a:tr>
              <a:tr h="1873250">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0" i="0" u="none" strike="noStrike" cap="none" normalizeH="0" baseline="0">
                          <a:ln>
                            <a:noFill/>
                          </a:ln>
                          <a:solidFill>
                            <a:srgbClr val="0033CC"/>
                          </a:solidFill>
                          <a:effectLst/>
                          <a:latin typeface="Arial" panose="020B0604020202020204" pitchFamily="34" charset="0"/>
                        </a:rPr>
                        <a:t>Sub</a:t>
                      </a:r>
                      <a:r>
                        <a:rPr kumimoji="0" lang="es-ES_tradnl" altLang="es-PE" sz="1300" b="0" i="0" u="none" strike="noStrike" cap="none" normalizeH="0" baseline="0">
                          <a:ln>
                            <a:noFill/>
                          </a:ln>
                          <a:solidFill>
                            <a:schemeClr val="tx1"/>
                          </a:solidFill>
                          <a:effectLst/>
                          <a:latin typeface="Arial" panose="020B0604020202020204" pitchFamily="34" charset="0"/>
                        </a:rPr>
                        <a:t> Escribe_bis()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0" i="0" u="none" strike="noStrike" cap="none" normalizeH="0" baseline="0">
                          <a:ln>
                            <a:noFill/>
                          </a:ln>
                          <a:solidFill>
                            <a:schemeClr val="tx1"/>
                          </a:solidFill>
                          <a:effectLst/>
                          <a:latin typeface="Arial" panose="020B0604020202020204" pitchFamily="34" charset="0"/>
                        </a:rPr>
                        <a:t>    </a:t>
                      </a:r>
                      <a:r>
                        <a:rPr kumimoji="0" lang="es-ES_tradnl" altLang="es-PE" sz="1300" b="0" i="0" u="none" strike="noStrike" cap="none" normalizeH="0" baseline="0">
                          <a:ln>
                            <a:noFill/>
                          </a:ln>
                          <a:solidFill>
                            <a:srgbClr val="0033CC"/>
                          </a:solidFill>
                          <a:effectLst/>
                          <a:latin typeface="Arial" panose="020B0604020202020204" pitchFamily="34" charset="0"/>
                        </a:rPr>
                        <a:t>With</a:t>
                      </a:r>
                      <a:r>
                        <a:rPr kumimoji="0" lang="es-ES_tradnl" altLang="es-PE" sz="1300" b="0" i="0" u="none" strike="noStrike" cap="none" normalizeH="0" baseline="0">
                          <a:ln>
                            <a:noFill/>
                          </a:ln>
                          <a:solidFill>
                            <a:schemeClr val="tx1"/>
                          </a:solidFill>
                          <a:effectLst/>
                          <a:latin typeface="Arial" panose="020B0604020202020204" pitchFamily="34" charset="0"/>
                        </a:rPr>
                        <a:t> ActiveSheet.Range("C7")</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0" i="0" u="none" strike="noStrike" cap="none" normalizeH="0" baseline="0">
                          <a:ln>
                            <a:noFill/>
                          </a:ln>
                          <a:solidFill>
                            <a:schemeClr val="tx1"/>
                          </a:solidFill>
                          <a:effectLst/>
                          <a:latin typeface="Arial" panose="020B0604020202020204" pitchFamily="34" charset="0"/>
                        </a:rPr>
                        <a:t>        .Value = "Cta. Resultados"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0" i="0" u="none" strike="noStrike" cap="none" normalizeH="0" baseline="0">
                          <a:ln>
                            <a:noFill/>
                          </a:ln>
                          <a:solidFill>
                            <a:schemeClr val="tx1"/>
                          </a:solidFill>
                          <a:effectLst/>
                          <a:latin typeface="Arial" panose="020B0604020202020204" pitchFamily="34" charset="0"/>
                        </a:rPr>
                        <a:t>        .Font.Bold = </a:t>
                      </a:r>
                      <a:r>
                        <a:rPr kumimoji="0" lang="es-ES_tradnl" altLang="es-PE" sz="1300" b="0" i="0" u="none" strike="noStrike" cap="none" normalizeH="0" baseline="0">
                          <a:ln>
                            <a:noFill/>
                          </a:ln>
                          <a:solidFill>
                            <a:srgbClr val="0033CC"/>
                          </a:solidFill>
                          <a:effectLst/>
                          <a:latin typeface="Arial" panose="020B0604020202020204" pitchFamily="34" charset="0"/>
                        </a:rPr>
                        <a:t>True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0" i="0" u="none" strike="noStrike" cap="none" normalizeH="0" baseline="0">
                          <a:ln>
                            <a:noFill/>
                          </a:ln>
                          <a:solidFill>
                            <a:schemeClr val="tx1"/>
                          </a:solidFill>
                          <a:effectLst/>
                          <a:latin typeface="Arial" panose="020B0604020202020204" pitchFamily="34" charset="0"/>
                        </a:rPr>
                        <a:t>        .Font.Color = RGB(0, 255,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0" i="0" u="none" strike="noStrike" cap="none" normalizeH="0" baseline="0">
                          <a:ln>
                            <a:noFill/>
                          </a:ln>
                          <a:solidFill>
                            <a:schemeClr val="tx1"/>
                          </a:solidFill>
                          <a:effectLst/>
                          <a:latin typeface="Arial" panose="020B0604020202020204" pitchFamily="34" charset="0"/>
                        </a:rPr>
                        <a:t>    </a:t>
                      </a:r>
                      <a:r>
                        <a:rPr kumimoji="0" lang="es-ES_tradnl" altLang="es-PE" sz="1300" b="0" i="0" u="none" strike="noStrike" cap="none" normalizeH="0" baseline="0">
                          <a:ln>
                            <a:noFill/>
                          </a:ln>
                          <a:solidFill>
                            <a:srgbClr val="0033CC"/>
                          </a:solidFill>
                          <a:effectLst/>
                          <a:latin typeface="Arial" panose="020B0604020202020204" pitchFamily="34" charset="0"/>
                        </a:rPr>
                        <a:t>End With</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300" b="0" i="0" u="none" strike="noStrike" cap="none" normalizeH="0" baseline="0">
                          <a:ln>
                            <a:noFill/>
                          </a:ln>
                          <a:solidFill>
                            <a:srgbClr val="0033CC"/>
                          </a:solidFill>
                          <a:effectLst/>
                          <a:latin typeface="Arial" panose="020B0604020202020204" pitchFamily="34" charset="0"/>
                        </a:rPr>
                        <a:t>End Sub</a:t>
                      </a:r>
                      <a:endParaRPr kumimoji="0" lang="es-ES" altLang="es-PE" sz="700" b="0" i="0" u="none" strike="noStrike" cap="none" normalizeH="0" baseline="0">
                        <a:ln>
                          <a:noFill/>
                        </a:ln>
                        <a:solidFill>
                          <a:srgbClr val="0033CC"/>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25807819"/>
                  </a:ext>
                </a:extLst>
              </a:tr>
            </a:tbl>
          </a:graphicData>
        </a:graphic>
      </p:graphicFrame>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3"/>
          <p:cNvSpPr>
            <a:spLocks noGrp="1"/>
          </p:cNvSpPr>
          <p:nvPr>
            <p:ph type="dt" sz="quarter" idx="10"/>
          </p:nvPr>
        </p:nvSpPr>
        <p:spPr/>
        <p:txBody>
          <a:bodyPr/>
          <a:lstStyle/>
          <a:p>
            <a:pPr>
              <a:defRPr/>
            </a:pPr>
            <a:fld id="{3FD40DF7-697F-48EE-8F5A-F214AA273611}" type="datetime1">
              <a:rPr lang="es-ES" altLang="es-PE" smtClean="0"/>
              <a:t>07/03/2022</a:t>
            </a:fld>
            <a:endParaRPr lang="es-ES" altLang="en-US"/>
          </a:p>
        </p:txBody>
      </p:sp>
      <p:sp>
        <p:nvSpPr>
          <p:cNvPr id="13" name="Marcador de número de diapositiva 5"/>
          <p:cNvSpPr>
            <a:spLocks noGrp="1"/>
          </p:cNvSpPr>
          <p:nvPr>
            <p:ph type="sldNum" sz="quarter" idx="12"/>
          </p:nvPr>
        </p:nvSpPr>
        <p:spPr/>
        <p:txBody>
          <a:bodyPr/>
          <a:lstStyle/>
          <a:p>
            <a:pPr>
              <a:defRPr/>
            </a:pPr>
            <a:fld id="{33F7B07F-D0B3-4588-A684-77E2ECF001C6}" type="slidenum">
              <a:rPr lang="es-ES" altLang="en-US"/>
              <a:pPr>
                <a:defRPr/>
              </a:pPr>
              <a:t>50</a:t>
            </a:fld>
            <a:endParaRPr lang="es-ES" altLang="en-US"/>
          </a:p>
        </p:txBody>
      </p:sp>
      <p:sp>
        <p:nvSpPr>
          <p:cNvPr id="67588" name="Rectangle 2"/>
          <p:cNvSpPr>
            <a:spLocks noGrp="1" noChangeArrowheads="1"/>
          </p:cNvSpPr>
          <p:nvPr>
            <p:ph type="title"/>
          </p:nvPr>
        </p:nvSpPr>
        <p:spPr>
          <a:xfrm>
            <a:off x="457200" y="266700"/>
            <a:ext cx="7543800" cy="900113"/>
          </a:xfrm>
        </p:spPr>
        <p:txBody>
          <a:bodyPr/>
          <a:lstStyle/>
          <a:p>
            <a:pPr eaLnBrk="1" hangingPunct="1"/>
            <a:r>
              <a:rPr lang="es-ES" altLang="es-PE" sz="3400"/>
              <a:t>Detecta donde nos hemos quedado</a:t>
            </a:r>
          </a:p>
        </p:txBody>
      </p:sp>
      <p:graphicFrame>
        <p:nvGraphicFramePr>
          <p:cNvPr id="292892" name="Group 28"/>
          <p:cNvGraphicFramePr>
            <a:graphicFrameLocks noGrp="1"/>
          </p:cNvGraphicFramePr>
          <p:nvPr/>
        </p:nvGraphicFramePr>
        <p:xfrm>
          <a:off x="755650" y="1125538"/>
          <a:ext cx="7272338" cy="4410075"/>
        </p:xfrm>
        <a:graphic>
          <a:graphicData uri="http://schemas.openxmlformats.org/drawingml/2006/table">
            <a:tbl>
              <a:tblPr/>
              <a:tblGrid>
                <a:gridCol w="3673475">
                  <a:extLst>
                    <a:ext uri="{9D8B030D-6E8A-4147-A177-3AD203B41FA5}">
                      <a16:colId xmlns:a16="http://schemas.microsoft.com/office/drawing/2014/main" val="1482243691"/>
                    </a:ext>
                  </a:extLst>
                </a:gridCol>
                <a:gridCol w="3598863">
                  <a:extLst>
                    <a:ext uri="{9D8B030D-6E8A-4147-A177-3AD203B41FA5}">
                      <a16:colId xmlns:a16="http://schemas.microsoft.com/office/drawing/2014/main" val="1822736916"/>
                    </a:ext>
                  </a:extLst>
                </a:gridCol>
              </a:tblGrid>
              <a:tr h="4410075">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Sub</a:t>
                      </a:r>
                      <a:r>
                        <a:rPr kumimoji="0" lang="es-ES" altLang="es-PE" sz="1300" b="0" i="0" u="none" strike="noStrike" cap="none" normalizeH="0" baseline="0">
                          <a:ln>
                            <a:noFill/>
                          </a:ln>
                          <a:solidFill>
                            <a:schemeClr val="tx1"/>
                          </a:solidFill>
                          <a:effectLst/>
                          <a:latin typeface="Arial" panose="020B0604020202020204" pitchFamily="34" charset="0"/>
                        </a:rPr>
                        <a:t> Registros_Bis()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Nombre </a:t>
                      </a:r>
                      <a:r>
                        <a:rPr kumimoji="0" lang="es-ES" altLang="es-PE" sz="13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Ciudad </a:t>
                      </a:r>
                      <a:r>
                        <a:rPr kumimoji="0" lang="es-ES" altLang="es-PE" sz="13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Edad </a:t>
                      </a:r>
                      <a:r>
                        <a:rPr kumimoji="0" lang="es-ES" altLang="es-PE" sz="13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Fecha </a:t>
                      </a:r>
                      <a:r>
                        <a:rPr kumimoji="0" lang="es-ES" altLang="es-PE" sz="1300" b="0" i="0" u="none" strike="noStrike" cap="none" normalizeH="0" baseline="0">
                          <a:ln>
                            <a:noFill/>
                          </a:ln>
                          <a:solidFill>
                            <a:srgbClr val="0033CC"/>
                          </a:solidFill>
                          <a:effectLst/>
                          <a:latin typeface="Arial" panose="020B0604020202020204" pitchFamily="34" charset="0"/>
                        </a:rPr>
                        <a:t>As Date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Worksheets("Hoja3").Activate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ActiveSheet.Range("B4").Activate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'Buscar la primera celda vacía de la</a:t>
                      </a: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columna B y convertirla en activa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Do While</a:t>
                      </a:r>
                      <a:r>
                        <a:rPr kumimoji="0" lang="es-ES" altLang="es-PE" sz="1300" b="0" i="0" u="none" strike="noStrike" cap="none" normalizeH="0" baseline="0">
                          <a:ln>
                            <a:noFill/>
                          </a:ln>
                          <a:solidFill>
                            <a:schemeClr val="tx1"/>
                          </a:solidFill>
                          <a:effectLst/>
                          <a:latin typeface="Arial" panose="020B0604020202020204" pitchFamily="34" charset="0"/>
                        </a:rPr>
                        <a:t> Not IsEmpty(ActiveCell)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ActiveCell.Offset(1, 0).Activate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Loop</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Nombre = InputBox("Entre el Nombre (Return para Terminar) : ", "Nombre")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 Mientras la variable Nombre sea diferente a cadena vacía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    Do While</a:t>
                      </a:r>
                      <a:r>
                        <a:rPr kumimoji="0" lang="es-ES" altLang="es-PE" sz="1300" b="0" i="0" u="none" strike="noStrike" cap="none" normalizeH="0" baseline="0">
                          <a:ln>
                            <a:noFill/>
                          </a:ln>
                          <a:solidFill>
                            <a:schemeClr val="tx1"/>
                          </a:solidFill>
                          <a:effectLst/>
                          <a:latin typeface="Arial" panose="020B0604020202020204" pitchFamily="34" charset="0"/>
                        </a:rPr>
                        <a:t> Nombre &lt;&gt;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Ciudad = InputBox("Entre la Ciudad : ", "Ciudad")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Edad = Val(InputBox("Entre la Edad : ", "Edad"))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Fecha = CDate(InputBox("Entra la Fecha : ", "Fecha"))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With</a:t>
                      </a:r>
                      <a:r>
                        <a:rPr kumimoji="0" lang="es-ES" altLang="es-PE" sz="1300" b="0" i="0" u="none" strike="noStrike" cap="none" normalizeH="0" baseline="0">
                          <a:ln>
                            <a:noFill/>
                          </a:ln>
                          <a:solidFill>
                            <a:schemeClr val="tx1"/>
                          </a:solidFill>
                          <a:effectLst/>
                          <a:latin typeface="Arial" panose="020B0604020202020204" pitchFamily="34" charset="0"/>
                        </a:rPr>
                        <a:t> ActiveCell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.Value = Nombre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.Offset(0, 1).Value = Ciudad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.Offset(0, 2).Value = Edad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.Offset(0, 3).Value = Fecha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End With</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ActiveCell.Offset(1, 0).Activate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Nombre = InputBox("Entre el Nombre (Return para Terminar) : ", "Nombre")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Loop</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End Sub</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endParaRPr kumimoji="0" lang="es-ES" altLang="es-PE" sz="1300" b="0" i="0" u="none" strike="noStrike" cap="none" normalizeH="0" baseline="0">
                        <a:ln>
                          <a:noFill/>
                        </a:ln>
                        <a:solidFill>
                          <a:srgbClr val="0033CC"/>
                        </a:solidFill>
                        <a:effectLst/>
                        <a:latin typeface="Arial" panose="020B0604020202020204" pitchFamily="34" charset="0"/>
                      </a:endParaRPr>
                    </a:p>
                  </a:txBody>
                  <a:tcPr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07809628"/>
                  </a:ext>
                </a:extLst>
              </a:tr>
            </a:tbl>
          </a:graphicData>
        </a:graphic>
      </p:graphicFrame>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3"/>
          <p:cNvSpPr>
            <a:spLocks noGrp="1"/>
          </p:cNvSpPr>
          <p:nvPr>
            <p:ph type="dt" sz="quarter" idx="10"/>
          </p:nvPr>
        </p:nvSpPr>
        <p:spPr/>
        <p:txBody>
          <a:bodyPr/>
          <a:lstStyle/>
          <a:p>
            <a:pPr>
              <a:defRPr/>
            </a:pPr>
            <a:fld id="{BE6C406F-88F8-4EFE-9F2B-3A3047AA4FCC}" type="datetime1">
              <a:rPr lang="es-ES" altLang="es-PE" smtClean="0"/>
              <a:t>07/03/2022</a:t>
            </a:fld>
            <a:endParaRPr lang="es-ES" altLang="en-US"/>
          </a:p>
        </p:txBody>
      </p:sp>
      <p:sp>
        <p:nvSpPr>
          <p:cNvPr id="13" name="Marcador de número de diapositiva 5"/>
          <p:cNvSpPr>
            <a:spLocks noGrp="1"/>
          </p:cNvSpPr>
          <p:nvPr>
            <p:ph type="sldNum" sz="quarter" idx="12"/>
          </p:nvPr>
        </p:nvSpPr>
        <p:spPr/>
        <p:txBody>
          <a:bodyPr/>
          <a:lstStyle/>
          <a:p>
            <a:pPr>
              <a:defRPr/>
            </a:pPr>
            <a:fld id="{79E89CD2-A2B7-42B4-8CAF-DCB43C7F8E06}" type="slidenum">
              <a:rPr lang="es-ES" altLang="en-US"/>
              <a:pPr>
                <a:defRPr/>
              </a:pPr>
              <a:t>51</a:t>
            </a:fld>
            <a:endParaRPr lang="es-ES" altLang="en-US"/>
          </a:p>
        </p:txBody>
      </p:sp>
      <p:sp>
        <p:nvSpPr>
          <p:cNvPr id="69636" name="Rectangle 2"/>
          <p:cNvSpPr>
            <a:spLocks noGrp="1" noChangeArrowheads="1"/>
          </p:cNvSpPr>
          <p:nvPr>
            <p:ph type="title"/>
          </p:nvPr>
        </p:nvSpPr>
        <p:spPr>
          <a:xfrm>
            <a:off x="457200" y="266700"/>
            <a:ext cx="7543800" cy="900113"/>
          </a:xfrm>
        </p:spPr>
        <p:txBody>
          <a:bodyPr/>
          <a:lstStyle/>
          <a:p>
            <a:pPr eaLnBrk="1" hangingPunct="1"/>
            <a:r>
              <a:rPr lang="es-ES" altLang="es-PE"/>
              <a:t>¿Desea introducir más datos ?</a:t>
            </a:r>
          </a:p>
        </p:txBody>
      </p:sp>
      <p:graphicFrame>
        <p:nvGraphicFramePr>
          <p:cNvPr id="294949" name="Group 37"/>
          <p:cNvGraphicFramePr>
            <a:graphicFrameLocks noGrp="1"/>
          </p:cNvGraphicFramePr>
          <p:nvPr/>
        </p:nvGraphicFramePr>
        <p:xfrm>
          <a:off x="755650" y="1125538"/>
          <a:ext cx="7272338" cy="4968875"/>
        </p:xfrm>
        <a:graphic>
          <a:graphicData uri="http://schemas.openxmlformats.org/drawingml/2006/table">
            <a:tbl>
              <a:tblPr/>
              <a:tblGrid>
                <a:gridCol w="3311525">
                  <a:extLst>
                    <a:ext uri="{9D8B030D-6E8A-4147-A177-3AD203B41FA5}">
                      <a16:colId xmlns:a16="http://schemas.microsoft.com/office/drawing/2014/main" val="2944070162"/>
                    </a:ext>
                  </a:extLst>
                </a:gridCol>
                <a:gridCol w="3960813">
                  <a:extLst>
                    <a:ext uri="{9D8B030D-6E8A-4147-A177-3AD203B41FA5}">
                      <a16:colId xmlns:a16="http://schemas.microsoft.com/office/drawing/2014/main" val="322398616"/>
                    </a:ext>
                  </a:extLst>
                </a:gridCol>
              </a:tblGrid>
              <a:tr h="4968875">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33CC"/>
                          </a:solidFill>
                          <a:effectLst/>
                          <a:latin typeface="Arial" panose="020B0604020202020204" pitchFamily="34" charset="0"/>
                        </a:rPr>
                        <a:t>Sub</a:t>
                      </a:r>
                      <a:r>
                        <a:rPr kumimoji="0" lang="es-ES" altLang="es-PE" sz="1200" b="0" i="0" u="none" strike="noStrike" cap="none" normalizeH="0" baseline="0">
                          <a:ln>
                            <a:noFill/>
                          </a:ln>
                          <a:solidFill>
                            <a:schemeClr val="tx1"/>
                          </a:solidFill>
                          <a:effectLst/>
                          <a:latin typeface="Arial" panose="020B0604020202020204" pitchFamily="34" charset="0"/>
                        </a:rPr>
                        <a:t> Registros_Tris()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Dim</a:t>
                      </a:r>
                      <a:r>
                        <a:rPr kumimoji="0" lang="es-ES" altLang="es-PE" sz="1200" b="0" i="0" u="none" strike="noStrike" cap="none" normalizeH="0" baseline="0">
                          <a:ln>
                            <a:noFill/>
                          </a:ln>
                          <a:solidFill>
                            <a:schemeClr val="tx1"/>
                          </a:solidFill>
                          <a:effectLst/>
                          <a:latin typeface="Arial" panose="020B0604020202020204" pitchFamily="34" charset="0"/>
                        </a:rPr>
                        <a:t> Nombre </a:t>
                      </a:r>
                      <a:r>
                        <a:rPr kumimoji="0" lang="es-ES" altLang="es-PE" sz="12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Dim</a:t>
                      </a:r>
                      <a:r>
                        <a:rPr kumimoji="0" lang="es-ES" altLang="es-PE" sz="1200" b="0" i="0" u="none" strike="noStrike" cap="none" normalizeH="0" baseline="0">
                          <a:ln>
                            <a:noFill/>
                          </a:ln>
                          <a:solidFill>
                            <a:schemeClr val="tx1"/>
                          </a:solidFill>
                          <a:effectLst/>
                          <a:latin typeface="Arial" panose="020B0604020202020204" pitchFamily="34" charset="0"/>
                        </a:rPr>
                        <a:t> Ciudad </a:t>
                      </a:r>
                      <a:r>
                        <a:rPr kumimoji="0" lang="es-ES" altLang="es-PE" sz="12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Dim</a:t>
                      </a:r>
                      <a:r>
                        <a:rPr kumimoji="0" lang="es-ES" altLang="es-PE" sz="1200" b="0" i="0" u="none" strike="noStrike" cap="none" normalizeH="0" baseline="0">
                          <a:ln>
                            <a:noFill/>
                          </a:ln>
                          <a:solidFill>
                            <a:schemeClr val="tx1"/>
                          </a:solidFill>
                          <a:effectLst/>
                          <a:latin typeface="Arial" panose="020B0604020202020204" pitchFamily="34" charset="0"/>
                        </a:rPr>
                        <a:t> Edad </a:t>
                      </a:r>
                      <a:r>
                        <a:rPr kumimoji="0" lang="es-ES" altLang="es-PE" sz="12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Dim</a:t>
                      </a:r>
                      <a:r>
                        <a:rPr kumimoji="0" lang="es-ES" altLang="es-PE" sz="1200" b="0" i="0" u="none" strike="noStrike" cap="none" normalizeH="0" baseline="0">
                          <a:ln>
                            <a:noFill/>
                          </a:ln>
                          <a:solidFill>
                            <a:schemeClr val="tx1"/>
                          </a:solidFill>
                          <a:effectLst/>
                          <a:latin typeface="Arial" panose="020B0604020202020204" pitchFamily="34" charset="0"/>
                        </a:rPr>
                        <a:t> Fecha </a:t>
                      </a:r>
                      <a:r>
                        <a:rPr kumimoji="0" lang="es-ES" altLang="es-PE" sz="1200" b="0" i="0" u="none" strike="noStrike" cap="none" normalizeH="0" baseline="0">
                          <a:ln>
                            <a:noFill/>
                          </a:ln>
                          <a:solidFill>
                            <a:srgbClr val="0033CC"/>
                          </a:solidFill>
                          <a:effectLst/>
                          <a:latin typeface="Arial" panose="020B0604020202020204" pitchFamily="34" charset="0"/>
                        </a:rPr>
                        <a:t>As Date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Dim</a:t>
                      </a:r>
                      <a:r>
                        <a:rPr kumimoji="0" lang="es-ES" altLang="es-PE" sz="1200" b="0" i="0" u="none" strike="noStrike" cap="none" normalizeH="0" baseline="0">
                          <a:ln>
                            <a:noFill/>
                          </a:ln>
                          <a:solidFill>
                            <a:schemeClr val="tx1"/>
                          </a:solidFill>
                          <a:effectLst/>
                          <a:latin typeface="Arial" panose="020B0604020202020204" pitchFamily="34" charset="0"/>
                        </a:rPr>
                        <a:t> Mas_datos </a:t>
                      </a:r>
                      <a:r>
                        <a:rPr kumimoji="0" lang="es-ES" altLang="es-PE" sz="1200" b="0" i="0" u="none" strike="noStrike" cap="none" normalizeH="0" baseline="0">
                          <a:ln>
                            <a:noFill/>
                          </a:ln>
                          <a:solidFill>
                            <a:srgbClr val="0033CC"/>
                          </a:solidFill>
                          <a:effectLst/>
                          <a:latin typeface="Arial" panose="020B0604020202020204" pitchFamily="34" charset="0"/>
                        </a:rPr>
                        <a:t>As Integer</a:t>
                      </a: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9900"/>
                          </a:solidFill>
                          <a:effectLst/>
                          <a:latin typeface="Arial" panose="020B0604020202020204" pitchFamily="34" charset="0"/>
                        </a:rPr>
                        <a:t>'Mas_datos es una variable de tipo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Worksheets("Hoja3").Activate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ActiveSheet.Range("B4").Activate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9900"/>
                          </a:solidFill>
                          <a:effectLst/>
                          <a:latin typeface="Arial" panose="020B0604020202020204" pitchFamily="34" charset="0"/>
                        </a:rPr>
                        <a:t>'Buscar la primera celda vacía de la columna B y convertirla en activa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Do While Not</a:t>
                      </a:r>
                      <a:r>
                        <a:rPr kumimoji="0" lang="es-ES" altLang="es-PE" sz="1200" b="0" i="0" u="none" strike="noStrike" cap="none" normalizeH="0" baseline="0">
                          <a:ln>
                            <a:noFill/>
                          </a:ln>
                          <a:solidFill>
                            <a:schemeClr val="tx1"/>
                          </a:solidFill>
                          <a:effectLst/>
                          <a:latin typeface="Arial" panose="020B0604020202020204" pitchFamily="34" charset="0"/>
                        </a:rPr>
                        <a:t> IsEmpty(ActiveCell)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ActiveCell.Offset(1, 0).Activate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Loop</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Mas_datos = vbYes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9900"/>
                          </a:solidFill>
                          <a:effectLst/>
                          <a:latin typeface="Arial" panose="020B0604020202020204" pitchFamily="34" charset="0"/>
                        </a:rPr>
                        <a:t>'es necesaria la línea anterior al bucle Mas_datos = vbYes, para que cuando se evalúe la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9900"/>
                          </a:solidFill>
                          <a:effectLst/>
                          <a:latin typeface="Arial" panose="020B0604020202020204" pitchFamily="34" charset="0"/>
                        </a:rPr>
                        <a:t>    'condición por vez primera esta se cumpla y se ejecuten las sentencias de dentro del bucle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33CC"/>
                          </a:solidFill>
                          <a:effectLst/>
                          <a:latin typeface="Arial" panose="020B0604020202020204" pitchFamily="34" charset="0"/>
                        </a:rPr>
                        <a:t>    </a:t>
                      </a: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Do While</a:t>
                      </a:r>
                      <a:r>
                        <a:rPr kumimoji="0" lang="es-ES" altLang="es-PE" sz="1200" b="0" i="0" u="none" strike="noStrike" cap="none" normalizeH="0" baseline="0">
                          <a:ln>
                            <a:noFill/>
                          </a:ln>
                          <a:solidFill>
                            <a:schemeClr val="tx1"/>
                          </a:solidFill>
                          <a:effectLst/>
                          <a:latin typeface="Arial" panose="020B0604020202020204" pitchFamily="34" charset="0"/>
                        </a:rPr>
                        <a:t> Mas_datos = vbYes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Nombre = InputBox("Entre el Nombre: ", "Nombre")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Ciudad = InputBox("Entre la Ciudad : ", "Ciudad")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Edad = Val(InputBox("Entre la Edad : ", "Edad"))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Fecha = </a:t>
                      </a:r>
                      <a:r>
                        <a:rPr kumimoji="0" lang="es-ES" altLang="es-PE" sz="1200" b="0" i="0" u="none" strike="noStrike" cap="none" normalizeH="0" baseline="0">
                          <a:ln>
                            <a:noFill/>
                          </a:ln>
                          <a:solidFill>
                            <a:srgbClr val="0033CC"/>
                          </a:solidFill>
                          <a:effectLst/>
                          <a:latin typeface="Arial" panose="020B0604020202020204" pitchFamily="34" charset="0"/>
                        </a:rPr>
                        <a:t>CDate</a:t>
                      </a:r>
                      <a:r>
                        <a:rPr kumimoji="0" lang="es-ES" altLang="es-PE" sz="1200" b="0" i="0" u="none" strike="noStrike" cap="none" normalizeH="0" baseline="0">
                          <a:ln>
                            <a:noFill/>
                          </a:ln>
                          <a:solidFill>
                            <a:schemeClr val="tx1"/>
                          </a:solidFill>
                          <a:effectLst/>
                          <a:latin typeface="Arial" panose="020B0604020202020204" pitchFamily="34" charset="0"/>
                        </a:rPr>
                        <a:t>(InputBox("Entra la Fecha : ", "Fecha"))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With</a:t>
                      </a:r>
                      <a:r>
                        <a:rPr kumimoji="0" lang="es-ES" altLang="es-PE" sz="1200" b="0" i="0" u="none" strike="noStrike" cap="none" normalizeH="0" baseline="0">
                          <a:ln>
                            <a:noFill/>
                          </a:ln>
                          <a:solidFill>
                            <a:schemeClr val="tx1"/>
                          </a:solidFill>
                          <a:effectLst/>
                          <a:latin typeface="Arial" panose="020B0604020202020204" pitchFamily="34" charset="0"/>
                        </a:rPr>
                        <a:t> ActiveCell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.Value = Nombre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.Offset(0, 1).Value = Ciudad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.Offset(0, 2).Value = Edad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.Offset(0, 3).Value = Fecha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End With</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ActiveCell.Offset(1, 0).Activate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9900"/>
                          </a:solidFill>
                          <a:effectLst/>
                          <a:latin typeface="Arial" panose="020B0604020202020204" pitchFamily="34" charset="0"/>
                        </a:rPr>
                        <a:t>'Preguntar al usuario si desea entrar otro registro</a:t>
                      </a:r>
                      <a:endParaRPr kumimoji="0" lang="es-ES" altLang="es-PE" sz="1200" b="0" i="0" u="none" strike="noStrike" cap="none" normalizeH="0" baseline="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Mas_datos = MsgBox("Otro registro ?", vbYesNo + vbQuestion, "Entrada de datos")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Loop</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61324192"/>
                  </a:ext>
                </a:extLst>
              </a:tr>
            </a:tbl>
          </a:graphicData>
        </a:graphic>
      </p:graphicFrame>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fecha 3"/>
          <p:cNvSpPr>
            <a:spLocks noGrp="1"/>
          </p:cNvSpPr>
          <p:nvPr>
            <p:ph type="dt" sz="quarter" idx="10"/>
          </p:nvPr>
        </p:nvSpPr>
        <p:spPr/>
        <p:txBody>
          <a:bodyPr/>
          <a:lstStyle/>
          <a:p>
            <a:pPr>
              <a:defRPr/>
            </a:pPr>
            <a:fld id="{B644DCAD-14A2-4172-8DDD-7DA54F570597}" type="datetime1">
              <a:rPr lang="es-ES" altLang="es-PE" smtClean="0"/>
              <a:t>07/03/2022</a:t>
            </a:fld>
            <a:endParaRPr lang="es-ES" altLang="en-US"/>
          </a:p>
        </p:txBody>
      </p:sp>
      <p:sp>
        <p:nvSpPr>
          <p:cNvPr id="6" name="Marcador de número de diapositiva 5"/>
          <p:cNvSpPr>
            <a:spLocks noGrp="1"/>
          </p:cNvSpPr>
          <p:nvPr>
            <p:ph type="sldNum" sz="quarter" idx="12"/>
          </p:nvPr>
        </p:nvSpPr>
        <p:spPr/>
        <p:txBody>
          <a:bodyPr/>
          <a:lstStyle/>
          <a:p>
            <a:pPr>
              <a:defRPr/>
            </a:pPr>
            <a:fld id="{4A72B002-0493-46EA-96EF-E23016CD3AB3}" type="slidenum">
              <a:rPr lang="es-ES" altLang="en-US"/>
              <a:pPr>
                <a:defRPr/>
              </a:pPr>
              <a:t>52</a:t>
            </a:fld>
            <a:endParaRPr lang="es-ES" altLang="en-US"/>
          </a:p>
        </p:txBody>
      </p:sp>
      <p:sp>
        <p:nvSpPr>
          <p:cNvPr id="71684" name="Rectangle 2"/>
          <p:cNvSpPr>
            <a:spLocks noGrp="1" noChangeArrowheads="1"/>
          </p:cNvSpPr>
          <p:nvPr>
            <p:ph type="title"/>
          </p:nvPr>
        </p:nvSpPr>
        <p:spPr/>
        <p:txBody>
          <a:bodyPr/>
          <a:lstStyle/>
          <a:p>
            <a:pPr eaLnBrk="1" hangingPunct="1"/>
            <a:r>
              <a:rPr lang="es-ES" altLang="es-PE"/>
              <a:t>Estructura Do..Loop While</a:t>
            </a:r>
          </a:p>
        </p:txBody>
      </p:sp>
      <p:sp>
        <p:nvSpPr>
          <p:cNvPr id="71685" name="Rectangle 3"/>
          <p:cNvSpPr>
            <a:spLocks noGrp="1" noChangeArrowheads="1"/>
          </p:cNvSpPr>
          <p:nvPr>
            <p:ph type="body" idx="1"/>
          </p:nvPr>
        </p:nvSpPr>
        <p:spPr/>
        <p:txBody>
          <a:bodyPr/>
          <a:lstStyle/>
          <a:p>
            <a:pPr eaLnBrk="1" hangingPunct="1">
              <a:lnSpc>
                <a:spcPct val="90000"/>
              </a:lnSpc>
            </a:pPr>
            <a:r>
              <a:rPr lang="es-ES_tradnl" altLang="es-PE" sz="2100"/>
              <a:t>El funcionamiento de esta estructura repetitiva es similar a la anterior salvo que la condición se evalúa al final, la inmediata consecuencia de esto es que las instrucciones del cuerpo del bucle se ejecutaran al menos una vez.</a:t>
            </a:r>
          </a:p>
          <a:p>
            <a:pPr eaLnBrk="1" hangingPunct="1">
              <a:lnSpc>
                <a:spcPct val="90000"/>
              </a:lnSpc>
            </a:pPr>
            <a:r>
              <a:rPr lang="es-ES_tradnl" altLang="es-PE" sz="2100"/>
              <a:t>Esta estructura es más adecuada para casos como el anterior. S</a:t>
            </a:r>
            <a:r>
              <a:rPr lang="es-ES" altLang="es-PE" sz="2100"/>
              <a:t>i vamos a entrar datos, al menos uno entraremos, por tanto las instrucciones del cuerpo del bucle se deben ejecutar al menos una vez, luego ya decidiremos si se repiten o no.</a:t>
            </a:r>
          </a:p>
          <a:p>
            <a:pPr eaLnBrk="1" hangingPunct="1">
              <a:lnSpc>
                <a:spcPct val="90000"/>
              </a:lnSpc>
            </a:pPr>
            <a:r>
              <a:rPr lang="es-ES" altLang="es-PE" sz="2100"/>
              <a:t>En este caso no es necesario la línea Mas_Datos = vbYes antes de </a:t>
            </a:r>
            <a:r>
              <a:rPr lang="es-ES" altLang="es-PE" sz="2100" b="1"/>
              <a:t>Do </a:t>
            </a:r>
            <a:r>
              <a:rPr lang="es-ES" altLang="es-PE" sz="2100"/>
              <a:t>para forzar la entrada en el bucle ya que la condición va al final.</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3"/>
          <p:cNvSpPr>
            <a:spLocks noGrp="1"/>
          </p:cNvSpPr>
          <p:nvPr>
            <p:ph type="dt" sz="quarter" idx="10"/>
          </p:nvPr>
        </p:nvSpPr>
        <p:spPr/>
        <p:txBody>
          <a:bodyPr/>
          <a:lstStyle/>
          <a:p>
            <a:pPr>
              <a:defRPr/>
            </a:pPr>
            <a:fld id="{8882DB28-72E3-4E7E-B99B-A5EDA9EA5041}" type="datetime1">
              <a:rPr lang="es-ES" altLang="es-PE" smtClean="0"/>
              <a:t>07/03/2022</a:t>
            </a:fld>
            <a:endParaRPr lang="es-ES" altLang="en-US"/>
          </a:p>
        </p:txBody>
      </p:sp>
      <p:sp>
        <p:nvSpPr>
          <p:cNvPr id="13" name="Marcador de número de diapositiva 5"/>
          <p:cNvSpPr>
            <a:spLocks noGrp="1"/>
          </p:cNvSpPr>
          <p:nvPr>
            <p:ph type="sldNum" sz="quarter" idx="12"/>
          </p:nvPr>
        </p:nvSpPr>
        <p:spPr/>
        <p:txBody>
          <a:bodyPr/>
          <a:lstStyle/>
          <a:p>
            <a:pPr>
              <a:defRPr/>
            </a:pPr>
            <a:fld id="{127F996F-1F65-4D0D-8A9F-11C542D451E9}" type="slidenum">
              <a:rPr lang="es-ES" altLang="en-US"/>
              <a:pPr>
                <a:defRPr/>
              </a:pPr>
              <a:t>53</a:t>
            </a:fld>
            <a:endParaRPr lang="es-ES" altLang="en-US"/>
          </a:p>
        </p:txBody>
      </p:sp>
      <p:sp>
        <p:nvSpPr>
          <p:cNvPr id="72708" name="Rectangle 2"/>
          <p:cNvSpPr>
            <a:spLocks noGrp="1" noChangeArrowheads="1"/>
          </p:cNvSpPr>
          <p:nvPr>
            <p:ph type="title"/>
          </p:nvPr>
        </p:nvSpPr>
        <p:spPr/>
        <p:txBody>
          <a:bodyPr/>
          <a:lstStyle/>
          <a:p>
            <a:pPr eaLnBrk="1" hangingPunct="1"/>
            <a:r>
              <a:rPr lang="es-ES" altLang="es-PE" b="0"/>
              <a:t>Do..Loop While</a:t>
            </a:r>
            <a:endParaRPr lang="es-ES" altLang="es-PE"/>
          </a:p>
        </p:txBody>
      </p:sp>
      <p:graphicFrame>
        <p:nvGraphicFramePr>
          <p:cNvPr id="298011" name="Group 27"/>
          <p:cNvGraphicFramePr>
            <a:graphicFrameLocks noGrp="1"/>
          </p:cNvGraphicFramePr>
          <p:nvPr/>
        </p:nvGraphicFramePr>
        <p:xfrm>
          <a:off x="468313" y="1412875"/>
          <a:ext cx="8207375" cy="4679950"/>
        </p:xfrm>
        <a:graphic>
          <a:graphicData uri="http://schemas.openxmlformats.org/drawingml/2006/table">
            <a:tbl>
              <a:tblPr/>
              <a:tblGrid>
                <a:gridCol w="3311525">
                  <a:extLst>
                    <a:ext uri="{9D8B030D-6E8A-4147-A177-3AD203B41FA5}">
                      <a16:colId xmlns:a16="http://schemas.microsoft.com/office/drawing/2014/main" val="807962379"/>
                    </a:ext>
                  </a:extLst>
                </a:gridCol>
                <a:gridCol w="4895850">
                  <a:extLst>
                    <a:ext uri="{9D8B030D-6E8A-4147-A177-3AD203B41FA5}">
                      <a16:colId xmlns:a16="http://schemas.microsoft.com/office/drawing/2014/main" val="991455493"/>
                    </a:ext>
                  </a:extLst>
                </a:gridCol>
              </a:tblGrid>
              <a:tr h="4679950">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Sub</a:t>
                      </a:r>
                      <a:r>
                        <a:rPr kumimoji="0" lang="es-ES" altLang="es-PE" sz="1300" b="0" i="0" u="none" strike="noStrike" cap="none" normalizeH="0" baseline="0">
                          <a:ln>
                            <a:noFill/>
                          </a:ln>
                          <a:solidFill>
                            <a:schemeClr val="tx1"/>
                          </a:solidFill>
                          <a:effectLst/>
                          <a:latin typeface="Arial" panose="020B0604020202020204" pitchFamily="34" charset="0"/>
                        </a:rPr>
                        <a:t> Registros_Tetra()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Nombre </a:t>
                      </a:r>
                      <a:r>
                        <a:rPr kumimoji="0" lang="es-ES" altLang="es-PE" sz="13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Ciudad </a:t>
                      </a:r>
                      <a:r>
                        <a:rPr kumimoji="0" lang="es-ES" altLang="es-PE" sz="13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Edad </a:t>
                      </a:r>
                      <a:r>
                        <a:rPr kumimoji="0" lang="es-ES" altLang="es-PE" sz="13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Fecha </a:t>
                      </a:r>
                      <a:r>
                        <a:rPr kumimoji="0" lang="es-ES" altLang="es-PE" sz="1300" b="0" i="0" u="none" strike="noStrike" cap="none" normalizeH="0" baseline="0">
                          <a:ln>
                            <a:noFill/>
                          </a:ln>
                          <a:solidFill>
                            <a:srgbClr val="0033CC"/>
                          </a:solidFill>
                          <a:effectLst/>
                          <a:latin typeface="Arial" panose="020B0604020202020204" pitchFamily="34" charset="0"/>
                        </a:rPr>
                        <a:t>As Date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Mas_datos </a:t>
                      </a:r>
                      <a:r>
                        <a:rPr kumimoji="0" lang="es-ES" altLang="es-PE" sz="13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'Mas_datos es una variable de tipo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Worksheets("Hoja3").Activate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ActiveSheet.Range("B4").Activate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'Buscar la primera celda vacía de la columna B y convertirla en activa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Do</a:t>
                      </a:r>
                      <a:r>
                        <a:rPr kumimoji="0" lang="es-ES" altLang="es-PE" sz="1300" b="0" i="0" u="none" strike="noStrike" cap="none" normalizeH="0" baseline="0">
                          <a:ln>
                            <a:noFill/>
                          </a:ln>
                          <a:solidFill>
                            <a:schemeClr val="tx1"/>
                          </a:solidFill>
                          <a:effectLst/>
                          <a:latin typeface="Arial" panose="020B0604020202020204" pitchFamily="34" charset="0"/>
                        </a:rPr>
                        <a:t> While Not IsEmpty(ActiveCell)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ActiveCell.Offset(1, 0).Activate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Loop</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Nombre = InputBox("Entre el Nombre: ", "Nombre")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Ciudad = InputBox("Entre la Ciudad : ", "Ciudad")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Edad = Val(InputBox("Entre la Edad : ", "Edad"))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Fecha = </a:t>
                      </a:r>
                      <a:r>
                        <a:rPr kumimoji="0" lang="es-ES" altLang="es-PE" sz="1300" b="0" i="0" u="none" strike="noStrike" cap="none" normalizeH="0" baseline="0">
                          <a:ln>
                            <a:noFill/>
                          </a:ln>
                          <a:solidFill>
                            <a:srgbClr val="0033CC"/>
                          </a:solidFill>
                          <a:effectLst/>
                          <a:latin typeface="Arial" panose="020B0604020202020204" pitchFamily="34" charset="0"/>
                        </a:rPr>
                        <a:t>CDate</a:t>
                      </a:r>
                      <a:r>
                        <a:rPr kumimoji="0" lang="es-ES" altLang="es-PE" sz="1300" b="0" i="0" u="none" strike="noStrike" cap="none" normalizeH="0" baseline="0">
                          <a:ln>
                            <a:noFill/>
                          </a:ln>
                          <a:solidFill>
                            <a:schemeClr val="tx1"/>
                          </a:solidFill>
                          <a:effectLst/>
                          <a:latin typeface="Arial" panose="020B0604020202020204" pitchFamily="34" charset="0"/>
                        </a:rPr>
                        <a:t>(InputBox("Entra la Fecha : ", "Fecha"))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With</a:t>
                      </a:r>
                      <a:r>
                        <a:rPr kumimoji="0" lang="es-ES" altLang="es-PE" sz="1300" b="0" i="0" u="none" strike="noStrike" cap="none" normalizeH="0" baseline="0">
                          <a:ln>
                            <a:noFill/>
                          </a:ln>
                          <a:solidFill>
                            <a:schemeClr val="tx1"/>
                          </a:solidFill>
                          <a:effectLst/>
                          <a:latin typeface="Arial" panose="020B0604020202020204" pitchFamily="34" charset="0"/>
                        </a:rPr>
                        <a:t> ActiveCell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.Value = Nombre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.Offset(0, 1).Value = Ciudad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.Offset(0, 2).Value = Edad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.Offset(0, 3).Value = Fecha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End With</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ActiveCell.Offset(1, 0).Activate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Mas_datos = MsgBox("Otro registro ?", vbYesNo + vbQuestion, "Entrada de datos")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'Mientras Mas_datos = vbYes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Loop While</a:t>
                      </a:r>
                      <a:r>
                        <a:rPr kumimoji="0" lang="es-ES" altLang="es-PE" sz="1300" b="0" i="0" u="none" strike="noStrike" cap="none" normalizeH="0" baseline="0">
                          <a:ln>
                            <a:noFill/>
                          </a:ln>
                          <a:solidFill>
                            <a:schemeClr val="tx1"/>
                          </a:solidFill>
                          <a:effectLst/>
                          <a:latin typeface="Arial" panose="020B0604020202020204" pitchFamily="34" charset="0"/>
                        </a:rPr>
                        <a:t> Mas_datos = vbYes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14803609"/>
                  </a:ext>
                </a:extLst>
              </a:tr>
            </a:tbl>
          </a:graphicData>
        </a:graphic>
      </p:graphicFrame>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fecha 3"/>
          <p:cNvSpPr>
            <a:spLocks noGrp="1"/>
          </p:cNvSpPr>
          <p:nvPr>
            <p:ph type="dt" sz="quarter" idx="10"/>
          </p:nvPr>
        </p:nvSpPr>
        <p:spPr/>
        <p:txBody>
          <a:bodyPr/>
          <a:lstStyle/>
          <a:p>
            <a:pPr>
              <a:defRPr/>
            </a:pPr>
            <a:fld id="{7EC71160-53BB-4052-9610-0152CE77E121}" type="datetime1">
              <a:rPr lang="es-ES" altLang="es-PE" smtClean="0"/>
              <a:t>07/03/2022</a:t>
            </a:fld>
            <a:endParaRPr lang="es-ES" altLang="en-US"/>
          </a:p>
        </p:txBody>
      </p:sp>
      <p:sp>
        <p:nvSpPr>
          <p:cNvPr id="6" name="Marcador de número de diapositiva 5"/>
          <p:cNvSpPr>
            <a:spLocks noGrp="1"/>
          </p:cNvSpPr>
          <p:nvPr>
            <p:ph type="sldNum" sz="quarter" idx="12"/>
          </p:nvPr>
        </p:nvSpPr>
        <p:spPr/>
        <p:txBody>
          <a:bodyPr/>
          <a:lstStyle/>
          <a:p>
            <a:pPr>
              <a:defRPr/>
            </a:pPr>
            <a:fld id="{85BE7F43-9EA0-414D-8ED8-63C5DDC4A8EF}" type="slidenum">
              <a:rPr lang="es-ES" altLang="en-US"/>
              <a:pPr>
                <a:defRPr/>
              </a:pPr>
              <a:t>54</a:t>
            </a:fld>
            <a:endParaRPr lang="es-ES" altLang="en-US"/>
          </a:p>
        </p:txBody>
      </p:sp>
      <p:sp>
        <p:nvSpPr>
          <p:cNvPr id="73732" name="Rectangle 2"/>
          <p:cNvSpPr>
            <a:spLocks noGrp="1" noChangeArrowheads="1"/>
          </p:cNvSpPr>
          <p:nvPr>
            <p:ph type="title"/>
          </p:nvPr>
        </p:nvSpPr>
        <p:spPr/>
        <p:txBody>
          <a:bodyPr/>
          <a:lstStyle/>
          <a:p>
            <a:pPr eaLnBrk="1" hangingPunct="1"/>
            <a:r>
              <a:rPr lang="es-ES" altLang="es-PE" b="0"/>
              <a:t>Estructura Do..Loop Until</a:t>
            </a:r>
            <a:endParaRPr lang="es-ES" altLang="es-PE"/>
          </a:p>
        </p:txBody>
      </p:sp>
      <p:sp>
        <p:nvSpPr>
          <p:cNvPr id="73733" name="Rectangle 3"/>
          <p:cNvSpPr>
            <a:spLocks noGrp="1" noChangeArrowheads="1"/>
          </p:cNvSpPr>
          <p:nvPr>
            <p:ph type="body" idx="1"/>
          </p:nvPr>
        </p:nvSpPr>
        <p:spPr/>
        <p:txBody>
          <a:bodyPr/>
          <a:lstStyle/>
          <a:p>
            <a:pPr eaLnBrk="1" hangingPunct="1"/>
            <a:r>
              <a:rPr lang="es-ES" altLang="es-PE" sz="2600" b="1"/>
              <a:t>Hacer.. Hasta que se cumpla la condición</a:t>
            </a:r>
            <a:endParaRPr lang="es-ES" altLang="es-PE" sz="2600"/>
          </a:p>
          <a:p>
            <a:pPr eaLnBrk="1" hangingPunct="1"/>
            <a:r>
              <a:rPr lang="es-ES" altLang="es-PE" sz="2600"/>
              <a:t>Es otra estructura que evalúa la condición al final.</a:t>
            </a:r>
          </a:p>
          <a:p>
            <a:pPr eaLnBrk="1" hangingPunct="1"/>
            <a:r>
              <a:rPr lang="es-ES" altLang="es-PE" sz="2600"/>
              <a:t>La interpretación es distinta, ya que el bucle se va repitiendo </a:t>
            </a:r>
            <a:r>
              <a:rPr lang="es-ES" altLang="es-PE" sz="2600" b="1"/>
              <a:t>HASTA que se cumple la condición</a:t>
            </a:r>
            <a:r>
              <a:rPr lang="es-ES" altLang="es-PE" sz="2600"/>
              <a:t>,</a:t>
            </a:r>
          </a:p>
          <a:p>
            <a:pPr eaLnBrk="1" hangingPunct="1"/>
            <a:r>
              <a:rPr lang="es-ES" altLang="es-PE" sz="2600"/>
              <a:t>no MIENTRAS se cumple la condición.</a:t>
            </a:r>
          </a:p>
          <a:p>
            <a:pPr eaLnBrk="1" hangingPunct="1"/>
            <a:r>
              <a:rPr lang="es-ES_tradnl" altLang="es-PE" sz="2600"/>
              <a:t>De las dos estructura use la que más le guste</a:t>
            </a:r>
            <a:endParaRPr lang="es-ES" altLang="es-PE" sz="2600"/>
          </a:p>
          <a:p>
            <a:pPr eaLnBrk="1" hangingPunct="1"/>
            <a:endParaRPr lang="es-ES" altLang="es-PE" sz="260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3"/>
          <p:cNvSpPr>
            <a:spLocks noGrp="1"/>
          </p:cNvSpPr>
          <p:nvPr>
            <p:ph type="dt" sz="quarter" idx="10"/>
          </p:nvPr>
        </p:nvSpPr>
        <p:spPr/>
        <p:txBody>
          <a:bodyPr/>
          <a:lstStyle/>
          <a:p>
            <a:pPr>
              <a:defRPr/>
            </a:pPr>
            <a:fld id="{8828A8AE-A742-4BC9-8D13-6A686B59EC25}" type="datetime1">
              <a:rPr lang="es-ES" altLang="es-PE" smtClean="0"/>
              <a:t>07/03/2022</a:t>
            </a:fld>
            <a:endParaRPr lang="es-ES" altLang="en-US"/>
          </a:p>
        </p:txBody>
      </p:sp>
      <p:sp>
        <p:nvSpPr>
          <p:cNvPr id="13" name="Marcador de número de diapositiva 5"/>
          <p:cNvSpPr>
            <a:spLocks noGrp="1"/>
          </p:cNvSpPr>
          <p:nvPr>
            <p:ph type="sldNum" sz="quarter" idx="12"/>
          </p:nvPr>
        </p:nvSpPr>
        <p:spPr/>
        <p:txBody>
          <a:bodyPr/>
          <a:lstStyle/>
          <a:p>
            <a:pPr>
              <a:defRPr/>
            </a:pPr>
            <a:fld id="{6B904F40-74B1-42DD-8A36-CC3127B27BC7}" type="slidenum">
              <a:rPr lang="es-ES" altLang="en-US"/>
              <a:pPr>
                <a:defRPr/>
              </a:pPr>
              <a:t>55</a:t>
            </a:fld>
            <a:endParaRPr lang="es-ES" altLang="en-US"/>
          </a:p>
        </p:txBody>
      </p:sp>
      <p:sp>
        <p:nvSpPr>
          <p:cNvPr id="74756" name="Rectangle 2"/>
          <p:cNvSpPr>
            <a:spLocks noGrp="1" noChangeArrowheads="1"/>
          </p:cNvSpPr>
          <p:nvPr>
            <p:ph type="title"/>
          </p:nvPr>
        </p:nvSpPr>
        <p:spPr/>
        <p:txBody>
          <a:bodyPr/>
          <a:lstStyle/>
          <a:p>
            <a:pPr eaLnBrk="1" hangingPunct="1"/>
            <a:r>
              <a:rPr lang="es-ES" altLang="es-PE" b="0"/>
              <a:t>Do..Loop Until</a:t>
            </a:r>
          </a:p>
        </p:txBody>
      </p:sp>
      <p:graphicFrame>
        <p:nvGraphicFramePr>
          <p:cNvPr id="300065" name="Group 33"/>
          <p:cNvGraphicFramePr>
            <a:graphicFrameLocks noGrp="1"/>
          </p:cNvGraphicFramePr>
          <p:nvPr/>
        </p:nvGraphicFramePr>
        <p:xfrm>
          <a:off x="468313" y="1628775"/>
          <a:ext cx="8207375" cy="4464050"/>
        </p:xfrm>
        <a:graphic>
          <a:graphicData uri="http://schemas.openxmlformats.org/drawingml/2006/table">
            <a:tbl>
              <a:tblPr/>
              <a:tblGrid>
                <a:gridCol w="3311525">
                  <a:extLst>
                    <a:ext uri="{9D8B030D-6E8A-4147-A177-3AD203B41FA5}">
                      <a16:colId xmlns:a16="http://schemas.microsoft.com/office/drawing/2014/main" val="2865600876"/>
                    </a:ext>
                  </a:extLst>
                </a:gridCol>
                <a:gridCol w="4895850">
                  <a:extLst>
                    <a:ext uri="{9D8B030D-6E8A-4147-A177-3AD203B41FA5}">
                      <a16:colId xmlns:a16="http://schemas.microsoft.com/office/drawing/2014/main" val="256278275"/>
                    </a:ext>
                  </a:extLst>
                </a:gridCol>
              </a:tblGrid>
              <a:tr h="4464050">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Sub</a:t>
                      </a:r>
                      <a:r>
                        <a:rPr kumimoji="0" lang="es-ES" altLang="es-PE" sz="1300" b="0" i="0" u="none" strike="noStrike" cap="none" normalizeH="0" baseline="0">
                          <a:ln>
                            <a:noFill/>
                          </a:ln>
                          <a:solidFill>
                            <a:schemeClr val="tx1"/>
                          </a:solidFill>
                          <a:effectLst/>
                          <a:latin typeface="Arial" panose="020B0604020202020204" pitchFamily="34" charset="0"/>
                        </a:rPr>
                        <a:t> Registros_Penta()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    Dim</a:t>
                      </a:r>
                      <a:r>
                        <a:rPr kumimoji="0" lang="es-ES" altLang="es-PE" sz="1300" b="0" i="0" u="none" strike="noStrike" cap="none" normalizeH="0" baseline="0">
                          <a:ln>
                            <a:noFill/>
                          </a:ln>
                          <a:solidFill>
                            <a:schemeClr val="tx1"/>
                          </a:solidFill>
                          <a:effectLst/>
                          <a:latin typeface="Arial" panose="020B0604020202020204" pitchFamily="34" charset="0"/>
                        </a:rPr>
                        <a:t> Nombre </a:t>
                      </a:r>
                      <a:r>
                        <a:rPr kumimoji="0" lang="es-ES" altLang="es-PE" sz="13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    Dim</a:t>
                      </a:r>
                      <a:r>
                        <a:rPr kumimoji="0" lang="es-ES" altLang="es-PE" sz="1300" b="0" i="0" u="none" strike="noStrike" cap="none" normalizeH="0" baseline="0">
                          <a:ln>
                            <a:noFill/>
                          </a:ln>
                          <a:solidFill>
                            <a:schemeClr val="tx1"/>
                          </a:solidFill>
                          <a:effectLst/>
                          <a:latin typeface="Arial" panose="020B0604020202020204" pitchFamily="34" charset="0"/>
                        </a:rPr>
                        <a:t> Ciudad </a:t>
                      </a:r>
                      <a:r>
                        <a:rPr kumimoji="0" lang="es-ES" altLang="es-PE" sz="13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    Dim</a:t>
                      </a:r>
                      <a:r>
                        <a:rPr kumimoji="0" lang="es-ES" altLang="es-PE" sz="1300" b="0" i="0" u="none" strike="noStrike" cap="none" normalizeH="0" baseline="0">
                          <a:ln>
                            <a:noFill/>
                          </a:ln>
                          <a:solidFill>
                            <a:schemeClr val="tx1"/>
                          </a:solidFill>
                          <a:effectLst/>
                          <a:latin typeface="Arial" panose="020B0604020202020204" pitchFamily="34" charset="0"/>
                        </a:rPr>
                        <a:t> Edad </a:t>
                      </a:r>
                      <a:r>
                        <a:rPr kumimoji="0" lang="es-ES" altLang="es-PE" sz="13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Fecha </a:t>
                      </a:r>
                      <a:r>
                        <a:rPr kumimoji="0" lang="es-ES" altLang="es-PE" sz="1300" b="0" i="0" u="none" strike="noStrike" cap="none" normalizeH="0" baseline="0">
                          <a:ln>
                            <a:noFill/>
                          </a:ln>
                          <a:solidFill>
                            <a:srgbClr val="0033CC"/>
                          </a:solidFill>
                          <a:effectLst/>
                          <a:latin typeface="Arial" panose="020B0604020202020204" pitchFamily="34" charset="0"/>
                        </a:rPr>
                        <a:t>As Date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Mas_datos </a:t>
                      </a:r>
                      <a:r>
                        <a:rPr kumimoji="0" lang="es-ES" altLang="es-PE" sz="13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'Mas_datos es una variable de tipo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Worksheets("Hoja3").Activate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ActiveSheet.Range("B4").Activate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'Buscar la primera celda vacía de la columna B y convertirla en activa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Do While Not</a:t>
                      </a:r>
                      <a:r>
                        <a:rPr kumimoji="0" lang="es-ES" altLang="es-PE" sz="1300" b="0" i="0" u="none" strike="noStrike" cap="none" normalizeH="0" baseline="0">
                          <a:ln>
                            <a:noFill/>
                          </a:ln>
                          <a:solidFill>
                            <a:schemeClr val="tx1"/>
                          </a:solidFill>
                          <a:effectLst/>
                          <a:latin typeface="Arial" panose="020B0604020202020204" pitchFamily="34" charset="0"/>
                        </a:rPr>
                        <a:t> IsEmpty(ActiveCell)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ActiveCell.Offset(1, 0).Activate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Loop</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    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Nombre = InputBox("Entre el Nombre: ", "Nombre")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Ciudad = InputBox("Entre la Ciudad: ", "Ciudad")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Edad = Val(InputBox("Entre la Edad: ", "Edad"))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Fecha = </a:t>
                      </a:r>
                      <a:r>
                        <a:rPr kumimoji="0" lang="es-ES" altLang="es-PE" sz="1300" b="0" i="0" u="none" strike="noStrike" cap="none" normalizeH="0" baseline="0">
                          <a:ln>
                            <a:noFill/>
                          </a:ln>
                          <a:solidFill>
                            <a:srgbClr val="0033CC"/>
                          </a:solidFill>
                          <a:effectLst/>
                          <a:latin typeface="Arial" panose="020B0604020202020204" pitchFamily="34" charset="0"/>
                        </a:rPr>
                        <a:t>CDate</a:t>
                      </a:r>
                      <a:r>
                        <a:rPr kumimoji="0" lang="es-ES" altLang="es-PE" sz="1300" b="0" i="0" u="none" strike="noStrike" cap="none" normalizeH="0" baseline="0">
                          <a:ln>
                            <a:noFill/>
                          </a:ln>
                          <a:solidFill>
                            <a:schemeClr val="tx1"/>
                          </a:solidFill>
                          <a:effectLst/>
                          <a:latin typeface="Arial" panose="020B0604020202020204" pitchFamily="34" charset="0"/>
                        </a:rPr>
                        <a:t>(InputBox("Entre la Fecha: ", "Fecha"))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With</a:t>
                      </a:r>
                      <a:r>
                        <a:rPr kumimoji="0" lang="es-ES" altLang="es-PE" sz="1300" b="0" i="0" u="none" strike="noStrike" cap="none" normalizeH="0" baseline="0">
                          <a:ln>
                            <a:noFill/>
                          </a:ln>
                          <a:solidFill>
                            <a:schemeClr val="tx1"/>
                          </a:solidFill>
                          <a:effectLst/>
                          <a:latin typeface="Arial" panose="020B0604020202020204" pitchFamily="34" charset="0"/>
                        </a:rPr>
                        <a:t> ActiveCell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.Value = Nombre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.Offset(0, 1).Value = Ciudad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.Offset(0, 2).Value = Edad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.Offset(0, 3).Value = Fecha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End With</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ActiveCell.Offset(1, 0).Activate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Mas_datos = MsgBox("Otro registro ?", vbYesNo + vbQuestion, "Entrada de datos")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'Hasta que Mas_Datos sea igual a vbNo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Loop Until</a:t>
                      </a:r>
                      <a:r>
                        <a:rPr kumimoji="0" lang="es-ES" altLang="es-PE" sz="1300" b="0" i="0" u="none" strike="noStrike" cap="none" normalizeH="0" baseline="0">
                          <a:ln>
                            <a:noFill/>
                          </a:ln>
                          <a:solidFill>
                            <a:schemeClr val="tx1"/>
                          </a:solidFill>
                          <a:effectLst/>
                          <a:latin typeface="Arial" panose="020B0604020202020204" pitchFamily="34" charset="0"/>
                        </a:rPr>
                        <a:t> Mas_datos = vbNo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End Sub</a:t>
                      </a:r>
                      <a:endParaRPr kumimoji="0" lang="es-ES" altLang="es-PE" sz="4300" b="0" i="0" u="none" strike="noStrike" cap="none" normalizeH="0" baseline="0">
                        <a:ln>
                          <a:noFill/>
                        </a:ln>
                        <a:solidFill>
                          <a:srgbClr val="0033CC"/>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52715738"/>
                  </a:ext>
                </a:extLst>
              </a:tr>
            </a:tbl>
          </a:graphicData>
        </a:graphic>
      </p:graphicFrame>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3"/>
          <p:cNvSpPr>
            <a:spLocks noGrp="1"/>
          </p:cNvSpPr>
          <p:nvPr>
            <p:ph type="dt" sz="quarter" idx="10"/>
          </p:nvPr>
        </p:nvSpPr>
        <p:spPr/>
        <p:txBody>
          <a:bodyPr/>
          <a:lstStyle/>
          <a:p>
            <a:pPr>
              <a:defRPr/>
            </a:pPr>
            <a:fld id="{433E821C-4F5F-4D72-9F03-B5472C6B093E}" type="datetime1">
              <a:rPr lang="es-ES" altLang="es-PE" smtClean="0"/>
              <a:t>07/03/2022</a:t>
            </a:fld>
            <a:endParaRPr lang="es-ES" altLang="en-US"/>
          </a:p>
        </p:txBody>
      </p:sp>
      <p:sp>
        <p:nvSpPr>
          <p:cNvPr id="12" name="Marcador de número de diapositiva 5"/>
          <p:cNvSpPr>
            <a:spLocks noGrp="1"/>
          </p:cNvSpPr>
          <p:nvPr>
            <p:ph type="sldNum" sz="quarter" idx="12"/>
          </p:nvPr>
        </p:nvSpPr>
        <p:spPr/>
        <p:txBody>
          <a:bodyPr/>
          <a:lstStyle/>
          <a:p>
            <a:pPr>
              <a:defRPr/>
            </a:pPr>
            <a:fld id="{4A88BDC2-D7AC-41DD-9D5C-0A47CAE7272D}" type="slidenum">
              <a:rPr lang="es-ES" altLang="en-US"/>
              <a:pPr>
                <a:defRPr/>
              </a:pPr>
              <a:t>56</a:t>
            </a:fld>
            <a:endParaRPr lang="es-ES" altLang="en-US"/>
          </a:p>
        </p:txBody>
      </p:sp>
      <p:sp>
        <p:nvSpPr>
          <p:cNvPr id="75780" name="Rectangle 2"/>
          <p:cNvSpPr>
            <a:spLocks noGrp="1" noChangeArrowheads="1"/>
          </p:cNvSpPr>
          <p:nvPr>
            <p:ph type="title"/>
          </p:nvPr>
        </p:nvSpPr>
        <p:spPr/>
        <p:txBody>
          <a:bodyPr/>
          <a:lstStyle/>
          <a:p>
            <a:pPr eaLnBrk="1" hangingPunct="1"/>
            <a:r>
              <a:rPr lang="es-ES" altLang="es-PE" b="0"/>
              <a:t>Estructura For Each</a:t>
            </a:r>
            <a:endParaRPr lang="es-ES" altLang="es-PE"/>
          </a:p>
        </p:txBody>
      </p:sp>
      <p:sp>
        <p:nvSpPr>
          <p:cNvPr id="75781" name="Rectangle 3"/>
          <p:cNvSpPr>
            <a:spLocks noGrp="1" noChangeArrowheads="1"/>
          </p:cNvSpPr>
          <p:nvPr>
            <p:ph type="body" idx="1"/>
          </p:nvPr>
        </p:nvSpPr>
        <p:spPr>
          <a:xfrm>
            <a:off x="468313" y="1341438"/>
            <a:ext cx="8229600" cy="1181100"/>
          </a:xfrm>
        </p:spPr>
        <p:txBody>
          <a:bodyPr/>
          <a:lstStyle/>
          <a:p>
            <a:pPr eaLnBrk="1" hangingPunct="1">
              <a:lnSpc>
                <a:spcPct val="80000"/>
              </a:lnSpc>
            </a:pPr>
            <a:r>
              <a:rPr lang="es-ES" altLang="es-PE" sz="1900"/>
              <a:t>Este bucle se utiliza básicamente para ejecutar un grupo de sentencias con los elementos de una colección o una matriz.</a:t>
            </a:r>
          </a:p>
          <a:p>
            <a:pPr eaLnBrk="1" hangingPunct="1">
              <a:lnSpc>
                <a:spcPct val="80000"/>
              </a:lnSpc>
            </a:pPr>
            <a:r>
              <a:rPr lang="es-ES" altLang="es-PE" sz="1900"/>
              <a:t>Recuerde que una colección es un conjunto de objetos, hojas, rangos, etc.</a:t>
            </a:r>
          </a:p>
        </p:txBody>
      </p:sp>
      <p:graphicFrame>
        <p:nvGraphicFramePr>
          <p:cNvPr id="301081" name="Group 25"/>
          <p:cNvGraphicFramePr>
            <a:graphicFrameLocks noGrp="1"/>
          </p:cNvGraphicFramePr>
          <p:nvPr/>
        </p:nvGraphicFramePr>
        <p:xfrm>
          <a:off x="395288" y="2492375"/>
          <a:ext cx="8353425" cy="3529013"/>
        </p:xfrm>
        <a:graphic>
          <a:graphicData uri="http://schemas.openxmlformats.org/drawingml/2006/table">
            <a:tbl>
              <a:tblPr/>
              <a:tblGrid>
                <a:gridCol w="8353425">
                  <a:extLst>
                    <a:ext uri="{9D8B030D-6E8A-4147-A177-3AD203B41FA5}">
                      <a16:colId xmlns:a16="http://schemas.microsoft.com/office/drawing/2014/main" val="1770442208"/>
                    </a:ext>
                  </a:extLst>
                </a:gridCol>
              </a:tblGrid>
              <a:tr h="3529013">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9900"/>
                          </a:solidFill>
                          <a:effectLst/>
                          <a:latin typeface="Arial" panose="020B0604020202020204" pitchFamily="34" charset="0"/>
                        </a:rPr>
                        <a:t>‘Para cambiar los nombres de las hojas de un libro de trabajo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33CC"/>
                          </a:solidFill>
                          <a:effectLst/>
                          <a:latin typeface="Arial" panose="020B0604020202020204" pitchFamily="34" charset="0"/>
                        </a:rPr>
                        <a:t>Sub</a:t>
                      </a:r>
                      <a:r>
                        <a:rPr kumimoji="0" lang="es-ES" altLang="es-PE" sz="1200" b="0" i="0" u="none" strike="noStrike" cap="none" normalizeH="0" baseline="0">
                          <a:ln>
                            <a:noFill/>
                          </a:ln>
                          <a:solidFill>
                            <a:schemeClr val="tx1"/>
                          </a:solidFill>
                          <a:effectLst/>
                          <a:latin typeface="Arial" panose="020B0604020202020204" pitchFamily="34" charset="0"/>
                        </a:rPr>
                        <a:t> NombraHojas()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9900"/>
                          </a:solidFill>
                          <a:effectLst/>
                          <a:latin typeface="Arial" panose="020B0604020202020204" pitchFamily="34" charset="0"/>
                        </a:rPr>
                        <a:t>    'Programa que pregunta el nombre para cada hoja de un libro de trabajo,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9900"/>
                          </a:solidFill>
                          <a:effectLst/>
                          <a:latin typeface="Arial" panose="020B0604020202020204" pitchFamily="34" charset="0"/>
                        </a:rPr>
                        <a:t>    'si no se pone nombre a la hoja, queda el que tiene.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Dim</a:t>
                      </a:r>
                      <a:r>
                        <a:rPr kumimoji="0" lang="es-ES" altLang="es-PE" sz="1200" b="0" i="0" u="none" strike="noStrike" cap="none" normalizeH="0" baseline="0">
                          <a:ln>
                            <a:noFill/>
                          </a:ln>
                          <a:solidFill>
                            <a:schemeClr val="tx1"/>
                          </a:solidFill>
                          <a:effectLst/>
                          <a:latin typeface="Arial" panose="020B0604020202020204" pitchFamily="34" charset="0"/>
                        </a:rPr>
                        <a:t> Nuevo_Nombre </a:t>
                      </a:r>
                      <a:r>
                        <a:rPr kumimoji="0" lang="es-ES" altLang="es-PE" sz="12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Dim</a:t>
                      </a:r>
                      <a:r>
                        <a:rPr kumimoji="0" lang="es-ES" altLang="es-PE" sz="1200" b="0" i="0" u="none" strike="noStrike" cap="none" normalizeH="0" baseline="0">
                          <a:ln>
                            <a:noFill/>
                          </a:ln>
                          <a:solidFill>
                            <a:schemeClr val="tx1"/>
                          </a:solidFill>
                          <a:effectLst/>
                          <a:latin typeface="Arial" panose="020B0604020202020204" pitchFamily="34" charset="0"/>
                        </a:rPr>
                        <a:t> hoja </a:t>
                      </a:r>
                      <a:r>
                        <a:rPr kumimoji="0" lang="es-ES" altLang="es-PE" sz="1200" b="0" i="0" u="none" strike="noStrike" cap="none" normalizeH="0" baseline="0">
                          <a:ln>
                            <a:noFill/>
                          </a:ln>
                          <a:solidFill>
                            <a:srgbClr val="0033CC"/>
                          </a:solidFill>
                          <a:effectLst/>
                          <a:latin typeface="Arial" panose="020B0604020202020204" pitchFamily="34" charset="0"/>
                        </a:rPr>
                        <a:t>As Worksheet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9900"/>
                          </a:solidFill>
                          <a:effectLst/>
                          <a:latin typeface="Arial" panose="020B0604020202020204" pitchFamily="34" charset="0"/>
                        </a:rPr>
                        <a:t>' Para cada hoja del conjunto WorkSheets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For Each</a:t>
                      </a:r>
                      <a:r>
                        <a:rPr kumimoji="0" lang="es-ES" altLang="es-PE" sz="1200" b="0" i="0" u="none" strike="noStrike" cap="none" normalizeH="0" baseline="0">
                          <a:ln>
                            <a:noFill/>
                          </a:ln>
                          <a:solidFill>
                            <a:schemeClr val="tx1"/>
                          </a:solidFill>
                          <a:effectLst/>
                          <a:latin typeface="Arial" panose="020B0604020202020204" pitchFamily="34" charset="0"/>
                        </a:rPr>
                        <a:t> hoja </a:t>
                      </a:r>
                      <a:r>
                        <a:rPr kumimoji="0" lang="es-ES" altLang="es-PE" sz="1200" b="0" i="0" u="none" strike="noStrike" cap="none" normalizeH="0" baseline="0">
                          <a:ln>
                            <a:noFill/>
                          </a:ln>
                          <a:solidFill>
                            <a:srgbClr val="0033CC"/>
                          </a:solidFill>
                          <a:effectLst/>
                          <a:latin typeface="Arial" panose="020B0604020202020204" pitchFamily="34" charset="0"/>
                        </a:rPr>
                        <a:t>In</a:t>
                      </a:r>
                      <a:r>
                        <a:rPr kumimoji="0" lang="es-ES" altLang="es-PE" sz="1200" b="0" i="0" u="none" strike="noStrike" cap="none" normalizeH="0" baseline="0">
                          <a:ln>
                            <a:noFill/>
                          </a:ln>
                          <a:solidFill>
                            <a:schemeClr val="tx1"/>
                          </a:solidFill>
                          <a:effectLst/>
                          <a:latin typeface="Arial" panose="020B0604020202020204" pitchFamily="34" charset="0"/>
                        </a:rPr>
                        <a:t> Worksheets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Nuevo_Nombre = InputBox("Nombre de la Hoja : " &amp; hoja.Name, "Nombrar Hojas")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If</a:t>
                      </a:r>
                      <a:r>
                        <a:rPr kumimoji="0" lang="es-ES" altLang="es-PE" sz="1200" b="0" i="0" u="none" strike="noStrike" cap="none" normalizeH="0" baseline="0">
                          <a:ln>
                            <a:noFill/>
                          </a:ln>
                          <a:solidFill>
                            <a:schemeClr val="tx1"/>
                          </a:solidFill>
                          <a:effectLst/>
                          <a:latin typeface="Arial" panose="020B0604020202020204" pitchFamily="34" charset="0"/>
                        </a:rPr>
                        <a:t> Nuevo_Nombre &lt;&gt; "" </a:t>
                      </a:r>
                      <a:r>
                        <a:rPr kumimoji="0" lang="es-ES" altLang="es-PE" sz="1200" b="0"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hoja.Name = Nuevo_Nombre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33CC"/>
                          </a:solidFill>
                          <a:effectLst/>
                          <a:latin typeface="Arial" panose="020B0604020202020204" pitchFamily="34" charset="0"/>
                        </a:rPr>
                        <a:t>    Next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9900"/>
                          </a:solidFill>
                          <a:effectLst/>
                          <a:latin typeface="Arial" panose="020B0604020202020204" pitchFamily="34" charset="0"/>
                        </a:rPr>
                        <a:t>'** Hoja va referenciando cada una de las hojas del conjunto WorkSheets a cada paso de bucle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91932148"/>
                  </a:ext>
                </a:extLst>
              </a:tr>
            </a:tbl>
          </a:graphicData>
        </a:graphic>
      </p:graphicFrame>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3"/>
          <p:cNvSpPr>
            <a:spLocks noGrp="1"/>
          </p:cNvSpPr>
          <p:nvPr>
            <p:ph type="dt" sz="quarter" idx="10"/>
          </p:nvPr>
        </p:nvSpPr>
        <p:spPr/>
        <p:txBody>
          <a:bodyPr/>
          <a:lstStyle/>
          <a:p>
            <a:pPr>
              <a:defRPr/>
            </a:pPr>
            <a:fld id="{DFE3CAB5-48BF-4245-814A-AA011174CA4A}" type="datetime1">
              <a:rPr lang="es-ES" altLang="es-PE" smtClean="0"/>
              <a:t>07/03/2022</a:t>
            </a:fld>
            <a:endParaRPr lang="es-ES" altLang="en-US"/>
          </a:p>
        </p:txBody>
      </p:sp>
      <p:sp>
        <p:nvSpPr>
          <p:cNvPr id="12" name="Marcador de número de diapositiva 5"/>
          <p:cNvSpPr>
            <a:spLocks noGrp="1"/>
          </p:cNvSpPr>
          <p:nvPr>
            <p:ph type="sldNum" sz="quarter" idx="12"/>
          </p:nvPr>
        </p:nvSpPr>
        <p:spPr/>
        <p:txBody>
          <a:bodyPr/>
          <a:lstStyle/>
          <a:p>
            <a:pPr>
              <a:defRPr/>
            </a:pPr>
            <a:fld id="{B7163D62-7176-495E-B05E-4CC8CB423E50}" type="slidenum">
              <a:rPr lang="es-ES" altLang="en-US"/>
              <a:pPr>
                <a:defRPr/>
              </a:pPr>
              <a:t>57</a:t>
            </a:fld>
            <a:endParaRPr lang="es-ES" altLang="en-US"/>
          </a:p>
        </p:txBody>
      </p:sp>
      <p:sp>
        <p:nvSpPr>
          <p:cNvPr id="76804" name="Rectangle 2"/>
          <p:cNvSpPr>
            <a:spLocks noGrp="1" noChangeArrowheads="1"/>
          </p:cNvSpPr>
          <p:nvPr>
            <p:ph type="title"/>
          </p:nvPr>
        </p:nvSpPr>
        <p:spPr/>
        <p:txBody>
          <a:bodyPr/>
          <a:lstStyle/>
          <a:p>
            <a:pPr eaLnBrk="1" hangingPunct="1"/>
            <a:r>
              <a:rPr lang="es-ES_tradnl" altLang="es-PE" b="0"/>
              <a:t>EXIT FOR</a:t>
            </a:r>
            <a:endParaRPr lang="es-ES" altLang="es-PE"/>
          </a:p>
        </p:txBody>
      </p:sp>
      <p:sp>
        <p:nvSpPr>
          <p:cNvPr id="76805" name="Rectangle 3"/>
          <p:cNvSpPr>
            <a:spLocks noGrp="1" noChangeArrowheads="1"/>
          </p:cNvSpPr>
          <p:nvPr>
            <p:ph type="body" idx="1"/>
          </p:nvPr>
        </p:nvSpPr>
        <p:spPr>
          <a:xfrm>
            <a:off x="468313" y="1341438"/>
            <a:ext cx="8229600" cy="1582737"/>
          </a:xfrm>
        </p:spPr>
        <p:txBody>
          <a:bodyPr/>
          <a:lstStyle/>
          <a:p>
            <a:pPr eaLnBrk="1" hangingPunct="1">
              <a:lnSpc>
                <a:spcPct val="80000"/>
              </a:lnSpc>
            </a:pPr>
            <a:r>
              <a:rPr lang="es-ES" altLang="es-PE" sz="1700"/>
              <a:t>Esta macro es una variante de la anterior</a:t>
            </a:r>
          </a:p>
          <a:p>
            <a:pPr eaLnBrk="1" hangingPunct="1">
              <a:lnSpc>
                <a:spcPct val="80000"/>
              </a:lnSpc>
            </a:pPr>
            <a:r>
              <a:rPr lang="es-ES_tradnl" altLang="es-PE" sz="1700"/>
              <a:t>Si se pulsa CANCEL o el nombre de hoja esta vacío “” se sale del bucle con un EXIT FOR.</a:t>
            </a:r>
          </a:p>
          <a:p>
            <a:pPr eaLnBrk="1" hangingPunct="1">
              <a:lnSpc>
                <a:spcPct val="80000"/>
              </a:lnSpc>
            </a:pPr>
            <a:r>
              <a:rPr lang="es-ES_tradnl" altLang="es-PE" sz="1700" b="1"/>
              <a:t>EXIT FOR</a:t>
            </a:r>
            <a:r>
              <a:rPr lang="es-ES_tradnl" altLang="es-PE" sz="1700"/>
              <a:t> permite salir de un bucle FOR o FOR EACH, mientras que </a:t>
            </a:r>
            <a:r>
              <a:rPr lang="es-ES_tradnl" altLang="es-PE" sz="1700" b="1"/>
              <a:t>EXIT DO</a:t>
            </a:r>
            <a:r>
              <a:rPr lang="es-ES_tradnl" altLang="es-PE" sz="1700"/>
              <a:t> abandona directamente un bucle DO</a:t>
            </a:r>
            <a:endParaRPr lang="es-ES" altLang="es-PE" sz="1700"/>
          </a:p>
          <a:p>
            <a:pPr eaLnBrk="1" hangingPunct="1">
              <a:lnSpc>
                <a:spcPct val="80000"/>
              </a:lnSpc>
            </a:pPr>
            <a:r>
              <a:rPr lang="es-ES" altLang="es-PE" sz="1700"/>
              <a:t>Además nos hemos ahorrado el END IF </a:t>
            </a:r>
          </a:p>
          <a:p>
            <a:pPr eaLnBrk="1" hangingPunct="1">
              <a:lnSpc>
                <a:spcPct val="80000"/>
              </a:lnSpc>
            </a:pPr>
            <a:endParaRPr lang="es-ES" altLang="es-PE" sz="1700"/>
          </a:p>
        </p:txBody>
      </p:sp>
      <p:graphicFrame>
        <p:nvGraphicFramePr>
          <p:cNvPr id="451600" name="Group 16"/>
          <p:cNvGraphicFramePr>
            <a:graphicFrameLocks noGrp="1"/>
          </p:cNvGraphicFramePr>
          <p:nvPr/>
        </p:nvGraphicFramePr>
        <p:xfrm>
          <a:off x="395288" y="2997200"/>
          <a:ext cx="8353425" cy="3024188"/>
        </p:xfrm>
        <a:graphic>
          <a:graphicData uri="http://schemas.openxmlformats.org/drawingml/2006/table">
            <a:tbl>
              <a:tblPr/>
              <a:tblGrid>
                <a:gridCol w="8353425">
                  <a:extLst>
                    <a:ext uri="{9D8B030D-6E8A-4147-A177-3AD203B41FA5}">
                      <a16:colId xmlns:a16="http://schemas.microsoft.com/office/drawing/2014/main" val="2358755183"/>
                    </a:ext>
                  </a:extLst>
                </a:gridCol>
              </a:tblGrid>
              <a:tr h="3024188">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rgbClr val="0033CC"/>
                          </a:solidFill>
                          <a:effectLst/>
                          <a:latin typeface="Arial" panose="020B0604020202020204" pitchFamily="34" charset="0"/>
                        </a:rPr>
                        <a:t>Sub</a:t>
                      </a:r>
                      <a:r>
                        <a:rPr kumimoji="0" lang="es-ES" altLang="es-PE" sz="1500" b="0" i="0" u="none" strike="noStrike" cap="none" normalizeH="0" baseline="0">
                          <a:ln>
                            <a:noFill/>
                          </a:ln>
                          <a:solidFill>
                            <a:schemeClr val="tx1"/>
                          </a:solidFill>
                          <a:effectLst/>
                          <a:latin typeface="Arial" panose="020B0604020202020204" pitchFamily="34" charset="0"/>
                        </a:rPr>
                        <a:t> NombraHojas2()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9900"/>
                          </a:solidFill>
                          <a:effectLst/>
                          <a:latin typeface="Arial" panose="020B0604020202020204" pitchFamily="34" charset="0"/>
                        </a:rPr>
                        <a:t>'Si se pulsa cancelar o no se pone nada en el nombre se sale con el EXIT FOR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Dim </a:t>
                      </a:r>
                      <a:r>
                        <a:rPr kumimoji="0" lang="es-ES" altLang="es-PE" sz="1500" b="0" i="0" u="none" strike="noStrike" cap="none" normalizeH="0" baseline="0">
                          <a:ln>
                            <a:noFill/>
                          </a:ln>
                          <a:solidFill>
                            <a:schemeClr val="tx1"/>
                          </a:solidFill>
                          <a:effectLst/>
                          <a:latin typeface="Arial" panose="020B0604020202020204" pitchFamily="34" charset="0"/>
                        </a:rPr>
                        <a:t>Nuevo_Nombre </a:t>
                      </a:r>
                      <a:r>
                        <a:rPr kumimoji="0" lang="es-ES" altLang="es-PE" sz="15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Dim</a:t>
                      </a:r>
                      <a:r>
                        <a:rPr kumimoji="0" lang="es-ES" altLang="es-PE" sz="1500" b="0" i="0" u="none" strike="noStrike" cap="none" normalizeH="0" baseline="0">
                          <a:ln>
                            <a:noFill/>
                          </a:ln>
                          <a:solidFill>
                            <a:schemeClr val="tx1"/>
                          </a:solidFill>
                          <a:effectLst/>
                          <a:latin typeface="Arial" panose="020B0604020202020204" pitchFamily="34" charset="0"/>
                        </a:rPr>
                        <a:t> hoja </a:t>
                      </a:r>
                      <a:r>
                        <a:rPr kumimoji="0" lang="es-ES" altLang="es-PE" sz="1500" b="0" i="0" u="none" strike="noStrike" cap="none" normalizeH="0" baseline="0">
                          <a:ln>
                            <a:noFill/>
                          </a:ln>
                          <a:solidFill>
                            <a:srgbClr val="0033CC"/>
                          </a:solidFill>
                          <a:effectLst/>
                          <a:latin typeface="Arial" panose="020B0604020202020204" pitchFamily="34" charset="0"/>
                        </a:rPr>
                        <a:t>As </a:t>
                      </a:r>
                      <a:r>
                        <a:rPr kumimoji="0" lang="es-ES" altLang="es-PE" sz="1500" b="0" i="0" u="none" strike="noStrike" cap="none" normalizeH="0" baseline="0">
                          <a:ln>
                            <a:noFill/>
                          </a:ln>
                          <a:solidFill>
                            <a:schemeClr val="tx1"/>
                          </a:solidFill>
                          <a:effectLst/>
                          <a:latin typeface="Arial" panose="020B0604020202020204" pitchFamily="34" charset="0"/>
                        </a:rPr>
                        <a:t>Worksheet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For Each</a:t>
                      </a:r>
                      <a:r>
                        <a:rPr kumimoji="0" lang="es-ES" altLang="es-PE" sz="1500" b="0" i="0" u="none" strike="noStrike" cap="none" normalizeH="0" baseline="0">
                          <a:ln>
                            <a:noFill/>
                          </a:ln>
                          <a:solidFill>
                            <a:schemeClr val="tx1"/>
                          </a:solidFill>
                          <a:effectLst/>
                          <a:latin typeface="Arial" panose="020B0604020202020204" pitchFamily="34" charset="0"/>
                        </a:rPr>
                        <a:t> hoja </a:t>
                      </a:r>
                      <a:r>
                        <a:rPr kumimoji="0" lang="es-ES" altLang="es-PE" sz="1500" b="0" i="0" u="none" strike="noStrike" cap="none" normalizeH="0" baseline="0">
                          <a:ln>
                            <a:noFill/>
                          </a:ln>
                          <a:solidFill>
                            <a:srgbClr val="0033CC"/>
                          </a:solidFill>
                          <a:effectLst/>
                          <a:latin typeface="Arial" panose="020B0604020202020204" pitchFamily="34" charset="0"/>
                        </a:rPr>
                        <a:t>In</a:t>
                      </a:r>
                      <a:r>
                        <a:rPr kumimoji="0" lang="es-ES" altLang="es-PE" sz="1500" b="0" i="0" u="none" strike="noStrike" cap="none" normalizeH="0" baseline="0">
                          <a:ln>
                            <a:noFill/>
                          </a:ln>
                          <a:solidFill>
                            <a:schemeClr val="tx1"/>
                          </a:solidFill>
                          <a:effectLst/>
                          <a:latin typeface="Arial" panose="020B0604020202020204" pitchFamily="34" charset="0"/>
                        </a:rPr>
                        <a:t> Worksheets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Nuevo_Nombre = InputBox("Nombre de la Hoja : " &amp; hoja.Name, "Nombrar Hojas", hoja.Name)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If</a:t>
                      </a:r>
                      <a:r>
                        <a:rPr kumimoji="0" lang="es-ES" altLang="es-PE" sz="1500" b="0" i="0" u="none" strike="noStrike" cap="none" normalizeH="0" baseline="0">
                          <a:ln>
                            <a:noFill/>
                          </a:ln>
                          <a:solidFill>
                            <a:schemeClr val="tx1"/>
                          </a:solidFill>
                          <a:effectLst/>
                          <a:latin typeface="Arial" panose="020B0604020202020204" pitchFamily="34" charset="0"/>
                        </a:rPr>
                        <a:t> Nuevo_Nombre = "" </a:t>
                      </a:r>
                      <a:r>
                        <a:rPr kumimoji="0" lang="es-ES" altLang="es-PE" sz="1500" b="0" i="0" u="none" strike="noStrike" cap="none" normalizeH="0" baseline="0">
                          <a:ln>
                            <a:noFill/>
                          </a:ln>
                          <a:solidFill>
                            <a:srgbClr val="0033CC"/>
                          </a:solidFill>
                          <a:effectLst/>
                          <a:latin typeface="Arial" panose="020B0604020202020204" pitchFamily="34" charset="0"/>
                        </a:rPr>
                        <a:t>Then Exit For</a:t>
                      </a: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9900"/>
                          </a:solidFill>
                          <a:effectLst/>
                          <a:latin typeface="Arial" panose="020B0604020202020204" pitchFamily="34" charset="0"/>
                        </a:rPr>
                        <a:t>'EXIT FOR sale del bucle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hoja.Name = Nuevo_Nombre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Next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99006881"/>
                  </a:ext>
                </a:extLst>
              </a:tr>
            </a:tbl>
          </a:graphicData>
        </a:graphic>
      </p:graphicFrame>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3"/>
          <p:cNvSpPr>
            <a:spLocks noGrp="1"/>
          </p:cNvSpPr>
          <p:nvPr>
            <p:ph type="dt" sz="quarter" idx="10"/>
          </p:nvPr>
        </p:nvSpPr>
        <p:spPr/>
        <p:txBody>
          <a:bodyPr/>
          <a:lstStyle/>
          <a:p>
            <a:pPr>
              <a:defRPr/>
            </a:pPr>
            <a:fld id="{11E790DD-8B55-4F31-B776-7B1B8896AE30}" type="datetime1">
              <a:rPr lang="es-ES" altLang="es-PE" smtClean="0"/>
              <a:t>07/03/2022</a:t>
            </a:fld>
            <a:endParaRPr lang="es-ES" altLang="en-US"/>
          </a:p>
        </p:txBody>
      </p:sp>
      <p:sp>
        <p:nvSpPr>
          <p:cNvPr id="12" name="Marcador de número de diapositiva 5"/>
          <p:cNvSpPr>
            <a:spLocks noGrp="1"/>
          </p:cNvSpPr>
          <p:nvPr>
            <p:ph type="sldNum" sz="quarter" idx="12"/>
          </p:nvPr>
        </p:nvSpPr>
        <p:spPr/>
        <p:txBody>
          <a:bodyPr/>
          <a:lstStyle/>
          <a:p>
            <a:pPr>
              <a:defRPr/>
            </a:pPr>
            <a:fld id="{EA2D10C5-677C-44B4-8100-03E3405D09DA}" type="slidenum">
              <a:rPr lang="es-ES" altLang="en-US"/>
              <a:pPr>
                <a:defRPr/>
              </a:pPr>
              <a:t>58</a:t>
            </a:fld>
            <a:endParaRPr lang="es-ES" altLang="en-US"/>
          </a:p>
        </p:txBody>
      </p:sp>
      <p:sp>
        <p:nvSpPr>
          <p:cNvPr id="77828" name="Rectangle 2"/>
          <p:cNvSpPr>
            <a:spLocks noGrp="1" noChangeArrowheads="1"/>
          </p:cNvSpPr>
          <p:nvPr>
            <p:ph type="title"/>
          </p:nvPr>
        </p:nvSpPr>
        <p:spPr/>
        <p:txBody>
          <a:bodyPr/>
          <a:lstStyle/>
          <a:p>
            <a:pPr eaLnBrk="1" hangingPunct="1"/>
            <a:r>
              <a:rPr lang="es-ES_tradnl" altLang="es-PE"/>
              <a:t>Llenar un Rango</a:t>
            </a:r>
            <a:endParaRPr lang="es-ES" altLang="es-PE"/>
          </a:p>
        </p:txBody>
      </p:sp>
      <p:sp>
        <p:nvSpPr>
          <p:cNvPr id="77829" name="Rectangle 3"/>
          <p:cNvSpPr>
            <a:spLocks noGrp="1" noChangeArrowheads="1"/>
          </p:cNvSpPr>
          <p:nvPr>
            <p:ph type="body" idx="1"/>
          </p:nvPr>
        </p:nvSpPr>
        <p:spPr>
          <a:xfrm>
            <a:off x="539750" y="4292600"/>
            <a:ext cx="8229600" cy="1944688"/>
          </a:xfrm>
        </p:spPr>
        <p:txBody>
          <a:bodyPr/>
          <a:lstStyle/>
          <a:p>
            <a:pPr eaLnBrk="1" hangingPunct="1">
              <a:lnSpc>
                <a:spcPct val="90000"/>
              </a:lnSpc>
            </a:pPr>
            <a:r>
              <a:rPr lang="es-ES" altLang="es-PE" sz="1700"/>
              <a:t>Se ha declarado una variable tipo Range, este tipo de datos sirve para guardar Rangos de una o más casillas, estas variables pueden luego utilizar todas las propiedades y métodos propios de los Objetos Range.</a:t>
            </a:r>
          </a:p>
          <a:p>
            <a:pPr eaLnBrk="1" hangingPunct="1">
              <a:lnSpc>
                <a:spcPct val="90000"/>
              </a:lnSpc>
            </a:pPr>
            <a:r>
              <a:rPr lang="es-ES" altLang="es-PE" sz="1700"/>
              <a:t>La asignación de las variables que sirven para guardar o referenciar objetos (Range, WorkSheet, etc.) deben inicializarse muchas veces a través de la instrucción SET</a:t>
            </a:r>
            <a:endParaRPr lang="es-ES" altLang="es-PE" sz="3400"/>
          </a:p>
        </p:txBody>
      </p:sp>
      <p:graphicFrame>
        <p:nvGraphicFramePr>
          <p:cNvPr id="302100" name="Group 20"/>
          <p:cNvGraphicFramePr>
            <a:graphicFrameLocks noGrp="1"/>
          </p:cNvGraphicFramePr>
          <p:nvPr/>
        </p:nvGraphicFramePr>
        <p:xfrm>
          <a:off x="611188" y="1341438"/>
          <a:ext cx="8137525" cy="2879725"/>
        </p:xfrm>
        <a:graphic>
          <a:graphicData uri="http://schemas.openxmlformats.org/drawingml/2006/table">
            <a:tbl>
              <a:tblPr/>
              <a:tblGrid>
                <a:gridCol w="8137525">
                  <a:extLst>
                    <a:ext uri="{9D8B030D-6E8A-4147-A177-3AD203B41FA5}">
                      <a16:colId xmlns:a16="http://schemas.microsoft.com/office/drawing/2014/main" val="420614409"/>
                    </a:ext>
                  </a:extLst>
                </a:gridCol>
              </a:tblGrid>
              <a:tr h="2879725">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rgbClr val="0033CC"/>
                          </a:solidFill>
                          <a:effectLst/>
                          <a:latin typeface="Arial" panose="020B0604020202020204" pitchFamily="34" charset="0"/>
                        </a:rPr>
                        <a:t>Sub</a:t>
                      </a:r>
                      <a:r>
                        <a:rPr kumimoji="0" lang="es-ES" altLang="es-PE" sz="1700" b="0" i="0" u="none" strike="noStrike" cap="none" normalizeH="0" baseline="0">
                          <a:ln>
                            <a:noFill/>
                          </a:ln>
                          <a:solidFill>
                            <a:schemeClr val="tx1"/>
                          </a:solidFill>
                          <a:effectLst/>
                          <a:latin typeface="Arial" panose="020B0604020202020204" pitchFamily="34" charset="0"/>
                        </a:rPr>
                        <a:t> Llena_Rango()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r>
                        <a:rPr kumimoji="0" lang="es-ES" altLang="es-PE" sz="1700" b="0" i="0" u="none" strike="noStrike" cap="none" normalizeH="0" baseline="0">
                          <a:ln>
                            <a:noFill/>
                          </a:ln>
                          <a:solidFill>
                            <a:srgbClr val="0033CC"/>
                          </a:solidFill>
                          <a:effectLst/>
                          <a:latin typeface="Arial" panose="020B0604020202020204" pitchFamily="34" charset="0"/>
                        </a:rPr>
                        <a:t>Dim</a:t>
                      </a:r>
                      <a:r>
                        <a:rPr kumimoji="0" lang="es-ES" altLang="es-PE" sz="1700" b="0" i="0" u="none" strike="noStrike" cap="none" normalizeH="0" baseline="0">
                          <a:ln>
                            <a:noFill/>
                          </a:ln>
                          <a:solidFill>
                            <a:schemeClr val="tx1"/>
                          </a:solidFill>
                          <a:effectLst/>
                          <a:latin typeface="Arial" panose="020B0604020202020204" pitchFamily="34" charset="0"/>
                        </a:rPr>
                        <a:t> R </a:t>
                      </a:r>
                      <a:r>
                        <a:rPr kumimoji="0" lang="es-ES" altLang="es-PE" sz="1700" b="0" i="0" u="none" strike="noStrike" cap="none" normalizeH="0" baseline="0">
                          <a:ln>
                            <a:noFill/>
                          </a:ln>
                          <a:solidFill>
                            <a:srgbClr val="0033CC"/>
                          </a:solidFill>
                          <a:effectLst/>
                          <a:latin typeface="Arial" panose="020B0604020202020204" pitchFamily="34" charset="0"/>
                        </a:rPr>
                        <a:t>As Range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Worksheets("Hoja1").Activate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r>
                        <a:rPr kumimoji="0" lang="es-ES" altLang="es-PE" sz="1700" b="0" i="0" u="none" strike="noStrike" cap="none" normalizeH="0" baseline="0">
                          <a:ln>
                            <a:noFill/>
                          </a:ln>
                          <a:solidFill>
                            <a:srgbClr val="009900"/>
                          </a:solidFill>
                          <a:effectLst/>
                          <a:latin typeface="Arial" panose="020B0604020202020204" pitchFamily="34" charset="0"/>
                        </a:rPr>
                        <a:t>' Para cada celda del rango N16:P19 de la Hoja1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r>
                        <a:rPr kumimoji="0" lang="es-ES" altLang="es-PE" sz="1700" b="0" i="0" u="none" strike="noStrike" cap="none" normalizeH="0" baseline="0">
                          <a:ln>
                            <a:noFill/>
                          </a:ln>
                          <a:solidFill>
                            <a:srgbClr val="0033CC"/>
                          </a:solidFill>
                          <a:effectLst/>
                          <a:latin typeface="Arial" panose="020B0604020202020204" pitchFamily="34" charset="0"/>
                        </a:rPr>
                        <a:t>For Each</a:t>
                      </a:r>
                      <a:r>
                        <a:rPr kumimoji="0" lang="es-ES" altLang="es-PE" sz="1700" b="0" i="0" u="none" strike="noStrike" cap="none" normalizeH="0" baseline="0">
                          <a:ln>
                            <a:noFill/>
                          </a:ln>
                          <a:solidFill>
                            <a:schemeClr val="tx1"/>
                          </a:solidFill>
                          <a:effectLst/>
                          <a:latin typeface="Arial" panose="020B0604020202020204" pitchFamily="34" charset="0"/>
                        </a:rPr>
                        <a:t> R </a:t>
                      </a:r>
                      <a:r>
                        <a:rPr kumimoji="0" lang="es-ES" altLang="es-PE" sz="1700" b="0" i="0" u="none" strike="noStrike" cap="none" normalizeH="0" baseline="0">
                          <a:ln>
                            <a:noFill/>
                          </a:ln>
                          <a:solidFill>
                            <a:srgbClr val="0033CC"/>
                          </a:solidFill>
                          <a:effectLst/>
                          <a:latin typeface="Arial" panose="020B0604020202020204" pitchFamily="34" charset="0"/>
                        </a:rPr>
                        <a:t>In</a:t>
                      </a:r>
                      <a:r>
                        <a:rPr kumimoji="0" lang="es-ES" altLang="es-PE" sz="1700" b="0" i="0" u="none" strike="noStrike" cap="none" normalizeH="0" baseline="0">
                          <a:ln>
                            <a:noFill/>
                          </a:ln>
                          <a:solidFill>
                            <a:schemeClr val="tx1"/>
                          </a:solidFill>
                          <a:effectLst/>
                          <a:latin typeface="Arial" panose="020B0604020202020204" pitchFamily="34" charset="0"/>
                        </a:rPr>
                        <a:t> ActiveSheet.Range("N16:P19")</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R.Value = InputBox("Entrar valor para la celda " &amp; R.Address, "Entrada de valores")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r>
                        <a:rPr kumimoji="0" lang="es-ES" altLang="es-PE" sz="1700" b="0" i="0" u="none" strike="noStrike" cap="none" normalizeH="0" baseline="0">
                          <a:ln>
                            <a:noFill/>
                          </a:ln>
                          <a:solidFill>
                            <a:srgbClr val="0033CC"/>
                          </a:solidFill>
                          <a:effectLst/>
                          <a:latin typeface="Arial" panose="020B0604020202020204" pitchFamily="34" charset="0"/>
                        </a:rPr>
                        <a:t>Next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22807734"/>
                  </a:ext>
                </a:extLst>
              </a:tr>
            </a:tbl>
          </a:graphicData>
        </a:graphic>
      </p:graphicFrame>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fecha 3"/>
          <p:cNvSpPr>
            <a:spLocks noGrp="1"/>
          </p:cNvSpPr>
          <p:nvPr>
            <p:ph type="dt" sz="quarter" idx="10"/>
          </p:nvPr>
        </p:nvSpPr>
        <p:spPr/>
        <p:txBody>
          <a:bodyPr/>
          <a:lstStyle/>
          <a:p>
            <a:pPr>
              <a:defRPr/>
            </a:pPr>
            <a:fld id="{1585AC3D-9607-41B9-AD47-A9E5EEE97CA0}" type="datetime1">
              <a:rPr lang="es-ES" altLang="es-PE" smtClean="0"/>
              <a:t>07/03/2022</a:t>
            </a:fld>
            <a:endParaRPr lang="es-ES" altLang="en-US"/>
          </a:p>
        </p:txBody>
      </p:sp>
      <p:sp>
        <p:nvSpPr>
          <p:cNvPr id="6" name="Marcador de número de diapositiva 5"/>
          <p:cNvSpPr>
            <a:spLocks noGrp="1"/>
          </p:cNvSpPr>
          <p:nvPr>
            <p:ph type="sldNum" sz="quarter" idx="12"/>
          </p:nvPr>
        </p:nvSpPr>
        <p:spPr/>
        <p:txBody>
          <a:bodyPr/>
          <a:lstStyle/>
          <a:p>
            <a:pPr>
              <a:defRPr/>
            </a:pPr>
            <a:fld id="{C6CEC0A3-74EC-478F-80D0-00071494C16C}" type="slidenum">
              <a:rPr lang="es-ES" altLang="en-US"/>
              <a:pPr>
                <a:defRPr/>
              </a:pPr>
              <a:t>59</a:t>
            </a:fld>
            <a:endParaRPr lang="es-ES" altLang="en-US"/>
          </a:p>
        </p:txBody>
      </p:sp>
      <p:sp>
        <p:nvSpPr>
          <p:cNvPr id="78852" name="Rectangle 2"/>
          <p:cNvSpPr>
            <a:spLocks noGrp="1" noChangeArrowheads="1"/>
          </p:cNvSpPr>
          <p:nvPr>
            <p:ph type="title"/>
          </p:nvPr>
        </p:nvSpPr>
        <p:spPr/>
        <p:txBody>
          <a:bodyPr/>
          <a:lstStyle/>
          <a:p>
            <a:pPr eaLnBrk="1" hangingPunct="1"/>
            <a:r>
              <a:rPr lang="es-ES" altLang="es-PE" b="0"/>
              <a:t>Procedimientos</a:t>
            </a:r>
            <a:endParaRPr lang="es-ES" altLang="es-PE"/>
          </a:p>
        </p:txBody>
      </p:sp>
      <p:sp>
        <p:nvSpPr>
          <p:cNvPr id="78853" name="Rectangle 3"/>
          <p:cNvSpPr>
            <a:spLocks noGrp="1" noChangeArrowheads="1"/>
          </p:cNvSpPr>
          <p:nvPr>
            <p:ph type="body" idx="1"/>
          </p:nvPr>
        </p:nvSpPr>
        <p:spPr>
          <a:xfrm>
            <a:off x="468313" y="1268413"/>
            <a:ext cx="8229600" cy="4824412"/>
          </a:xfrm>
        </p:spPr>
        <p:txBody>
          <a:bodyPr/>
          <a:lstStyle/>
          <a:p>
            <a:pPr eaLnBrk="1" hangingPunct="1">
              <a:lnSpc>
                <a:spcPct val="80000"/>
              </a:lnSpc>
            </a:pPr>
            <a:r>
              <a:rPr lang="es-ES_tradnl" altLang="es-PE" sz="1500"/>
              <a:t>En los programas largos conviene dividir el trabajo en varios procedimientos.</a:t>
            </a:r>
          </a:p>
          <a:p>
            <a:pPr eaLnBrk="1" hangingPunct="1">
              <a:lnSpc>
                <a:spcPct val="80000"/>
              </a:lnSpc>
            </a:pPr>
            <a:r>
              <a:rPr lang="es-ES_tradnl" altLang="es-PE" sz="1500"/>
              <a:t>Inconvenientes de los procedimientos largos:</a:t>
            </a:r>
          </a:p>
          <a:p>
            <a:pPr lvl="1" eaLnBrk="1" hangingPunct="1">
              <a:lnSpc>
                <a:spcPct val="80000"/>
              </a:lnSpc>
            </a:pPr>
            <a:r>
              <a:rPr lang="es-ES_tradnl" altLang="es-PE" sz="1300"/>
              <a:t>grandes bloques de código implican mayor complicación del mismo</a:t>
            </a:r>
          </a:p>
          <a:p>
            <a:pPr lvl="1" eaLnBrk="1" hangingPunct="1">
              <a:lnSpc>
                <a:spcPct val="80000"/>
              </a:lnSpc>
            </a:pPr>
            <a:r>
              <a:rPr lang="es-ES_tradnl" altLang="es-PE" sz="1300"/>
              <a:t>repetición de sentencias</a:t>
            </a:r>
          </a:p>
          <a:p>
            <a:pPr lvl="1" eaLnBrk="1" hangingPunct="1">
              <a:lnSpc>
                <a:spcPct val="80000"/>
              </a:lnSpc>
            </a:pPr>
            <a:r>
              <a:rPr lang="es-ES_tradnl" altLang="es-PE" sz="1300"/>
              <a:t>mayores problemas de seguimiento a la hora de:</a:t>
            </a:r>
          </a:p>
          <a:p>
            <a:pPr lvl="2" eaLnBrk="1" hangingPunct="1">
              <a:lnSpc>
                <a:spcPct val="80000"/>
              </a:lnSpc>
            </a:pPr>
            <a:r>
              <a:rPr lang="es-ES_tradnl" altLang="es-PE" sz="1200"/>
              <a:t>depurar errores</a:t>
            </a:r>
          </a:p>
          <a:p>
            <a:pPr lvl="2" eaLnBrk="1" hangingPunct="1">
              <a:lnSpc>
                <a:spcPct val="80000"/>
              </a:lnSpc>
            </a:pPr>
            <a:r>
              <a:rPr lang="es-ES_tradnl" altLang="es-PE" sz="1200"/>
              <a:t>ampliar funcionalidades</a:t>
            </a:r>
          </a:p>
          <a:p>
            <a:pPr lvl="2" eaLnBrk="1" hangingPunct="1">
              <a:lnSpc>
                <a:spcPct val="80000"/>
              </a:lnSpc>
            </a:pPr>
            <a:r>
              <a:rPr lang="es-ES_tradnl" altLang="es-PE" sz="1200"/>
              <a:t>incluir modificaciones</a:t>
            </a:r>
          </a:p>
          <a:p>
            <a:pPr eaLnBrk="1" hangingPunct="1">
              <a:lnSpc>
                <a:spcPct val="80000"/>
              </a:lnSpc>
            </a:pPr>
            <a:r>
              <a:rPr lang="es-ES_tradnl" altLang="es-PE" sz="1500"/>
              <a:t>Filosofía de “divide y vencerás”</a:t>
            </a:r>
          </a:p>
          <a:p>
            <a:pPr lvl="1" eaLnBrk="1" hangingPunct="1">
              <a:lnSpc>
                <a:spcPct val="80000"/>
              </a:lnSpc>
            </a:pPr>
            <a:r>
              <a:rPr lang="es-ES_tradnl" altLang="es-PE" sz="1300"/>
              <a:t>tratar cada problema o tarea de forma más o menos aislada</a:t>
            </a:r>
          </a:p>
          <a:p>
            <a:pPr eaLnBrk="1" hangingPunct="1">
              <a:lnSpc>
                <a:spcPct val="80000"/>
              </a:lnSpc>
            </a:pPr>
            <a:r>
              <a:rPr lang="es-ES_tradnl" altLang="es-PE" sz="1500"/>
              <a:t>Para llamar un procedimiento desde otro se utiliza la instrucción</a:t>
            </a:r>
          </a:p>
          <a:p>
            <a:pPr eaLnBrk="1" hangingPunct="1">
              <a:lnSpc>
                <a:spcPct val="80000"/>
              </a:lnSpc>
              <a:buFont typeface="Wingdings" panose="05000000000000000000" pitchFamily="2" charset="2"/>
              <a:buNone/>
            </a:pPr>
            <a:r>
              <a:rPr lang="es-ES_tradnl" altLang="es-PE" sz="1500"/>
              <a:t>      </a:t>
            </a:r>
            <a:r>
              <a:rPr lang="es-ES_tradnl" altLang="es-PE" sz="1500" b="1"/>
              <a:t>Call </a:t>
            </a:r>
            <a:r>
              <a:rPr lang="es-ES_tradnl" altLang="es-PE" sz="1500" i="1"/>
              <a:t>Nombre_Procedimiento</a:t>
            </a:r>
          </a:p>
          <a:p>
            <a:pPr algn="ctr" eaLnBrk="1" hangingPunct="1">
              <a:lnSpc>
                <a:spcPct val="80000"/>
              </a:lnSpc>
              <a:buFont typeface="Wingdings" panose="05000000000000000000" pitchFamily="2" charset="2"/>
              <a:buNone/>
            </a:pPr>
            <a:r>
              <a:rPr lang="es-ES_tradnl" altLang="es-PE" sz="1500" b="1">
                <a:solidFill>
                  <a:srgbClr val="0033CC"/>
                </a:solidFill>
              </a:rPr>
              <a:t>Sub</a:t>
            </a:r>
            <a:r>
              <a:rPr lang="es-ES_tradnl" altLang="es-PE" sz="1500" b="1"/>
              <a:t> </a:t>
            </a:r>
            <a:r>
              <a:rPr lang="es-ES_tradnl" altLang="es-PE" sz="1500"/>
              <a:t>P_Uno()</a:t>
            </a:r>
          </a:p>
          <a:p>
            <a:pPr algn="ctr" eaLnBrk="1" hangingPunct="1">
              <a:lnSpc>
                <a:spcPct val="80000"/>
              </a:lnSpc>
              <a:buFont typeface="Wingdings" panose="05000000000000000000" pitchFamily="2" charset="2"/>
              <a:buNone/>
            </a:pPr>
            <a:r>
              <a:rPr lang="es-ES_tradnl" altLang="es-PE" sz="1500"/>
              <a:t>Sentencias</a:t>
            </a:r>
          </a:p>
          <a:p>
            <a:pPr algn="ctr" eaLnBrk="1" hangingPunct="1">
              <a:lnSpc>
                <a:spcPct val="80000"/>
              </a:lnSpc>
              <a:buFont typeface="Wingdings" panose="05000000000000000000" pitchFamily="2" charset="2"/>
              <a:buNone/>
            </a:pPr>
            <a:r>
              <a:rPr lang="es-ES_tradnl" altLang="es-PE" sz="1500"/>
              <a:t>.</a:t>
            </a:r>
          </a:p>
          <a:p>
            <a:pPr algn="ctr" eaLnBrk="1" hangingPunct="1">
              <a:lnSpc>
                <a:spcPct val="80000"/>
              </a:lnSpc>
              <a:buFont typeface="Wingdings" panose="05000000000000000000" pitchFamily="2" charset="2"/>
              <a:buNone/>
            </a:pPr>
            <a:r>
              <a:rPr lang="es-ES_tradnl" altLang="es-PE" sz="1500" b="1">
                <a:solidFill>
                  <a:srgbClr val="0033CC"/>
                </a:solidFill>
              </a:rPr>
              <a:t>Call</a:t>
            </a:r>
            <a:r>
              <a:rPr lang="es-ES_tradnl" altLang="es-PE" sz="1500" b="1"/>
              <a:t> </a:t>
            </a:r>
            <a:r>
              <a:rPr lang="es-ES_tradnl" altLang="es-PE" sz="1500"/>
              <a:t>P_Dos()</a:t>
            </a:r>
          </a:p>
          <a:p>
            <a:pPr algn="ctr" eaLnBrk="1" hangingPunct="1">
              <a:lnSpc>
                <a:spcPct val="80000"/>
              </a:lnSpc>
              <a:buFont typeface="Wingdings" panose="05000000000000000000" pitchFamily="2" charset="2"/>
              <a:buNone/>
            </a:pPr>
            <a:r>
              <a:rPr lang="es-ES_tradnl" altLang="es-PE" sz="1500"/>
              <a:t>.</a:t>
            </a:r>
          </a:p>
          <a:p>
            <a:pPr algn="ctr" eaLnBrk="1" hangingPunct="1">
              <a:lnSpc>
                <a:spcPct val="80000"/>
              </a:lnSpc>
              <a:buFont typeface="Wingdings" panose="05000000000000000000" pitchFamily="2" charset="2"/>
              <a:buNone/>
            </a:pPr>
            <a:r>
              <a:rPr lang="es-ES_tradnl" altLang="es-PE" sz="1500"/>
              <a:t>Sentencias</a:t>
            </a:r>
          </a:p>
          <a:p>
            <a:pPr algn="ctr" eaLnBrk="1" hangingPunct="1">
              <a:lnSpc>
                <a:spcPct val="80000"/>
              </a:lnSpc>
              <a:buFont typeface="Wingdings" panose="05000000000000000000" pitchFamily="2" charset="2"/>
              <a:buNone/>
            </a:pPr>
            <a:r>
              <a:rPr lang="es-ES_tradnl" altLang="es-PE" sz="1500"/>
              <a:t>.</a:t>
            </a:r>
          </a:p>
          <a:p>
            <a:pPr algn="ctr" eaLnBrk="1" hangingPunct="1">
              <a:lnSpc>
                <a:spcPct val="80000"/>
              </a:lnSpc>
              <a:buFont typeface="Wingdings" panose="05000000000000000000" pitchFamily="2" charset="2"/>
              <a:buNone/>
            </a:pPr>
            <a:r>
              <a:rPr lang="es-ES_tradnl" altLang="es-PE" sz="1500" b="1">
                <a:solidFill>
                  <a:srgbClr val="0033CC"/>
                </a:solidFill>
              </a:rPr>
              <a:t>End Sub</a:t>
            </a:r>
            <a:endParaRPr lang="es-ES_tradnl" altLang="es-PE" sz="1500">
              <a:solidFill>
                <a:srgbClr val="0033CC"/>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4"/>
          <p:cNvSpPr>
            <a:spLocks noGrp="1"/>
          </p:cNvSpPr>
          <p:nvPr>
            <p:ph type="dt" sz="quarter" idx="10"/>
          </p:nvPr>
        </p:nvSpPr>
        <p:spPr/>
        <p:txBody>
          <a:bodyPr/>
          <a:lstStyle/>
          <a:p>
            <a:pPr>
              <a:defRPr/>
            </a:pPr>
            <a:fld id="{58E9B400-0F7F-4E57-8053-0FDED8DF44DE}" type="datetime1">
              <a:rPr lang="es-ES" altLang="es-PE" smtClean="0"/>
              <a:t>07/03/2022</a:t>
            </a:fld>
            <a:endParaRPr lang="es-ES" altLang="en-US"/>
          </a:p>
        </p:txBody>
      </p:sp>
      <p:sp>
        <p:nvSpPr>
          <p:cNvPr id="12" name="Marcador de número de diapositiva 6"/>
          <p:cNvSpPr>
            <a:spLocks noGrp="1"/>
          </p:cNvSpPr>
          <p:nvPr>
            <p:ph type="sldNum" sz="quarter" idx="12"/>
          </p:nvPr>
        </p:nvSpPr>
        <p:spPr/>
        <p:txBody>
          <a:bodyPr/>
          <a:lstStyle/>
          <a:p>
            <a:pPr>
              <a:defRPr/>
            </a:pPr>
            <a:fld id="{CE684AD0-8986-4C8A-8C7B-1F57FAC5702A}" type="slidenum">
              <a:rPr lang="es-ES" altLang="en-US"/>
              <a:pPr>
                <a:defRPr/>
              </a:pPr>
              <a:t>6</a:t>
            </a:fld>
            <a:endParaRPr lang="es-ES" altLang="en-US"/>
          </a:p>
        </p:txBody>
      </p:sp>
      <p:sp>
        <p:nvSpPr>
          <p:cNvPr id="17412" name="Rectangle 2"/>
          <p:cNvSpPr>
            <a:spLocks noGrp="1" noChangeArrowheads="1"/>
          </p:cNvSpPr>
          <p:nvPr>
            <p:ph type="title"/>
          </p:nvPr>
        </p:nvSpPr>
        <p:spPr/>
        <p:txBody>
          <a:bodyPr/>
          <a:lstStyle/>
          <a:p>
            <a:pPr eaLnBrk="1" hangingPunct="1"/>
            <a:r>
              <a:rPr lang="es-ES_tradnl" altLang="es-PE"/>
              <a:t>Dim e InputBox</a:t>
            </a:r>
            <a:endParaRPr lang="es-ES" altLang="es-PE"/>
          </a:p>
        </p:txBody>
      </p:sp>
      <p:sp>
        <p:nvSpPr>
          <p:cNvPr id="17413" name="Rectangle 3"/>
          <p:cNvSpPr>
            <a:spLocks noGrp="1" noChangeArrowheads="1"/>
          </p:cNvSpPr>
          <p:nvPr>
            <p:ph type="body" sz="half" idx="1"/>
          </p:nvPr>
        </p:nvSpPr>
        <p:spPr>
          <a:xfrm>
            <a:off x="468313" y="1412875"/>
            <a:ext cx="7918450" cy="2087563"/>
          </a:xfrm>
        </p:spPr>
        <p:txBody>
          <a:bodyPr/>
          <a:lstStyle/>
          <a:p>
            <a:pPr eaLnBrk="1" hangingPunct="1">
              <a:lnSpc>
                <a:spcPct val="80000"/>
              </a:lnSpc>
            </a:pPr>
            <a:r>
              <a:rPr lang="es-ES" altLang="es-PE" sz="1700">
                <a:solidFill>
                  <a:srgbClr val="0033CC"/>
                </a:solidFill>
              </a:rPr>
              <a:t>Option Explicit</a:t>
            </a:r>
            <a:r>
              <a:rPr lang="es-ES" altLang="es-PE" sz="1700"/>
              <a:t> sirve para que nos obliguemos ha definir todas las variables</a:t>
            </a:r>
            <a:endParaRPr lang="es-ES_tradnl" altLang="es-PE" sz="1700"/>
          </a:p>
          <a:p>
            <a:pPr eaLnBrk="1" hangingPunct="1">
              <a:lnSpc>
                <a:spcPct val="80000"/>
              </a:lnSpc>
            </a:pPr>
            <a:r>
              <a:rPr lang="es-ES_tradnl" altLang="es-PE" sz="1700"/>
              <a:t>Dim permite definir el tipo de variable</a:t>
            </a:r>
          </a:p>
          <a:p>
            <a:pPr eaLnBrk="1" hangingPunct="1">
              <a:lnSpc>
                <a:spcPct val="80000"/>
              </a:lnSpc>
            </a:pPr>
            <a:r>
              <a:rPr lang="es-ES" altLang="es-PE" sz="1700"/>
              <a:t>Si no se definen las variables se toman como VARIAN que son las que más ocupan</a:t>
            </a:r>
            <a:endParaRPr lang="es-ES_tradnl" altLang="es-PE" sz="1700"/>
          </a:p>
          <a:p>
            <a:pPr eaLnBrk="1" hangingPunct="1">
              <a:lnSpc>
                <a:spcPct val="80000"/>
              </a:lnSpc>
            </a:pPr>
            <a:r>
              <a:rPr lang="es-ES_tradnl" altLang="es-PE" sz="1700"/>
              <a:t>InputBox permite capturar datos del usuario</a:t>
            </a:r>
          </a:p>
          <a:p>
            <a:pPr eaLnBrk="1" hangingPunct="1">
              <a:lnSpc>
                <a:spcPct val="80000"/>
              </a:lnSpc>
            </a:pPr>
            <a:r>
              <a:rPr lang="es-ES_tradnl" altLang="es-PE" sz="1700"/>
              <a:t>InputBox devuelve siempre datos tipo String</a:t>
            </a:r>
          </a:p>
          <a:p>
            <a:pPr eaLnBrk="1" hangingPunct="1">
              <a:lnSpc>
                <a:spcPct val="80000"/>
              </a:lnSpc>
            </a:pPr>
            <a:r>
              <a:rPr lang="es-ES_tradnl" altLang="es-PE" sz="1700"/>
              <a:t>Chr(13) es para cambiar de línea</a:t>
            </a:r>
            <a:endParaRPr lang="es-ES" altLang="es-PE" sz="1700"/>
          </a:p>
        </p:txBody>
      </p:sp>
      <p:graphicFrame>
        <p:nvGraphicFramePr>
          <p:cNvPr id="210975" name="Group 31"/>
          <p:cNvGraphicFramePr>
            <a:graphicFrameLocks noGrp="1"/>
          </p:cNvGraphicFramePr>
          <p:nvPr>
            <p:ph sz="half" idx="2"/>
          </p:nvPr>
        </p:nvGraphicFramePr>
        <p:xfrm>
          <a:off x="971550" y="3779838"/>
          <a:ext cx="7489825" cy="2349500"/>
        </p:xfrm>
        <a:graphic>
          <a:graphicData uri="http://schemas.openxmlformats.org/drawingml/2006/table">
            <a:tbl>
              <a:tblPr/>
              <a:tblGrid>
                <a:gridCol w="7489825">
                  <a:extLst>
                    <a:ext uri="{9D8B030D-6E8A-4147-A177-3AD203B41FA5}">
                      <a16:colId xmlns:a16="http://schemas.microsoft.com/office/drawing/2014/main" val="2650548453"/>
                    </a:ext>
                  </a:extLst>
                </a:gridCol>
              </a:tblGrid>
              <a:tr h="2349500">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400" b="0" i="0" u="none" strike="noStrike" cap="none" normalizeH="0" baseline="0">
                          <a:ln>
                            <a:noFill/>
                          </a:ln>
                          <a:solidFill>
                            <a:srgbClr val="0033CC"/>
                          </a:solidFill>
                          <a:effectLst/>
                          <a:latin typeface="Arial" panose="020B0604020202020204" pitchFamily="34" charset="0"/>
                        </a:rPr>
                        <a:t>Option Explicit</a:t>
                      </a:r>
                      <a:endParaRPr kumimoji="0" lang="es-ES" altLang="es-PE" sz="1400" b="0" i="0" u="none" strike="noStrike" cap="none" normalizeH="0" baseline="0">
                        <a:ln>
                          <a:noFill/>
                        </a:ln>
                        <a:solidFill>
                          <a:srgbClr val="009900"/>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endParaRPr kumimoji="0" lang="es-ES_tradnl" altLang="es-PE" sz="1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400" b="0" i="0" u="none" strike="noStrike" cap="none" normalizeH="0" baseline="0">
                          <a:ln>
                            <a:noFill/>
                          </a:ln>
                          <a:solidFill>
                            <a:srgbClr val="0033CC"/>
                          </a:solidFill>
                          <a:effectLst/>
                          <a:latin typeface="Arial" panose="020B0604020202020204" pitchFamily="34" charset="0"/>
                        </a:rPr>
                        <a:t>Sub</a:t>
                      </a:r>
                      <a:r>
                        <a:rPr kumimoji="0" lang="es-ES_tradnl" altLang="es-PE" sz="1400" b="0" i="0" u="none" strike="noStrike" cap="none" normalizeH="0" baseline="0">
                          <a:ln>
                            <a:noFill/>
                          </a:ln>
                          <a:solidFill>
                            <a:schemeClr val="tx1"/>
                          </a:solidFill>
                          <a:effectLst/>
                          <a:latin typeface="Arial" panose="020B0604020202020204" pitchFamily="34" charset="0"/>
                        </a:rPr>
                        <a:t> Entrar_Valor()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400" b="0" i="0" u="none" strike="noStrike" cap="none" normalizeH="0" baseline="0">
                          <a:ln>
                            <a:noFill/>
                          </a:ln>
                          <a:solidFill>
                            <a:schemeClr val="tx1"/>
                          </a:solidFill>
                          <a:effectLst/>
                          <a:latin typeface="Arial" panose="020B0604020202020204" pitchFamily="34" charset="0"/>
                        </a:rPr>
                        <a:t>    </a:t>
                      </a:r>
                      <a:r>
                        <a:rPr kumimoji="0" lang="es-ES_tradnl" altLang="es-PE" sz="1400" b="0" i="0" u="none" strike="noStrike" cap="none" normalizeH="0" baseline="0">
                          <a:ln>
                            <a:noFill/>
                          </a:ln>
                          <a:solidFill>
                            <a:srgbClr val="0033CC"/>
                          </a:solidFill>
                          <a:effectLst/>
                          <a:latin typeface="Arial" panose="020B0604020202020204" pitchFamily="34" charset="0"/>
                        </a:rPr>
                        <a:t>Dim</a:t>
                      </a:r>
                      <a:r>
                        <a:rPr kumimoji="0" lang="es-ES_tradnl" altLang="es-PE" sz="1400" b="0" i="0" u="none" strike="noStrike" cap="none" normalizeH="0" baseline="0">
                          <a:ln>
                            <a:noFill/>
                          </a:ln>
                          <a:solidFill>
                            <a:schemeClr val="tx1"/>
                          </a:solidFill>
                          <a:effectLst/>
                          <a:latin typeface="Arial" panose="020B0604020202020204" pitchFamily="34" charset="0"/>
                        </a:rPr>
                        <a:t> Texto </a:t>
                      </a:r>
                      <a:r>
                        <a:rPr kumimoji="0" lang="es-ES_tradnl" altLang="es-PE" sz="1400" b="0" i="0" u="none" strike="noStrike" cap="none" normalizeH="0" baseline="0">
                          <a:ln>
                            <a:noFill/>
                          </a:ln>
                          <a:solidFill>
                            <a:srgbClr val="0033CC"/>
                          </a:solidFill>
                          <a:effectLst/>
                          <a:latin typeface="Arial" panose="020B0604020202020204" pitchFamily="34" charset="0"/>
                        </a:rPr>
                        <a:t>As String</a:t>
                      </a:r>
                      <a:endParaRPr kumimoji="0" lang="es-ES_tradnl" altLang="es-PE" sz="1400" b="0" i="0" u="none" strike="noStrike" cap="none" normalizeH="0" baseline="0">
                        <a:ln>
                          <a:noFill/>
                        </a:ln>
                        <a:solidFill>
                          <a:srgbClr val="009900"/>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400" b="0" i="0" u="none" strike="noStrike" cap="none" normalizeH="0" baseline="0">
                          <a:ln>
                            <a:noFill/>
                          </a:ln>
                          <a:solidFill>
                            <a:schemeClr val="tx1"/>
                          </a:solidFill>
                          <a:effectLst/>
                          <a:latin typeface="Arial" panose="020B0604020202020204" pitchFamily="34" charset="0"/>
                        </a:rPr>
                        <a:t>    Texto = InputBox("Introducir un texto" &amp; Chr(13) &amp; "Para la Casilla D10", "Entrada de Datos")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400" b="0" i="0" u="none" strike="noStrike" cap="none" normalizeH="0" baseline="0">
                          <a:ln>
                            <a:noFill/>
                          </a:ln>
                          <a:solidFill>
                            <a:schemeClr val="tx1"/>
                          </a:solidFill>
                          <a:effectLst/>
                          <a:latin typeface="Arial" panose="020B0604020202020204" pitchFamily="34" charset="0"/>
                        </a:rPr>
                        <a:t>    ActiveSheet.Range("D10").Value = Texto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_tradnl" altLang="es-PE" sz="1400" b="0" i="0" u="none" strike="noStrike" cap="none" normalizeH="0" baseline="0">
                          <a:ln>
                            <a:noFill/>
                          </a:ln>
                          <a:solidFill>
                            <a:srgbClr val="0033CC"/>
                          </a:solidFill>
                          <a:effectLst/>
                          <a:latin typeface="Arial" panose="020B0604020202020204" pitchFamily="34" charset="0"/>
                        </a:rPr>
                        <a:t>End Sub</a:t>
                      </a:r>
                      <a:endParaRPr kumimoji="0" lang="es-ES" altLang="es-PE" sz="1400" b="0" i="0" u="none" strike="noStrike" cap="none" normalizeH="0" baseline="0">
                        <a:ln>
                          <a:noFill/>
                        </a:ln>
                        <a:solidFill>
                          <a:srgbClr val="0033CC"/>
                        </a:solidFill>
                        <a:effectLst/>
                        <a:latin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7518140"/>
                  </a:ext>
                </a:extLst>
              </a:tr>
            </a:tbl>
          </a:graphicData>
        </a:graphic>
      </p:graphicFrame>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3"/>
          <p:cNvSpPr>
            <a:spLocks noGrp="1"/>
          </p:cNvSpPr>
          <p:nvPr>
            <p:ph type="dt" sz="quarter" idx="10"/>
          </p:nvPr>
        </p:nvSpPr>
        <p:spPr/>
        <p:txBody>
          <a:bodyPr/>
          <a:lstStyle/>
          <a:p>
            <a:pPr>
              <a:defRPr/>
            </a:pPr>
            <a:fld id="{9067279E-9A7F-4AD8-945C-883FC68E9EF8}" type="datetime1">
              <a:rPr lang="es-ES" altLang="es-PE" smtClean="0"/>
              <a:t>07/03/2022</a:t>
            </a:fld>
            <a:endParaRPr lang="es-ES" altLang="en-US"/>
          </a:p>
        </p:txBody>
      </p:sp>
      <p:sp>
        <p:nvSpPr>
          <p:cNvPr id="13" name="Marcador de número de diapositiva 5"/>
          <p:cNvSpPr>
            <a:spLocks noGrp="1"/>
          </p:cNvSpPr>
          <p:nvPr>
            <p:ph type="sldNum" sz="quarter" idx="12"/>
          </p:nvPr>
        </p:nvSpPr>
        <p:spPr/>
        <p:txBody>
          <a:bodyPr/>
          <a:lstStyle/>
          <a:p>
            <a:pPr>
              <a:defRPr/>
            </a:pPr>
            <a:fld id="{896FC6BF-865F-46B6-A63B-A353880620A4}" type="slidenum">
              <a:rPr lang="es-ES" altLang="en-US"/>
              <a:pPr>
                <a:defRPr/>
              </a:pPr>
              <a:t>60</a:t>
            </a:fld>
            <a:endParaRPr lang="es-ES" altLang="en-US"/>
          </a:p>
        </p:txBody>
      </p:sp>
      <p:sp>
        <p:nvSpPr>
          <p:cNvPr id="79876" name="Rectangle 2"/>
          <p:cNvSpPr>
            <a:spLocks noGrp="1" noChangeArrowheads="1"/>
          </p:cNvSpPr>
          <p:nvPr>
            <p:ph type="title"/>
          </p:nvPr>
        </p:nvSpPr>
        <p:spPr>
          <a:xfrm>
            <a:off x="457200" y="122238"/>
            <a:ext cx="7543800" cy="798512"/>
          </a:xfrm>
        </p:spPr>
        <p:txBody>
          <a:bodyPr/>
          <a:lstStyle/>
          <a:p>
            <a:pPr eaLnBrk="1" hangingPunct="1"/>
            <a:r>
              <a:rPr lang="es-ES_tradnl" altLang="es-PE" sz="3500"/>
              <a:t>Call</a:t>
            </a:r>
            <a:endParaRPr lang="es-ES" altLang="es-PE" sz="3500"/>
          </a:p>
        </p:txBody>
      </p:sp>
      <p:graphicFrame>
        <p:nvGraphicFramePr>
          <p:cNvPr id="304157" name="Group 29"/>
          <p:cNvGraphicFramePr>
            <a:graphicFrameLocks noGrp="1"/>
          </p:cNvGraphicFramePr>
          <p:nvPr/>
        </p:nvGraphicFramePr>
        <p:xfrm>
          <a:off x="468313" y="1125538"/>
          <a:ext cx="8351837" cy="4967287"/>
        </p:xfrm>
        <a:graphic>
          <a:graphicData uri="http://schemas.openxmlformats.org/drawingml/2006/table">
            <a:tbl>
              <a:tblPr/>
              <a:tblGrid>
                <a:gridCol w="4175125">
                  <a:extLst>
                    <a:ext uri="{9D8B030D-6E8A-4147-A177-3AD203B41FA5}">
                      <a16:colId xmlns:a16="http://schemas.microsoft.com/office/drawing/2014/main" val="2823423203"/>
                    </a:ext>
                  </a:extLst>
                </a:gridCol>
                <a:gridCol w="4176712">
                  <a:extLst>
                    <a:ext uri="{9D8B030D-6E8A-4147-A177-3AD203B41FA5}">
                      <a16:colId xmlns:a16="http://schemas.microsoft.com/office/drawing/2014/main" val="3757123084"/>
                    </a:ext>
                  </a:extLst>
                </a:gridCol>
              </a:tblGrid>
              <a:tr h="4967287">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Sub</a:t>
                      </a:r>
                      <a:r>
                        <a:rPr kumimoji="0" lang="es-ES" altLang="es-PE" sz="1300" b="0" i="0" u="none" strike="noStrike" cap="none" normalizeH="0" baseline="0">
                          <a:ln>
                            <a:noFill/>
                          </a:ln>
                          <a:solidFill>
                            <a:schemeClr val="tx1"/>
                          </a:solidFill>
                          <a:effectLst/>
                          <a:latin typeface="Arial" panose="020B0604020202020204" pitchFamily="34" charset="0"/>
                        </a:rPr>
                        <a:t> Registros_Hexa()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9900"/>
                          </a:solidFill>
                          <a:effectLst/>
                          <a:latin typeface="Arial" panose="020B0604020202020204" pitchFamily="34" charset="0"/>
                        </a:rPr>
                        <a:t>'el mismo procedimiento que Registros_Bis() pero usando una llamada CALL a otro procedimiento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9900"/>
                          </a:solidFill>
                          <a:effectLst/>
                          <a:latin typeface="Arial" panose="020B0604020202020204" pitchFamily="34" charset="0"/>
                        </a:rPr>
                        <a:t>'el código que salta casilla hasta que se encuentra una vacía se implementa en un procedimiento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9900"/>
                          </a:solidFill>
                          <a:effectLst/>
                          <a:latin typeface="Arial" panose="020B0604020202020204" pitchFamily="34" charset="0"/>
                        </a:rPr>
                        <a:t>'llamado, Saltar_Celdas_Llenas.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9900"/>
                          </a:solidFill>
                          <a:effectLst/>
                          <a:latin typeface="Arial" panose="020B0604020202020204" pitchFamily="34" charset="0"/>
                        </a:rPr>
                        <a:t>'Para entrar valores se ha sustituido Do While..Loop por Do.. Loop While.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Nombre </a:t>
                      </a:r>
                      <a:r>
                        <a:rPr kumimoji="0" lang="es-ES" altLang="es-PE" sz="13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Ciudad </a:t>
                      </a:r>
                      <a:r>
                        <a:rPr kumimoji="0" lang="es-ES" altLang="es-PE" sz="13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Edad </a:t>
                      </a:r>
                      <a:r>
                        <a:rPr kumimoji="0" lang="es-ES" altLang="es-PE" sz="13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fecha </a:t>
                      </a:r>
                      <a:r>
                        <a:rPr kumimoji="0" lang="es-ES" altLang="es-PE" sz="1300" b="0" i="0" u="none" strike="noStrike" cap="none" normalizeH="0" baseline="0">
                          <a:ln>
                            <a:noFill/>
                          </a:ln>
                          <a:solidFill>
                            <a:srgbClr val="0033CC"/>
                          </a:solidFill>
                          <a:effectLst/>
                          <a:latin typeface="Arial" panose="020B0604020202020204" pitchFamily="34" charset="0"/>
                        </a:rPr>
                        <a:t>As Date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Mas_datos </a:t>
                      </a:r>
                      <a:r>
                        <a:rPr kumimoji="0" lang="es-ES" altLang="es-PE" sz="13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 Llamada a la función Saltar_Celdas_Llenas, el programa salta aquí a ejecutar las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9900"/>
                          </a:solidFill>
                          <a:effectLst/>
                          <a:latin typeface="Arial" panose="020B0604020202020204" pitchFamily="34" charset="0"/>
                        </a:rPr>
                        <a:t>    ' instrucciones de este procedimiento y luego vuelve para continuar la ejecución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9900"/>
                          </a:solidFill>
                          <a:effectLst/>
                          <a:latin typeface="Arial" panose="020B0604020202020204" pitchFamily="34" charset="0"/>
                        </a:rPr>
                        <a:t>    ' a partir de la instrucción 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Call</a:t>
                      </a:r>
                      <a:r>
                        <a:rPr kumimoji="0" lang="es-ES" altLang="es-PE" sz="1300" b="0" i="0" u="none" strike="noStrike" cap="none" normalizeH="0" baseline="0">
                          <a:ln>
                            <a:noFill/>
                          </a:ln>
                          <a:solidFill>
                            <a:schemeClr val="tx1"/>
                          </a:solidFill>
                          <a:effectLst/>
                          <a:latin typeface="Arial" panose="020B0604020202020204" pitchFamily="34" charset="0"/>
                        </a:rPr>
                        <a:t> Saltar_Celdas_Llenas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Nombre = InputBox("Entre el Nombre: ", "Nombre")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Ciudad = InputBox("Entre la Ciudad : ", "Ciudad")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Edad = Val(InputBox("Entre la Edad : ", "Edad"))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fecha = </a:t>
                      </a:r>
                      <a:r>
                        <a:rPr kumimoji="0" lang="es-ES" altLang="es-PE" sz="1300" b="0" i="0" u="none" strike="noStrike" cap="none" normalizeH="0" baseline="0">
                          <a:ln>
                            <a:noFill/>
                          </a:ln>
                          <a:solidFill>
                            <a:srgbClr val="0033CC"/>
                          </a:solidFill>
                          <a:effectLst/>
                          <a:latin typeface="Arial" panose="020B0604020202020204" pitchFamily="34" charset="0"/>
                        </a:rPr>
                        <a:t>CDate</a:t>
                      </a:r>
                      <a:r>
                        <a:rPr kumimoji="0" lang="es-ES" altLang="es-PE" sz="1300" b="0" i="0" u="none" strike="noStrike" cap="none" normalizeH="0" baseline="0">
                          <a:ln>
                            <a:noFill/>
                          </a:ln>
                          <a:solidFill>
                            <a:schemeClr val="tx1"/>
                          </a:solidFill>
                          <a:effectLst/>
                          <a:latin typeface="Arial" panose="020B0604020202020204" pitchFamily="34" charset="0"/>
                        </a:rPr>
                        <a:t>(InputBox("Entra la Fecha : ", "Fecha"))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With ActiveCell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.Value = Nombre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.Offset(0, 1).Value = Ciudad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.Offset(0, 2).Value = Edad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.Offset(0, 3).Value = fecha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End With</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ActiveCell.Offset(1, 0).Activate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Mas_datos = MsgBox("Otro registro ?", vbYesNo + vbQuestion, "Entrada de datos")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Loop While</a:t>
                      </a:r>
                      <a:r>
                        <a:rPr kumimoji="0" lang="es-ES" altLang="es-PE" sz="1300" b="0" i="0" u="none" strike="noStrike" cap="none" normalizeH="0" baseline="0">
                          <a:ln>
                            <a:noFill/>
                          </a:ln>
                          <a:solidFill>
                            <a:schemeClr val="tx1"/>
                          </a:solidFill>
                          <a:effectLst/>
                          <a:latin typeface="Arial" panose="020B0604020202020204" pitchFamily="34" charset="0"/>
                        </a:rPr>
                        <a:t> Mas_datos = vbYes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22985593"/>
                  </a:ext>
                </a:extLst>
              </a:tr>
            </a:tbl>
          </a:graphicData>
        </a:graphic>
      </p:graphicFrame>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3"/>
          <p:cNvSpPr>
            <a:spLocks noGrp="1"/>
          </p:cNvSpPr>
          <p:nvPr>
            <p:ph type="dt" sz="quarter" idx="10"/>
          </p:nvPr>
        </p:nvSpPr>
        <p:spPr/>
        <p:txBody>
          <a:bodyPr/>
          <a:lstStyle/>
          <a:p>
            <a:pPr>
              <a:defRPr/>
            </a:pPr>
            <a:fld id="{DE37176F-A3E2-4B7E-A09F-56CFFBD5EFE5}" type="datetime1">
              <a:rPr lang="es-ES" altLang="es-PE" smtClean="0"/>
              <a:t>07/03/2022</a:t>
            </a:fld>
            <a:endParaRPr lang="es-ES" altLang="en-US"/>
          </a:p>
        </p:txBody>
      </p:sp>
      <p:sp>
        <p:nvSpPr>
          <p:cNvPr id="12" name="Marcador de número de diapositiva 5"/>
          <p:cNvSpPr>
            <a:spLocks noGrp="1"/>
          </p:cNvSpPr>
          <p:nvPr>
            <p:ph type="sldNum" sz="quarter" idx="12"/>
          </p:nvPr>
        </p:nvSpPr>
        <p:spPr/>
        <p:txBody>
          <a:bodyPr/>
          <a:lstStyle/>
          <a:p>
            <a:pPr>
              <a:defRPr/>
            </a:pPr>
            <a:fld id="{DE08C07E-AD88-411F-BF28-8CB22EC3D5A7}" type="slidenum">
              <a:rPr lang="es-ES" altLang="en-US"/>
              <a:pPr>
                <a:defRPr/>
              </a:pPr>
              <a:t>61</a:t>
            </a:fld>
            <a:endParaRPr lang="es-ES" altLang="en-US"/>
          </a:p>
        </p:txBody>
      </p:sp>
      <p:sp>
        <p:nvSpPr>
          <p:cNvPr id="80900" name="Rectangle 2"/>
          <p:cNvSpPr>
            <a:spLocks noGrp="1" noChangeArrowheads="1"/>
          </p:cNvSpPr>
          <p:nvPr>
            <p:ph type="title"/>
          </p:nvPr>
        </p:nvSpPr>
        <p:spPr/>
        <p:txBody>
          <a:bodyPr/>
          <a:lstStyle/>
          <a:p>
            <a:pPr eaLnBrk="1" hangingPunct="1"/>
            <a:r>
              <a:rPr lang="es-ES_tradnl" altLang="es-PE"/>
              <a:t>Función llamada</a:t>
            </a:r>
            <a:endParaRPr lang="es-ES" altLang="es-PE"/>
          </a:p>
        </p:txBody>
      </p:sp>
      <p:sp>
        <p:nvSpPr>
          <p:cNvPr id="80901" name="Rectangle 3"/>
          <p:cNvSpPr>
            <a:spLocks noGrp="1" noChangeArrowheads="1"/>
          </p:cNvSpPr>
          <p:nvPr>
            <p:ph type="body" idx="1"/>
          </p:nvPr>
        </p:nvSpPr>
        <p:spPr>
          <a:xfrm>
            <a:off x="468313" y="4581525"/>
            <a:ext cx="8229600" cy="1046163"/>
          </a:xfrm>
        </p:spPr>
        <p:txBody>
          <a:bodyPr/>
          <a:lstStyle/>
          <a:p>
            <a:pPr eaLnBrk="1" hangingPunct="1">
              <a:lnSpc>
                <a:spcPct val="80000"/>
              </a:lnSpc>
            </a:pPr>
            <a:r>
              <a:rPr lang="es-ES" altLang="es-PE" sz="2100"/>
              <a:t>Función que salta celdas de una misma columna.</a:t>
            </a:r>
          </a:p>
          <a:p>
            <a:pPr eaLnBrk="1" hangingPunct="1">
              <a:lnSpc>
                <a:spcPct val="80000"/>
              </a:lnSpc>
            </a:pPr>
            <a:r>
              <a:rPr lang="es-ES" altLang="es-PE" sz="2100"/>
              <a:t>Sirve para encontrar la primera celda vacía de la columna</a:t>
            </a:r>
          </a:p>
        </p:txBody>
      </p:sp>
      <p:graphicFrame>
        <p:nvGraphicFramePr>
          <p:cNvPr id="305166" name="Group 14"/>
          <p:cNvGraphicFramePr>
            <a:graphicFrameLocks noGrp="1"/>
          </p:cNvGraphicFramePr>
          <p:nvPr/>
        </p:nvGraphicFramePr>
        <p:xfrm>
          <a:off x="684213" y="1484313"/>
          <a:ext cx="7991475" cy="2216150"/>
        </p:xfrm>
        <a:graphic>
          <a:graphicData uri="http://schemas.openxmlformats.org/drawingml/2006/table">
            <a:tbl>
              <a:tblPr/>
              <a:tblGrid>
                <a:gridCol w="7991475">
                  <a:extLst>
                    <a:ext uri="{9D8B030D-6E8A-4147-A177-3AD203B41FA5}">
                      <a16:colId xmlns:a16="http://schemas.microsoft.com/office/drawing/2014/main" val="3349759950"/>
                    </a:ext>
                  </a:extLst>
                </a:gridCol>
              </a:tblGrid>
              <a:tr h="2216150">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rgbClr val="0033CC"/>
                          </a:solidFill>
                          <a:effectLst/>
                          <a:latin typeface="Arial" panose="020B0604020202020204" pitchFamily="34" charset="0"/>
                        </a:rPr>
                        <a:t>Sub</a:t>
                      </a:r>
                      <a:r>
                        <a:rPr kumimoji="0" lang="es-ES" altLang="es-PE" sz="1700" b="0" i="0" u="none" strike="noStrike" cap="none" normalizeH="0" baseline="0">
                          <a:ln>
                            <a:noFill/>
                          </a:ln>
                          <a:solidFill>
                            <a:schemeClr val="tx1"/>
                          </a:solidFill>
                          <a:effectLst/>
                          <a:latin typeface="Arial" panose="020B0604020202020204" pitchFamily="34" charset="0"/>
                        </a:rPr>
                        <a:t> Saltar_Celdas_Llenas()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Worksheets("Hoja3").Activate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ActiveSheet.Range("B4").Activate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r>
                        <a:rPr kumimoji="0" lang="es-ES" altLang="es-PE" sz="1700" b="0" i="0" u="none" strike="noStrike" cap="none" normalizeH="0" baseline="0">
                          <a:ln>
                            <a:noFill/>
                          </a:ln>
                          <a:solidFill>
                            <a:srgbClr val="0033CC"/>
                          </a:solidFill>
                          <a:effectLst/>
                          <a:latin typeface="Arial" panose="020B0604020202020204" pitchFamily="34" charset="0"/>
                        </a:rPr>
                        <a:t>Do While Not</a:t>
                      </a:r>
                      <a:r>
                        <a:rPr kumimoji="0" lang="es-ES" altLang="es-PE" sz="1700" b="0" i="0" u="none" strike="noStrike" cap="none" normalizeH="0" baseline="0">
                          <a:ln>
                            <a:noFill/>
                          </a:ln>
                          <a:solidFill>
                            <a:schemeClr val="tx1"/>
                          </a:solidFill>
                          <a:effectLst/>
                          <a:latin typeface="Arial" panose="020B0604020202020204" pitchFamily="34" charset="0"/>
                        </a:rPr>
                        <a:t> IsEmpty(ActiveCell)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ActiveCell.Offset(1, 0).Activate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rgbClr val="0033CC"/>
                          </a:solidFill>
                          <a:effectLst/>
                          <a:latin typeface="Arial" panose="020B0604020202020204" pitchFamily="34" charset="0"/>
                        </a:rPr>
                        <a:t>    Loop</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rgbClr val="0033CC"/>
                          </a:solidFill>
                          <a:effectLst/>
                          <a:latin typeface="Arial" panose="020B0604020202020204" pitchFamily="34" charset="0"/>
                        </a:rPr>
                        <a:t>End Sub</a:t>
                      </a:r>
                    </a:p>
                  </a:txBody>
                  <a:tcPr marT="45725" marB="457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79032717"/>
                  </a:ext>
                </a:extLst>
              </a:tr>
            </a:tbl>
          </a:graphicData>
        </a:graphic>
      </p:graphicFrame>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fecha 3"/>
          <p:cNvSpPr>
            <a:spLocks noGrp="1"/>
          </p:cNvSpPr>
          <p:nvPr>
            <p:ph type="dt" sz="quarter" idx="10"/>
          </p:nvPr>
        </p:nvSpPr>
        <p:spPr/>
        <p:txBody>
          <a:bodyPr/>
          <a:lstStyle/>
          <a:p>
            <a:pPr>
              <a:defRPr/>
            </a:pPr>
            <a:fld id="{62EF4662-9218-4F97-817B-6842CAB54A24}" type="datetime1">
              <a:rPr lang="es-ES" altLang="es-PE" smtClean="0"/>
              <a:t>07/03/2022</a:t>
            </a:fld>
            <a:endParaRPr lang="es-ES" altLang="en-US"/>
          </a:p>
        </p:txBody>
      </p:sp>
      <p:sp>
        <p:nvSpPr>
          <p:cNvPr id="6" name="Marcador de número de diapositiva 5"/>
          <p:cNvSpPr>
            <a:spLocks noGrp="1"/>
          </p:cNvSpPr>
          <p:nvPr>
            <p:ph type="sldNum" sz="quarter" idx="12"/>
          </p:nvPr>
        </p:nvSpPr>
        <p:spPr/>
        <p:txBody>
          <a:bodyPr/>
          <a:lstStyle/>
          <a:p>
            <a:pPr>
              <a:defRPr/>
            </a:pPr>
            <a:fld id="{052242F2-A3E8-4F4E-AAF1-18949C4BEBAD}" type="slidenum">
              <a:rPr lang="es-ES" altLang="en-US"/>
              <a:pPr>
                <a:defRPr/>
              </a:pPr>
              <a:t>62</a:t>
            </a:fld>
            <a:endParaRPr lang="es-ES" altLang="en-US"/>
          </a:p>
        </p:txBody>
      </p:sp>
      <p:sp>
        <p:nvSpPr>
          <p:cNvPr id="81924" name="Rectangle 2"/>
          <p:cNvSpPr>
            <a:spLocks noGrp="1" noChangeArrowheads="1"/>
          </p:cNvSpPr>
          <p:nvPr>
            <p:ph type="title"/>
          </p:nvPr>
        </p:nvSpPr>
        <p:spPr/>
        <p:txBody>
          <a:bodyPr/>
          <a:lstStyle/>
          <a:p>
            <a:pPr eaLnBrk="1" hangingPunct="1"/>
            <a:r>
              <a:rPr lang="es-ES_tradnl" altLang="es-PE"/>
              <a:t>Pasar parámetros</a:t>
            </a:r>
            <a:endParaRPr lang="es-ES" altLang="es-PE"/>
          </a:p>
        </p:txBody>
      </p:sp>
      <p:sp>
        <p:nvSpPr>
          <p:cNvPr id="81925" name="Rectangle 3"/>
          <p:cNvSpPr>
            <a:spLocks noGrp="1" noChangeArrowheads="1"/>
          </p:cNvSpPr>
          <p:nvPr>
            <p:ph type="body" idx="1"/>
          </p:nvPr>
        </p:nvSpPr>
        <p:spPr>
          <a:xfrm>
            <a:off x="468313" y="1412875"/>
            <a:ext cx="8229600" cy="4751388"/>
          </a:xfrm>
        </p:spPr>
        <p:txBody>
          <a:bodyPr/>
          <a:lstStyle/>
          <a:p>
            <a:pPr eaLnBrk="1" hangingPunct="1">
              <a:lnSpc>
                <a:spcPct val="80000"/>
              </a:lnSpc>
            </a:pPr>
            <a:r>
              <a:rPr lang="es-ES" altLang="es-PE" sz="1900"/>
              <a:t>Los parámetros son el mecanismo por el cual un procedimiento puede pasarle valores a otro y de esta forma condicionar, moldear, etc. las acciones que ejecuta.</a:t>
            </a:r>
          </a:p>
          <a:p>
            <a:pPr eaLnBrk="1" hangingPunct="1">
              <a:lnSpc>
                <a:spcPct val="80000"/>
              </a:lnSpc>
            </a:pPr>
            <a:r>
              <a:rPr lang="es-ES" altLang="es-PE" sz="1900"/>
              <a:t>El procedimiento llamado gana entonces en flexibilidad. La sintaxis de llamada de un procedimiento es la siguiente:</a:t>
            </a:r>
          </a:p>
          <a:p>
            <a:pPr eaLnBrk="1" hangingPunct="1">
              <a:lnSpc>
                <a:spcPct val="80000"/>
              </a:lnSpc>
              <a:buFont typeface="Wingdings" panose="05000000000000000000" pitchFamily="2" charset="2"/>
              <a:buNone/>
            </a:pPr>
            <a:endParaRPr lang="es-ES" altLang="es-PE" sz="800"/>
          </a:p>
          <a:p>
            <a:pPr algn="ctr" eaLnBrk="1" hangingPunct="1">
              <a:lnSpc>
                <a:spcPct val="80000"/>
              </a:lnSpc>
              <a:buFont typeface="Wingdings" panose="05000000000000000000" pitchFamily="2" charset="2"/>
              <a:buNone/>
            </a:pPr>
            <a:r>
              <a:rPr lang="es-ES" altLang="es-PE" sz="1900">
                <a:solidFill>
                  <a:srgbClr val="0033CC"/>
                </a:solidFill>
              </a:rPr>
              <a:t>Call</a:t>
            </a:r>
            <a:r>
              <a:rPr lang="es-ES" altLang="es-PE" sz="1900"/>
              <a:t> Procedimiento(Parámetro1, Parámetro2,..., ParámetroN)</a:t>
            </a:r>
          </a:p>
          <a:p>
            <a:pPr algn="ctr" eaLnBrk="1" hangingPunct="1">
              <a:lnSpc>
                <a:spcPct val="80000"/>
              </a:lnSpc>
              <a:buFont typeface="Wingdings" panose="05000000000000000000" pitchFamily="2" charset="2"/>
              <a:buNone/>
            </a:pPr>
            <a:endParaRPr lang="es-ES" altLang="es-PE" sz="800" b="1"/>
          </a:p>
          <a:p>
            <a:pPr eaLnBrk="1" hangingPunct="1">
              <a:lnSpc>
                <a:spcPct val="80000"/>
              </a:lnSpc>
            </a:pPr>
            <a:r>
              <a:rPr lang="es-ES" altLang="es-PE" sz="1900"/>
              <a:t>Los parámetros pueden ser valores o variables.</a:t>
            </a:r>
          </a:p>
          <a:p>
            <a:pPr eaLnBrk="1" hangingPunct="1">
              <a:lnSpc>
                <a:spcPct val="80000"/>
              </a:lnSpc>
            </a:pPr>
            <a:r>
              <a:rPr lang="es-ES" altLang="es-PE" sz="1900"/>
              <a:t>La sintaxis para el procedimiento llamado es la siguiente:</a:t>
            </a:r>
          </a:p>
          <a:p>
            <a:pPr eaLnBrk="1" hangingPunct="1">
              <a:lnSpc>
                <a:spcPct val="80000"/>
              </a:lnSpc>
              <a:buFont typeface="Wingdings" panose="05000000000000000000" pitchFamily="2" charset="2"/>
              <a:buNone/>
            </a:pPr>
            <a:endParaRPr lang="es-ES" altLang="es-PE" sz="800"/>
          </a:p>
          <a:p>
            <a:pPr algn="ctr" eaLnBrk="1" hangingPunct="1">
              <a:lnSpc>
                <a:spcPct val="80000"/>
              </a:lnSpc>
              <a:buFont typeface="Wingdings" panose="05000000000000000000" pitchFamily="2" charset="2"/>
              <a:buNone/>
            </a:pPr>
            <a:r>
              <a:rPr lang="es-ES" altLang="es-PE" sz="1900" b="1">
                <a:solidFill>
                  <a:srgbClr val="0033CC"/>
                </a:solidFill>
              </a:rPr>
              <a:t>Sub</a:t>
            </a:r>
            <a:r>
              <a:rPr lang="es-ES" altLang="es-PE" sz="1900" b="1"/>
              <a:t> </a:t>
            </a:r>
            <a:r>
              <a:rPr lang="es-ES" altLang="es-PE" sz="1900"/>
              <a:t>Procedimiento(Parámetro1 </a:t>
            </a:r>
            <a:r>
              <a:rPr lang="es-ES" altLang="es-PE" sz="1900">
                <a:solidFill>
                  <a:srgbClr val="0033CC"/>
                </a:solidFill>
              </a:rPr>
              <a:t>as Tipo</a:t>
            </a:r>
            <a:r>
              <a:rPr lang="es-ES" altLang="es-PE" sz="1900"/>
              <a:t>,..., ParámetroN </a:t>
            </a:r>
            <a:r>
              <a:rPr lang="es-ES" altLang="es-PE" sz="1900">
                <a:solidFill>
                  <a:srgbClr val="0033CC"/>
                </a:solidFill>
              </a:rPr>
              <a:t>As Tipo</a:t>
            </a:r>
            <a:r>
              <a:rPr lang="es-ES" altLang="es-PE" sz="1900"/>
              <a:t>)</a:t>
            </a:r>
          </a:p>
          <a:p>
            <a:pPr algn="ctr" eaLnBrk="1" hangingPunct="1">
              <a:lnSpc>
                <a:spcPct val="80000"/>
              </a:lnSpc>
              <a:buFont typeface="Wingdings" panose="05000000000000000000" pitchFamily="2" charset="2"/>
              <a:buNone/>
            </a:pPr>
            <a:endParaRPr lang="es-ES" altLang="es-PE" sz="800"/>
          </a:p>
          <a:p>
            <a:pPr eaLnBrk="1" hangingPunct="1">
              <a:lnSpc>
                <a:spcPct val="80000"/>
              </a:lnSpc>
            </a:pPr>
            <a:r>
              <a:rPr lang="es-ES" altLang="es-PE" sz="1900"/>
              <a:t>Observe que aquí los parámetros son variables que recibirán los valores y evidentemente debe haber coincidencia de tipo.</a:t>
            </a:r>
          </a:p>
          <a:p>
            <a:pPr lvl="1" eaLnBrk="1" hangingPunct="1">
              <a:lnSpc>
                <a:spcPct val="80000"/>
              </a:lnSpc>
            </a:pPr>
            <a:r>
              <a:rPr lang="es-ES" altLang="es-PE" sz="1700"/>
              <a:t>Por ejemplo, si el primer parámetro es una variable tipo Integer, el primer valor que se le debe pasar al procedimiento cuando se llama también ha de ser de tipo Integer (recuerde que puede ser un valor directamente o una variable).</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3"/>
          <p:cNvSpPr>
            <a:spLocks noGrp="1"/>
          </p:cNvSpPr>
          <p:nvPr>
            <p:ph type="dt" sz="quarter" idx="10"/>
          </p:nvPr>
        </p:nvSpPr>
        <p:spPr/>
        <p:txBody>
          <a:bodyPr/>
          <a:lstStyle/>
          <a:p>
            <a:pPr>
              <a:defRPr/>
            </a:pPr>
            <a:fld id="{1D8A41CD-E613-45A1-95BF-11B27CE00D92}" type="datetime1">
              <a:rPr lang="es-ES" altLang="es-PE" smtClean="0"/>
              <a:t>07/03/2022</a:t>
            </a:fld>
            <a:endParaRPr lang="es-ES" altLang="en-US"/>
          </a:p>
        </p:txBody>
      </p:sp>
      <p:sp>
        <p:nvSpPr>
          <p:cNvPr id="13" name="Marcador de número de diapositiva 5"/>
          <p:cNvSpPr>
            <a:spLocks noGrp="1"/>
          </p:cNvSpPr>
          <p:nvPr>
            <p:ph type="sldNum" sz="quarter" idx="12"/>
          </p:nvPr>
        </p:nvSpPr>
        <p:spPr/>
        <p:txBody>
          <a:bodyPr/>
          <a:lstStyle/>
          <a:p>
            <a:pPr>
              <a:defRPr/>
            </a:pPr>
            <a:fld id="{643E2831-EFE6-4738-B95E-9FDF5CC681D8}" type="slidenum">
              <a:rPr lang="es-ES" altLang="en-US"/>
              <a:pPr>
                <a:defRPr/>
              </a:pPr>
              <a:t>63</a:t>
            </a:fld>
            <a:endParaRPr lang="es-ES" altLang="en-US"/>
          </a:p>
        </p:txBody>
      </p:sp>
      <p:sp>
        <p:nvSpPr>
          <p:cNvPr id="82948" name="Rectangle 2"/>
          <p:cNvSpPr>
            <a:spLocks noGrp="1" noChangeArrowheads="1"/>
          </p:cNvSpPr>
          <p:nvPr>
            <p:ph type="title"/>
          </p:nvPr>
        </p:nvSpPr>
        <p:spPr>
          <a:xfrm>
            <a:off x="250825" y="277813"/>
            <a:ext cx="8642350" cy="1139825"/>
          </a:xfrm>
        </p:spPr>
        <p:txBody>
          <a:bodyPr/>
          <a:lstStyle/>
          <a:p>
            <a:pPr eaLnBrk="1" hangingPunct="1"/>
            <a:r>
              <a:rPr lang="es-ES_tradnl" altLang="es-PE" sz="2100" b="0"/>
              <a:t>Call </a:t>
            </a:r>
            <a:r>
              <a:rPr lang="es-ES_tradnl" altLang="es-PE" sz="2100"/>
              <a:t>Procedimiento(Parámetro1, Parámetro2,..., ParámetroN)</a:t>
            </a:r>
            <a:endParaRPr lang="es-ES" altLang="es-PE" sz="2100"/>
          </a:p>
        </p:txBody>
      </p:sp>
      <p:graphicFrame>
        <p:nvGraphicFramePr>
          <p:cNvPr id="307225" name="Group 25"/>
          <p:cNvGraphicFramePr>
            <a:graphicFrameLocks noGrp="1"/>
          </p:cNvGraphicFramePr>
          <p:nvPr/>
        </p:nvGraphicFramePr>
        <p:xfrm>
          <a:off x="468313" y="1700213"/>
          <a:ext cx="8207375" cy="4465637"/>
        </p:xfrm>
        <a:graphic>
          <a:graphicData uri="http://schemas.openxmlformats.org/drawingml/2006/table">
            <a:tbl>
              <a:tblPr/>
              <a:tblGrid>
                <a:gridCol w="3240087">
                  <a:extLst>
                    <a:ext uri="{9D8B030D-6E8A-4147-A177-3AD203B41FA5}">
                      <a16:colId xmlns:a16="http://schemas.microsoft.com/office/drawing/2014/main" val="142711394"/>
                    </a:ext>
                  </a:extLst>
                </a:gridCol>
                <a:gridCol w="4967288">
                  <a:extLst>
                    <a:ext uri="{9D8B030D-6E8A-4147-A177-3AD203B41FA5}">
                      <a16:colId xmlns:a16="http://schemas.microsoft.com/office/drawing/2014/main" val="368271231"/>
                    </a:ext>
                  </a:extLst>
                </a:gridCol>
              </a:tblGrid>
              <a:tr h="4465637">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Sub</a:t>
                      </a:r>
                      <a:r>
                        <a:rPr kumimoji="0" lang="es-ES" altLang="es-PE" sz="1300" b="0" i="0" u="none" strike="noStrike" cap="none" normalizeH="0" baseline="0">
                          <a:ln>
                            <a:noFill/>
                          </a:ln>
                          <a:solidFill>
                            <a:schemeClr val="tx1"/>
                          </a:solidFill>
                          <a:effectLst/>
                          <a:latin typeface="Arial" panose="020B0604020202020204" pitchFamily="34" charset="0"/>
                        </a:rPr>
                        <a:t> Registros_Septa()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Nombre </a:t>
                      </a:r>
                      <a:r>
                        <a:rPr kumimoji="0" lang="es-ES" altLang="es-PE" sz="13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Ciudad </a:t>
                      </a:r>
                      <a:r>
                        <a:rPr kumimoji="0" lang="es-ES" altLang="es-PE" sz="13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Edad </a:t>
                      </a:r>
                      <a:r>
                        <a:rPr kumimoji="0" lang="es-ES" altLang="es-PE" sz="13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fecha </a:t>
                      </a:r>
                      <a:r>
                        <a:rPr kumimoji="0" lang="es-ES" altLang="es-PE" sz="1300" b="0" i="0" u="none" strike="noStrike" cap="none" normalizeH="0" baseline="0">
                          <a:ln>
                            <a:noFill/>
                          </a:ln>
                          <a:solidFill>
                            <a:srgbClr val="0033CC"/>
                          </a:solidFill>
                          <a:effectLst/>
                          <a:latin typeface="Arial" panose="020B0604020202020204" pitchFamily="34" charset="0"/>
                        </a:rPr>
                        <a:t>As Date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Mas_datos </a:t>
                      </a:r>
                      <a:r>
                        <a:rPr kumimoji="0" lang="es-ES" altLang="es-PE" sz="13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 Llamada a la función Saltar_Celdas_Llenas_Bis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9900"/>
                          </a:solidFill>
                          <a:effectLst/>
                          <a:latin typeface="Arial" panose="020B0604020202020204" pitchFamily="34" charset="0"/>
                        </a:rPr>
                        <a:t>    ' Mediante dos parámetros se comunica al procedimiento llamado en que hoja y celda comenzar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Call</a:t>
                      </a:r>
                      <a:r>
                        <a:rPr kumimoji="0" lang="es-ES" altLang="es-PE" sz="1300" b="0" i="0" u="none" strike="noStrike" cap="none" normalizeH="0" baseline="0">
                          <a:ln>
                            <a:noFill/>
                          </a:ln>
                          <a:solidFill>
                            <a:schemeClr val="tx1"/>
                          </a:solidFill>
                          <a:effectLst/>
                          <a:latin typeface="Arial" panose="020B0604020202020204" pitchFamily="34" charset="0"/>
                        </a:rPr>
                        <a:t> Saltar_Celdas_Llenas_Bis("Hoja3", "B4")</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'Los parámetros pueden ser valores o variables</a:t>
                      </a:r>
                      <a:endParaRPr kumimoji="0" lang="es-ES" altLang="es-PE" sz="1300" b="0" i="0" u="none" strike="noStrike" cap="none" normalizeH="0" baseline="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   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Nombre = InputBox("Entre el Nombre : ", "Nombre")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Ciudad = InputBox("Entre la Ciudad : ", "Ciudad")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Edad = Val(InputBox("Entre la Edad : ", "Edad"))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fecha = </a:t>
                      </a:r>
                      <a:r>
                        <a:rPr kumimoji="0" lang="es-ES" altLang="es-PE" sz="1300" b="0" i="0" u="none" strike="noStrike" cap="none" normalizeH="0" baseline="0">
                          <a:ln>
                            <a:noFill/>
                          </a:ln>
                          <a:solidFill>
                            <a:srgbClr val="0033CC"/>
                          </a:solidFill>
                          <a:effectLst/>
                          <a:latin typeface="Arial" panose="020B0604020202020204" pitchFamily="34" charset="0"/>
                        </a:rPr>
                        <a:t>CDate</a:t>
                      </a:r>
                      <a:r>
                        <a:rPr kumimoji="0" lang="es-ES" altLang="es-PE" sz="1300" b="0" i="0" u="none" strike="noStrike" cap="none" normalizeH="0" baseline="0">
                          <a:ln>
                            <a:noFill/>
                          </a:ln>
                          <a:solidFill>
                            <a:schemeClr val="tx1"/>
                          </a:solidFill>
                          <a:effectLst/>
                          <a:latin typeface="Arial" panose="020B0604020202020204" pitchFamily="34" charset="0"/>
                        </a:rPr>
                        <a:t>(InputBox("Entre la Fecha : ", "Fecha"))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With</a:t>
                      </a:r>
                      <a:r>
                        <a:rPr kumimoji="0" lang="es-ES" altLang="es-PE" sz="1300" b="0" i="0" u="none" strike="noStrike" cap="none" normalizeH="0" baseline="0">
                          <a:ln>
                            <a:noFill/>
                          </a:ln>
                          <a:solidFill>
                            <a:schemeClr val="tx1"/>
                          </a:solidFill>
                          <a:effectLst/>
                          <a:latin typeface="Arial" panose="020B0604020202020204" pitchFamily="34" charset="0"/>
                        </a:rPr>
                        <a:t> ActiveCell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.Value = Nombre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.Offset(0, 1).Value = Ciudad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.Offset(0, 2).Value = Edad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.Offset(0, 3).Value = fecha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End With</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ActiveCell.Offset(1, 0).Activate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Mas_datos = MsgBox("Otro registro ?", vbYesNo + vbQuestion, "Entrada de datos")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Loop While</a:t>
                      </a:r>
                      <a:r>
                        <a:rPr kumimoji="0" lang="es-ES" altLang="es-PE" sz="1300" b="0" i="0" u="none" strike="noStrike" cap="none" normalizeH="0" baseline="0">
                          <a:ln>
                            <a:noFill/>
                          </a:ln>
                          <a:solidFill>
                            <a:schemeClr val="tx1"/>
                          </a:solidFill>
                          <a:effectLst/>
                          <a:latin typeface="Arial" panose="020B0604020202020204" pitchFamily="34" charset="0"/>
                        </a:rPr>
                        <a:t> Mas_datos = vbYes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End Sub</a:t>
                      </a:r>
                      <a:endParaRPr kumimoji="0" lang="es-ES" altLang="es-PE" sz="13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46291727"/>
                  </a:ext>
                </a:extLst>
              </a:tr>
            </a:tbl>
          </a:graphicData>
        </a:graphic>
      </p:graphicFrame>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3"/>
          <p:cNvSpPr>
            <a:spLocks noGrp="1"/>
          </p:cNvSpPr>
          <p:nvPr>
            <p:ph type="dt" sz="quarter" idx="10"/>
          </p:nvPr>
        </p:nvSpPr>
        <p:spPr/>
        <p:txBody>
          <a:bodyPr/>
          <a:lstStyle/>
          <a:p>
            <a:pPr>
              <a:defRPr/>
            </a:pPr>
            <a:fld id="{4673024D-69ED-4AEC-820D-72203F40921E}" type="datetime1">
              <a:rPr lang="es-ES" altLang="es-PE" smtClean="0"/>
              <a:t>07/03/2022</a:t>
            </a:fld>
            <a:endParaRPr lang="es-ES" altLang="en-US"/>
          </a:p>
        </p:txBody>
      </p:sp>
      <p:sp>
        <p:nvSpPr>
          <p:cNvPr id="12" name="Marcador de número de diapositiva 5"/>
          <p:cNvSpPr>
            <a:spLocks noGrp="1"/>
          </p:cNvSpPr>
          <p:nvPr>
            <p:ph type="sldNum" sz="quarter" idx="12"/>
          </p:nvPr>
        </p:nvSpPr>
        <p:spPr/>
        <p:txBody>
          <a:bodyPr/>
          <a:lstStyle/>
          <a:p>
            <a:pPr>
              <a:defRPr/>
            </a:pPr>
            <a:fld id="{9C838B67-235C-447B-9F03-B851A989CD30}" type="slidenum">
              <a:rPr lang="es-ES" altLang="en-US"/>
              <a:pPr>
                <a:defRPr/>
              </a:pPr>
              <a:t>64</a:t>
            </a:fld>
            <a:endParaRPr lang="es-ES" altLang="en-US"/>
          </a:p>
        </p:txBody>
      </p:sp>
      <p:sp>
        <p:nvSpPr>
          <p:cNvPr id="83972" name="Rectangle 2"/>
          <p:cNvSpPr>
            <a:spLocks noGrp="1" noChangeArrowheads="1"/>
          </p:cNvSpPr>
          <p:nvPr>
            <p:ph type="title"/>
          </p:nvPr>
        </p:nvSpPr>
        <p:spPr/>
        <p:txBody>
          <a:bodyPr/>
          <a:lstStyle/>
          <a:p>
            <a:pPr eaLnBrk="1" hangingPunct="1"/>
            <a:r>
              <a:rPr lang="es-ES_tradnl" altLang="es-PE"/>
              <a:t>Procedimiento con parámetros</a:t>
            </a:r>
            <a:endParaRPr lang="es-ES" altLang="es-PE"/>
          </a:p>
        </p:txBody>
      </p:sp>
      <p:sp>
        <p:nvSpPr>
          <p:cNvPr id="83973" name="Rectangle 3"/>
          <p:cNvSpPr>
            <a:spLocks noGrp="1" noChangeArrowheads="1"/>
          </p:cNvSpPr>
          <p:nvPr>
            <p:ph type="body" idx="1"/>
          </p:nvPr>
        </p:nvSpPr>
        <p:spPr>
          <a:xfrm>
            <a:off x="457200" y="4437063"/>
            <a:ext cx="8229600" cy="1728787"/>
          </a:xfrm>
        </p:spPr>
        <p:txBody>
          <a:bodyPr/>
          <a:lstStyle/>
          <a:p>
            <a:pPr eaLnBrk="1" hangingPunct="1">
              <a:lnSpc>
                <a:spcPct val="80000"/>
              </a:lnSpc>
            </a:pPr>
            <a:r>
              <a:rPr lang="es-ES" altLang="es-PE" sz="1700"/>
              <a:t>Sirve para Saltar celdas llenas de una columna hasta encontrar una vacía que se convierte en activa</a:t>
            </a:r>
          </a:p>
          <a:p>
            <a:pPr eaLnBrk="1" hangingPunct="1">
              <a:lnSpc>
                <a:spcPct val="80000"/>
              </a:lnSpc>
            </a:pPr>
            <a:r>
              <a:rPr lang="es-ES" altLang="es-PE" sz="1700"/>
              <a:t>Parámetros :</a:t>
            </a:r>
          </a:p>
          <a:p>
            <a:pPr lvl="1" eaLnBrk="1" hangingPunct="1">
              <a:lnSpc>
                <a:spcPct val="80000"/>
              </a:lnSpc>
            </a:pPr>
            <a:r>
              <a:rPr lang="es-ES" altLang="es-PE" sz="1500"/>
              <a:t>Hoja : Hoja donde está el rango a saltar.</a:t>
            </a:r>
          </a:p>
          <a:p>
            <a:pPr lvl="1" eaLnBrk="1" hangingPunct="1">
              <a:lnSpc>
                <a:spcPct val="80000"/>
              </a:lnSpc>
            </a:pPr>
            <a:r>
              <a:rPr lang="es-ES" altLang="es-PE" sz="1500"/>
              <a:t>Casilla_Inicial : Casilla Inicial de la columna</a:t>
            </a:r>
          </a:p>
          <a:p>
            <a:pPr eaLnBrk="1" hangingPunct="1">
              <a:lnSpc>
                <a:spcPct val="80000"/>
              </a:lnSpc>
            </a:pPr>
            <a:r>
              <a:rPr lang="es-ES" altLang="es-PE" sz="1700"/>
              <a:t>Gracias a los parámetros, sirve para recorrer cualquier rango en cualquier hoja.</a:t>
            </a:r>
          </a:p>
        </p:txBody>
      </p:sp>
      <p:graphicFrame>
        <p:nvGraphicFramePr>
          <p:cNvPr id="308240" name="Group 16"/>
          <p:cNvGraphicFramePr>
            <a:graphicFrameLocks noGrp="1"/>
          </p:cNvGraphicFramePr>
          <p:nvPr/>
        </p:nvGraphicFramePr>
        <p:xfrm>
          <a:off x="468313" y="1700213"/>
          <a:ext cx="8280400" cy="2449512"/>
        </p:xfrm>
        <a:graphic>
          <a:graphicData uri="http://schemas.openxmlformats.org/drawingml/2006/table">
            <a:tbl>
              <a:tblPr/>
              <a:tblGrid>
                <a:gridCol w="8280400">
                  <a:extLst>
                    <a:ext uri="{9D8B030D-6E8A-4147-A177-3AD203B41FA5}">
                      <a16:colId xmlns:a16="http://schemas.microsoft.com/office/drawing/2014/main" val="3072433549"/>
                    </a:ext>
                  </a:extLst>
                </a:gridCol>
              </a:tblGrid>
              <a:tr h="2449512">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Sub</a:t>
                      </a:r>
                      <a:r>
                        <a:rPr kumimoji="0" lang="es-ES" altLang="es-PE" sz="1300" b="0" i="0" u="none" strike="noStrike" cap="none" normalizeH="0" baseline="0">
                          <a:ln>
                            <a:noFill/>
                          </a:ln>
                          <a:solidFill>
                            <a:schemeClr val="tx1"/>
                          </a:solidFill>
                          <a:effectLst/>
                          <a:latin typeface="Arial" panose="020B0604020202020204" pitchFamily="34" charset="0"/>
                        </a:rPr>
                        <a:t> Saltar_Celdas_Llenas_Bis(hoja </a:t>
                      </a:r>
                      <a:r>
                        <a:rPr kumimoji="0" lang="es-ES" altLang="es-PE" sz="1300" b="0" i="0" u="none" strike="noStrike" cap="none" normalizeH="0" baseline="0">
                          <a:ln>
                            <a:noFill/>
                          </a:ln>
                          <a:solidFill>
                            <a:srgbClr val="0033CC"/>
                          </a:solidFill>
                          <a:effectLst/>
                          <a:latin typeface="Arial" panose="020B0604020202020204" pitchFamily="34" charset="0"/>
                        </a:rPr>
                        <a:t>As String</a:t>
                      </a:r>
                      <a:r>
                        <a:rPr kumimoji="0" lang="es-ES" altLang="es-PE" sz="1300" b="0" i="0" u="none" strike="noStrike" cap="none" normalizeH="0" baseline="0">
                          <a:ln>
                            <a:noFill/>
                          </a:ln>
                          <a:solidFill>
                            <a:schemeClr val="tx1"/>
                          </a:solidFill>
                          <a:effectLst/>
                          <a:latin typeface="Arial" panose="020B0604020202020204" pitchFamily="34" charset="0"/>
                        </a:rPr>
                        <a:t>, Casilla_Inicial </a:t>
                      </a:r>
                      <a:r>
                        <a:rPr kumimoji="0" lang="es-ES" altLang="es-PE" sz="1300" b="0" i="0" u="none" strike="noStrike" cap="none" normalizeH="0" baseline="0">
                          <a:ln>
                            <a:noFill/>
                          </a:ln>
                          <a:solidFill>
                            <a:srgbClr val="0033CC"/>
                          </a:solidFill>
                          <a:effectLst/>
                          <a:latin typeface="Arial" panose="020B0604020202020204" pitchFamily="34" charset="0"/>
                        </a:rPr>
                        <a:t>As String</a:t>
                      </a:r>
                      <a:r>
                        <a:rPr kumimoji="0" lang="es-ES" altLang="es-PE" sz="1300" b="0" i="0" u="none" strike="noStrike" cap="none" normalizeH="0" baseline="0">
                          <a:ln>
                            <a:noFill/>
                          </a:ln>
                          <a:solidFill>
                            <a:schemeClr val="tx1"/>
                          </a:solidFill>
                          <a:effectLst/>
                          <a:latin typeface="Arial" panose="020B0604020202020204" pitchFamily="34" charset="0"/>
                        </a:rPr>
                        <a: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'los parámetros son variables que recibirán los valores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9900"/>
                          </a:solidFill>
                          <a:effectLst/>
                          <a:latin typeface="Arial" panose="020B0604020202020204" pitchFamily="34" charset="0"/>
                        </a:rPr>
                        <a:t>    'debe haber coincidencia de tipos.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Worksheets(hoja).Activate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ActiveSheet.Range(Casilla_Inicial).Activate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Do While Not</a:t>
                      </a:r>
                      <a:r>
                        <a:rPr kumimoji="0" lang="es-ES" altLang="es-PE" sz="1300" b="0" i="0" u="none" strike="noStrike" cap="none" normalizeH="0" baseline="0">
                          <a:ln>
                            <a:noFill/>
                          </a:ln>
                          <a:solidFill>
                            <a:schemeClr val="tx1"/>
                          </a:solidFill>
                          <a:effectLst/>
                          <a:latin typeface="Arial" panose="020B0604020202020204" pitchFamily="34" charset="0"/>
                        </a:rPr>
                        <a:t> IsEmpty(ActiveCell)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ActiveCell.Offset(1, 0).Activate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    Loop</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71907436"/>
                  </a:ext>
                </a:extLst>
              </a:tr>
            </a:tbl>
          </a:graphicData>
        </a:graphic>
      </p:graphicFrame>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arcador de fecha 3"/>
          <p:cNvSpPr>
            <a:spLocks noGrp="1"/>
          </p:cNvSpPr>
          <p:nvPr>
            <p:ph type="dt" sz="quarter" idx="10"/>
          </p:nvPr>
        </p:nvSpPr>
        <p:spPr/>
        <p:txBody>
          <a:bodyPr/>
          <a:lstStyle/>
          <a:p>
            <a:pPr>
              <a:defRPr/>
            </a:pPr>
            <a:fld id="{F4A6ADB2-C5DB-4479-A2DC-6CB0B1DB9D68}" type="datetime1">
              <a:rPr lang="es-ES" altLang="es-PE" smtClean="0"/>
              <a:t>07/03/2022</a:t>
            </a:fld>
            <a:endParaRPr lang="es-ES" altLang="en-US"/>
          </a:p>
        </p:txBody>
      </p:sp>
      <p:sp>
        <p:nvSpPr>
          <p:cNvPr id="11" name="Marcador de número de diapositiva 5"/>
          <p:cNvSpPr>
            <a:spLocks noGrp="1"/>
          </p:cNvSpPr>
          <p:nvPr>
            <p:ph type="sldNum" sz="quarter" idx="12"/>
          </p:nvPr>
        </p:nvSpPr>
        <p:spPr/>
        <p:txBody>
          <a:bodyPr/>
          <a:lstStyle/>
          <a:p>
            <a:pPr>
              <a:defRPr/>
            </a:pPr>
            <a:fld id="{5014E63A-6A8E-4113-BD2E-68AAAD46B8BE}" type="slidenum">
              <a:rPr lang="es-ES" altLang="en-US"/>
              <a:pPr>
                <a:defRPr/>
              </a:pPr>
              <a:t>65</a:t>
            </a:fld>
            <a:endParaRPr lang="es-ES" altLang="en-US"/>
          </a:p>
        </p:txBody>
      </p:sp>
      <p:sp>
        <p:nvSpPr>
          <p:cNvPr id="84996" name="Rectangle 2"/>
          <p:cNvSpPr>
            <a:spLocks noGrp="1" noChangeArrowheads="1"/>
          </p:cNvSpPr>
          <p:nvPr>
            <p:ph type="title"/>
          </p:nvPr>
        </p:nvSpPr>
        <p:spPr>
          <a:xfrm>
            <a:off x="468313" y="188913"/>
            <a:ext cx="7543800" cy="635000"/>
          </a:xfrm>
        </p:spPr>
        <p:txBody>
          <a:bodyPr/>
          <a:lstStyle/>
          <a:p>
            <a:pPr eaLnBrk="1" hangingPunct="1"/>
            <a:r>
              <a:rPr lang="es-ES" altLang="es-PE" sz="2600"/>
              <a:t>Los parámetros pueden ser valores o variables</a:t>
            </a:r>
          </a:p>
        </p:txBody>
      </p:sp>
      <p:graphicFrame>
        <p:nvGraphicFramePr>
          <p:cNvPr id="353311" name="Group 31"/>
          <p:cNvGraphicFramePr>
            <a:graphicFrameLocks noGrp="1"/>
          </p:cNvGraphicFramePr>
          <p:nvPr/>
        </p:nvGraphicFramePr>
        <p:xfrm>
          <a:off x="539750" y="836613"/>
          <a:ext cx="8207375" cy="5489575"/>
        </p:xfrm>
        <a:graphic>
          <a:graphicData uri="http://schemas.openxmlformats.org/drawingml/2006/table">
            <a:tbl>
              <a:tblPr/>
              <a:tblGrid>
                <a:gridCol w="8207375">
                  <a:extLst>
                    <a:ext uri="{9D8B030D-6E8A-4147-A177-3AD203B41FA5}">
                      <a16:colId xmlns:a16="http://schemas.microsoft.com/office/drawing/2014/main" val="1282355285"/>
                    </a:ext>
                  </a:extLst>
                </a:gridCol>
              </a:tblGrid>
              <a:tr h="5489575">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Sub</a:t>
                      </a:r>
                      <a:r>
                        <a:rPr kumimoji="0" lang="es-ES" altLang="es-PE" sz="1100" b="0" i="0" u="none" strike="noStrike" cap="none" normalizeH="0" baseline="0">
                          <a:ln>
                            <a:noFill/>
                          </a:ln>
                          <a:solidFill>
                            <a:schemeClr val="tx1"/>
                          </a:solidFill>
                          <a:effectLst/>
                          <a:latin typeface="Arial" panose="020B0604020202020204" pitchFamily="34" charset="0"/>
                        </a:rPr>
                        <a:t> Registros_Octa()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 </a:t>
                      </a:r>
                      <a:r>
                        <a:rPr kumimoji="0" lang="es-ES" altLang="es-PE" sz="1100" b="0" i="0" u="none" strike="noStrike" cap="none" normalizeH="0" baseline="0">
                          <a:ln>
                            <a:noFill/>
                          </a:ln>
                          <a:solidFill>
                            <a:schemeClr val="tx1"/>
                          </a:solidFill>
                          <a:effectLst/>
                          <a:latin typeface="Arial" panose="020B0604020202020204" pitchFamily="34" charset="0"/>
                        </a:rPr>
                        <a:t>Nombre </a:t>
                      </a:r>
                      <a:r>
                        <a:rPr kumimoji="0" lang="es-ES" altLang="es-PE" sz="1100" b="0" i="0" u="none" strike="noStrike" cap="none" normalizeH="0" baseline="0">
                          <a:ln>
                            <a:noFill/>
                          </a:ln>
                          <a:solidFill>
                            <a:srgbClr val="0033CC"/>
                          </a:solidFill>
                          <a:effectLst/>
                          <a:latin typeface="Arial" panose="020B0604020202020204" pitchFamily="34" charset="0"/>
                        </a:rPr>
                        <a:t>As String</a:t>
                      </a:r>
                      <a:r>
                        <a:rPr kumimoji="0" lang="es-ES" altLang="es-PE" sz="1100" b="0" i="0" u="none" strike="noStrike" cap="none" normalizeH="0" baseline="0">
                          <a:ln>
                            <a:noFill/>
                          </a:ln>
                          <a:solidFill>
                            <a:schemeClr val="tx1"/>
                          </a:solidFill>
                          <a:effectLst/>
                          <a:latin typeface="Arial" panose="020B0604020202020204" pitchFamily="34" charset="0"/>
                        </a:rPr>
                        <a:t>, Ciudad </a:t>
                      </a:r>
                      <a:r>
                        <a:rPr kumimoji="0" lang="es-ES" altLang="es-PE" sz="1100" b="0" i="0" u="none" strike="noStrike" cap="none" normalizeH="0" baseline="0">
                          <a:ln>
                            <a:noFill/>
                          </a:ln>
                          <a:solidFill>
                            <a:srgbClr val="0033CC"/>
                          </a:solidFill>
                          <a:effectLst/>
                          <a:latin typeface="Arial" panose="020B0604020202020204" pitchFamily="34" charset="0"/>
                        </a:rPr>
                        <a:t>As String</a:t>
                      </a:r>
                      <a:r>
                        <a:rPr kumimoji="0" lang="es-ES" altLang="es-PE" sz="1100" b="0" i="0" u="none" strike="noStrike" cap="none" normalizeH="0" baseline="0">
                          <a:ln>
                            <a:noFill/>
                          </a:ln>
                          <a:solidFill>
                            <a:schemeClr val="tx1"/>
                          </a:solidFill>
                          <a:effectLst/>
                          <a:latin typeface="Arial" panose="020B0604020202020204" pitchFamily="34" charset="0"/>
                        </a:rPr>
                        <a:t>, Edad </a:t>
                      </a:r>
                      <a:r>
                        <a:rPr kumimoji="0" lang="es-ES" altLang="es-PE" sz="1100" b="0" i="0" u="none" strike="noStrike" cap="none" normalizeH="0" baseline="0">
                          <a:ln>
                            <a:noFill/>
                          </a:ln>
                          <a:solidFill>
                            <a:srgbClr val="0033CC"/>
                          </a:solidFill>
                          <a:effectLst/>
                          <a:latin typeface="Arial" panose="020B0604020202020204" pitchFamily="34" charset="0"/>
                        </a:rPr>
                        <a:t>As Integer</a:t>
                      </a:r>
                      <a:r>
                        <a:rPr kumimoji="0" lang="es-ES" altLang="es-PE" sz="1100" b="0" i="0" u="none" strike="noStrike" cap="none" normalizeH="0" baseline="0">
                          <a:ln>
                            <a:noFill/>
                          </a:ln>
                          <a:solidFill>
                            <a:schemeClr val="tx1"/>
                          </a:solidFill>
                          <a:effectLst/>
                          <a:latin typeface="Arial" panose="020B0604020202020204" pitchFamily="34" charset="0"/>
                        </a:rPr>
                        <a:t>,</a:t>
                      </a:r>
                      <a:r>
                        <a:rPr kumimoji="0" lang="es-ES" altLang="es-PE" sz="1100" b="0" i="0" u="none" strike="noStrike" cap="none" normalizeH="0" baseline="0">
                          <a:ln>
                            <a:noFill/>
                          </a:ln>
                          <a:solidFill>
                            <a:srgbClr val="0033CC"/>
                          </a:solidFill>
                          <a:effectLst/>
                          <a:latin typeface="Arial" panose="020B0604020202020204" pitchFamily="34" charset="0"/>
                        </a:rPr>
                        <a:t> </a:t>
                      </a:r>
                      <a:r>
                        <a:rPr kumimoji="0" lang="es-ES" altLang="es-PE" sz="1100" b="0" i="0" u="none" strike="noStrike" cap="none" normalizeH="0" baseline="0">
                          <a:ln>
                            <a:noFill/>
                          </a:ln>
                          <a:solidFill>
                            <a:schemeClr val="tx1"/>
                          </a:solidFill>
                          <a:effectLst/>
                          <a:latin typeface="Arial" panose="020B0604020202020204" pitchFamily="34" charset="0"/>
                        </a:rPr>
                        <a:t>fecha </a:t>
                      </a:r>
                      <a:r>
                        <a:rPr kumimoji="0" lang="es-ES" altLang="es-PE" sz="1100" b="0" i="0" u="none" strike="noStrike" cap="none" normalizeH="0" baseline="0">
                          <a:ln>
                            <a:noFill/>
                          </a:ln>
                          <a:solidFill>
                            <a:srgbClr val="0033CC"/>
                          </a:solidFill>
                          <a:effectLst/>
                          <a:latin typeface="Arial" panose="020B0604020202020204" pitchFamily="34" charset="0"/>
                        </a:rPr>
                        <a:t>As Date</a:t>
                      </a:r>
                      <a:r>
                        <a:rPr kumimoji="0" lang="es-ES" altLang="es-PE" sz="1100" b="0" i="0" u="none" strike="noStrike" cap="none" normalizeH="0" baseline="0">
                          <a:ln>
                            <a:noFill/>
                          </a:ln>
                          <a:solidFill>
                            <a:schemeClr val="tx1"/>
                          </a:solidFill>
                          <a:effectLst/>
                          <a:latin typeface="Arial" panose="020B0604020202020204" pitchFamily="34" charset="0"/>
                        </a:rPr>
                        <a:t>, Mas_datos </a:t>
                      </a:r>
                      <a:r>
                        <a:rPr kumimoji="0" lang="es-ES" altLang="es-PE" sz="11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9900"/>
                          </a:solidFill>
                          <a:effectLst/>
                          <a:latin typeface="Arial" panose="020B0604020202020204" pitchFamily="34" charset="0"/>
                        </a:rPr>
                        <a:t>    ' Al procedimiento Saltar_Celdas_Llenas_Bis se le pueden pasar valores como en el caso anterior, o variables como en este.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9900"/>
                          </a:solidFill>
                          <a:effectLst/>
                          <a:latin typeface="Arial" panose="020B0604020202020204" pitchFamily="34" charset="0"/>
                        </a:rPr>
                        <a:t>'******************* novedad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    Dim</a:t>
                      </a:r>
                      <a:r>
                        <a:rPr kumimoji="0" lang="es-ES" altLang="es-PE" sz="1100" b="0" i="0" u="none" strike="noStrike" cap="none" normalizeH="0" baseline="0">
                          <a:ln>
                            <a:noFill/>
                          </a:ln>
                          <a:solidFill>
                            <a:schemeClr val="tx1"/>
                          </a:solidFill>
                          <a:effectLst/>
                          <a:latin typeface="Arial" panose="020B0604020202020204" pitchFamily="34" charset="0"/>
                        </a:rPr>
                        <a:t> hoja </a:t>
                      </a:r>
                      <a:r>
                        <a:rPr kumimoji="0" lang="es-ES" altLang="es-PE" sz="11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Casilla_Inicial </a:t>
                      </a:r>
                      <a:r>
                        <a:rPr kumimoji="0" lang="es-ES" altLang="es-PE" sz="11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hoja = InputBox("En que hoja está la base de datos : ", "Entrar Nombre de Hoja")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Casilla_Inicial = InputBox("En que casilla comienza la base de datos", "Casilla Inicial")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9900"/>
                          </a:solidFill>
                          <a:effectLst/>
                          <a:latin typeface="Arial" panose="020B0604020202020204" pitchFamily="34" charset="0"/>
                        </a:rPr>
                        <a:t>    ' Observe que los parámetros son dos variables cuyo valor se ha entrado desde teclado 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9900"/>
                          </a:solidFill>
                          <a:effectLst/>
                          <a:latin typeface="Arial" panose="020B0604020202020204" pitchFamily="34" charset="0"/>
                        </a:rPr>
                        <a:t>    ' las dos instrucciones InputBox anteriores.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Call </a:t>
                      </a:r>
                      <a:r>
                        <a:rPr kumimoji="0" lang="es-ES" altLang="es-PE" sz="1100" b="0" i="0" u="none" strike="noStrike" cap="none" normalizeH="0" baseline="0">
                          <a:ln>
                            <a:noFill/>
                          </a:ln>
                          <a:solidFill>
                            <a:schemeClr val="tx1"/>
                          </a:solidFill>
                          <a:effectLst/>
                          <a:latin typeface="Arial" panose="020B0604020202020204" pitchFamily="34" charset="0"/>
                        </a:rPr>
                        <a:t>Saltar_Celdas_Llenas_Bis(hoja, Casilla_Inicial)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9900"/>
                          </a:solidFill>
                          <a:effectLst/>
                          <a:latin typeface="Arial" panose="020B0604020202020204" pitchFamily="34" charset="0"/>
                        </a:rPr>
                        <a:t>'******************* novedad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Nombre = InputBox("Entre el Nombre : ", "Nombre")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Ciudad = InputBox("Entre la Ciudad : ", "Ciudad")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Edad = Val(InputBox("Entre la Edad : ", "Edad"))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fecha = </a:t>
                      </a:r>
                      <a:r>
                        <a:rPr kumimoji="0" lang="es-ES" altLang="es-PE" sz="1100" b="0" i="0" u="none" strike="noStrike" cap="none" normalizeH="0" baseline="0">
                          <a:ln>
                            <a:noFill/>
                          </a:ln>
                          <a:solidFill>
                            <a:srgbClr val="0033CC"/>
                          </a:solidFill>
                          <a:effectLst/>
                          <a:latin typeface="Arial" panose="020B0604020202020204" pitchFamily="34" charset="0"/>
                        </a:rPr>
                        <a:t>CDate</a:t>
                      </a:r>
                      <a:r>
                        <a:rPr kumimoji="0" lang="es-ES" altLang="es-PE" sz="1100" b="0" i="0" u="none" strike="noStrike" cap="none" normalizeH="0" baseline="0">
                          <a:ln>
                            <a:noFill/>
                          </a:ln>
                          <a:solidFill>
                            <a:schemeClr val="tx1"/>
                          </a:solidFill>
                          <a:effectLst/>
                          <a:latin typeface="Arial" panose="020B0604020202020204" pitchFamily="34" charset="0"/>
                        </a:rPr>
                        <a:t>(InputBox("Entre la Fecha : ", "Fecha"))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With</a:t>
                      </a:r>
                      <a:r>
                        <a:rPr kumimoji="0" lang="es-ES" altLang="es-PE" sz="1100" b="0" i="0" u="none" strike="noStrike" cap="none" normalizeH="0" baseline="0">
                          <a:ln>
                            <a:noFill/>
                          </a:ln>
                          <a:solidFill>
                            <a:schemeClr val="tx1"/>
                          </a:solidFill>
                          <a:effectLst/>
                          <a:latin typeface="Arial" panose="020B0604020202020204" pitchFamily="34" charset="0"/>
                        </a:rPr>
                        <a:t> ActiveCell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.Value = Nombre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.Offset(0, 1).Value = Ciudad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.Offset(0, 2).Value = Edad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.Offset(0, 3).Value = fecha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With</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ActiveCell.Offset(1, 0).Activate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Mas_datos = MsgBox("Otro registro ?", vbYesNo + vbQuestion, "Entrada de datos")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Loop While</a:t>
                      </a:r>
                      <a:r>
                        <a:rPr kumimoji="0" lang="es-ES" altLang="es-PE" sz="1100" b="0" i="0" u="none" strike="noStrike" cap="none" normalizeH="0" baseline="0">
                          <a:ln>
                            <a:noFill/>
                          </a:ln>
                          <a:solidFill>
                            <a:schemeClr val="tx1"/>
                          </a:solidFill>
                          <a:effectLst/>
                          <a:latin typeface="Arial" panose="020B0604020202020204" pitchFamily="34" charset="0"/>
                        </a:rPr>
                        <a:t> Mas_datos = vbYes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End Sub</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84744348"/>
                  </a:ext>
                </a:extLst>
              </a:tr>
            </a:tbl>
          </a:graphicData>
        </a:graphic>
      </p:graphicFrame>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Marcador de fecha 3"/>
          <p:cNvSpPr>
            <a:spLocks noGrp="1"/>
          </p:cNvSpPr>
          <p:nvPr>
            <p:ph type="dt" sz="quarter" idx="10"/>
          </p:nvPr>
        </p:nvSpPr>
        <p:spPr/>
        <p:txBody>
          <a:bodyPr/>
          <a:lstStyle/>
          <a:p>
            <a:pPr>
              <a:defRPr/>
            </a:pPr>
            <a:fld id="{A6778E30-953E-4925-BD6E-B8E82F397386}" type="datetime1">
              <a:rPr lang="es-ES" altLang="es-PE" smtClean="0"/>
              <a:t>07/03/2022</a:t>
            </a:fld>
            <a:endParaRPr lang="es-ES" altLang="en-US"/>
          </a:p>
        </p:txBody>
      </p:sp>
      <p:sp>
        <p:nvSpPr>
          <p:cNvPr id="15" name="Marcador de número de diapositiva 5"/>
          <p:cNvSpPr>
            <a:spLocks noGrp="1"/>
          </p:cNvSpPr>
          <p:nvPr>
            <p:ph type="sldNum" sz="quarter" idx="12"/>
          </p:nvPr>
        </p:nvSpPr>
        <p:spPr/>
        <p:txBody>
          <a:bodyPr/>
          <a:lstStyle/>
          <a:p>
            <a:pPr>
              <a:defRPr/>
            </a:pPr>
            <a:fld id="{BB42F8B0-8EB7-4A76-9BC1-2307A267737D}" type="slidenum">
              <a:rPr lang="es-ES" altLang="en-US"/>
              <a:pPr>
                <a:defRPr/>
              </a:pPr>
              <a:t>66</a:t>
            </a:fld>
            <a:endParaRPr lang="es-ES" altLang="en-US"/>
          </a:p>
        </p:txBody>
      </p:sp>
      <p:sp>
        <p:nvSpPr>
          <p:cNvPr id="86020" name="Rectangle 2"/>
          <p:cNvSpPr>
            <a:spLocks noGrp="1" noChangeArrowheads="1"/>
          </p:cNvSpPr>
          <p:nvPr>
            <p:ph type="title"/>
          </p:nvPr>
        </p:nvSpPr>
        <p:spPr>
          <a:xfrm>
            <a:off x="358775" y="260350"/>
            <a:ext cx="8785225" cy="720725"/>
          </a:xfrm>
        </p:spPr>
        <p:txBody>
          <a:bodyPr/>
          <a:lstStyle/>
          <a:p>
            <a:pPr eaLnBrk="1" hangingPunct="1"/>
            <a:r>
              <a:rPr lang="es-ES" altLang="es-PE" sz="3100" b="0"/>
              <a:t>Variables Locales y variables Globales</a:t>
            </a:r>
            <a:endParaRPr lang="es-ES" altLang="es-PE" sz="3100"/>
          </a:p>
        </p:txBody>
      </p:sp>
      <p:sp>
        <p:nvSpPr>
          <p:cNvPr id="86021" name="Rectangle 3"/>
          <p:cNvSpPr>
            <a:spLocks noGrp="1" noChangeArrowheads="1"/>
          </p:cNvSpPr>
          <p:nvPr>
            <p:ph type="body" idx="1"/>
          </p:nvPr>
        </p:nvSpPr>
        <p:spPr>
          <a:xfrm>
            <a:off x="468313" y="836613"/>
            <a:ext cx="8229600" cy="1223962"/>
          </a:xfrm>
        </p:spPr>
        <p:txBody>
          <a:bodyPr/>
          <a:lstStyle/>
          <a:p>
            <a:pPr eaLnBrk="1" hangingPunct="1"/>
            <a:r>
              <a:rPr lang="es-ES" altLang="es-PE" sz="1500"/>
              <a:t>El ámbito de una variable declarada dentro de una función es la propia función.</a:t>
            </a:r>
          </a:p>
          <a:p>
            <a:pPr eaLnBrk="1" hangingPunct="1"/>
            <a:r>
              <a:rPr lang="es-ES" altLang="es-PE" sz="1500"/>
              <a:t>Es decir, no podrá utilizarse fuera de dicha función.</a:t>
            </a:r>
          </a:p>
          <a:p>
            <a:pPr eaLnBrk="1" hangingPunct="1"/>
            <a:r>
              <a:rPr lang="es-ES" altLang="es-PE" sz="1500"/>
              <a:t>Así, el siguiente programa que debería sumar las cinco filas siguientes a partir de la casilla activa y guardar el resultado en la sexta es </a:t>
            </a:r>
            <a:r>
              <a:rPr lang="es-ES" altLang="es-PE" sz="1500" b="1"/>
              <a:t>incorrecto</a:t>
            </a:r>
            <a:r>
              <a:rPr lang="es-ES" altLang="es-PE" sz="1500"/>
              <a:t>.</a:t>
            </a:r>
          </a:p>
        </p:txBody>
      </p:sp>
      <p:graphicFrame>
        <p:nvGraphicFramePr>
          <p:cNvPr id="309274" name="Group 26"/>
          <p:cNvGraphicFramePr>
            <a:graphicFrameLocks noGrp="1"/>
          </p:cNvGraphicFramePr>
          <p:nvPr/>
        </p:nvGraphicFramePr>
        <p:xfrm>
          <a:off x="395288" y="2060575"/>
          <a:ext cx="8280400" cy="2089150"/>
        </p:xfrm>
        <a:graphic>
          <a:graphicData uri="http://schemas.openxmlformats.org/drawingml/2006/table">
            <a:tbl>
              <a:tblPr/>
              <a:tblGrid>
                <a:gridCol w="4175125">
                  <a:extLst>
                    <a:ext uri="{9D8B030D-6E8A-4147-A177-3AD203B41FA5}">
                      <a16:colId xmlns:a16="http://schemas.microsoft.com/office/drawing/2014/main" val="2265983428"/>
                    </a:ext>
                  </a:extLst>
                </a:gridCol>
                <a:gridCol w="4105275">
                  <a:extLst>
                    <a:ext uri="{9D8B030D-6E8A-4147-A177-3AD203B41FA5}">
                      <a16:colId xmlns:a16="http://schemas.microsoft.com/office/drawing/2014/main" val="4285920312"/>
                    </a:ext>
                  </a:extLst>
                </a:gridCol>
              </a:tblGrid>
              <a:tr h="2089150">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rgbClr val="0033CC"/>
                          </a:solidFill>
                          <a:effectLst/>
                          <a:latin typeface="Arial" panose="020B0604020202020204" pitchFamily="34" charset="0"/>
                        </a:rPr>
                        <a:t>Sub</a:t>
                      </a: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chemeClr val="tx1"/>
                          </a:solidFill>
                          <a:effectLst/>
                          <a:latin typeface="Arial" panose="020B0604020202020204" pitchFamily="34" charset="0"/>
                        </a:rPr>
                        <a:t>Hacer()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Call</a:t>
                      </a: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chemeClr val="tx1"/>
                          </a:solidFill>
                          <a:effectLst/>
                          <a:latin typeface="Arial" panose="020B0604020202020204" pitchFamily="34" charset="0"/>
                        </a:rPr>
                        <a:t>Sumar_Cinco_Siguientes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ActiveCell.Offset(6,0).Value = Suma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rgbClr val="0033CC"/>
                          </a:solidFill>
                          <a:effectLst/>
                          <a:latin typeface="Arial" panose="020B0604020202020204" pitchFamily="34" charset="0"/>
                        </a:rPr>
                        <a:t>Sub</a:t>
                      </a: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chemeClr val="tx1"/>
                          </a:solidFill>
                          <a:effectLst/>
                          <a:latin typeface="Arial" panose="020B0604020202020204" pitchFamily="34" charset="0"/>
                        </a:rPr>
                        <a:t>Sumar_Cinco_Siguientes()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Dim</a:t>
                      </a: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chemeClr val="tx1"/>
                          </a:solidFill>
                          <a:effectLst/>
                          <a:latin typeface="Arial" panose="020B0604020202020204" pitchFamily="34" charset="0"/>
                        </a:rPr>
                        <a:t>i </a:t>
                      </a:r>
                      <a:r>
                        <a:rPr kumimoji="0" lang="es-ES" altLang="es-PE" sz="1300" b="1"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Dim</a:t>
                      </a: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chemeClr val="tx1"/>
                          </a:solidFill>
                          <a:effectLst/>
                          <a:latin typeface="Arial" panose="020B0604020202020204" pitchFamily="34" charset="0"/>
                        </a:rPr>
                        <a:t>Suma </a:t>
                      </a:r>
                      <a:r>
                        <a:rPr kumimoji="0" lang="es-ES" altLang="es-PE" sz="1300" b="1" i="0" u="none" strike="noStrike" cap="none" normalizeH="0" baseline="0">
                          <a:ln>
                            <a:noFill/>
                          </a:ln>
                          <a:solidFill>
                            <a:srgbClr val="0033CC"/>
                          </a:solidFill>
                          <a:effectLst/>
                          <a:latin typeface="Arial" panose="020B0604020202020204" pitchFamily="34" charset="0"/>
                        </a:rPr>
                        <a:t>As Single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Suma=0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For</a:t>
                      </a: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chemeClr val="tx1"/>
                          </a:solidFill>
                          <a:effectLst/>
                          <a:latin typeface="Arial" panose="020B0604020202020204" pitchFamily="34" charset="0"/>
                        </a:rPr>
                        <a:t>i=1 </a:t>
                      </a:r>
                      <a:r>
                        <a:rPr kumimoji="0" lang="es-ES" altLang="es-PE" sz="1300" b="1" i="0" u="none" strike="noStrike" cap="none" normalizeH="0" baseline="0">
                          <a:ln>
                            <a:noFill/>
                          </a:ln>
                          <a:solidFill>
                            <a:srgbClr val="0033CC"/>
                          </a:solidFill>
                          <a:effectLst/>
                          <a:latin typeface="Arial" panose="020B0604020202020204" pitchFamily="34" charset="0"/>
                        </a:rPr>
                        <a:t>To</a:t>
                      </a: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chemeClr val="tx1"/>
                          </a:solidFill>
                          <a:effectLst/>
                          <a:latin typeface="Arial" panose="020B0604020202020204" pitchFamily="34" charset="0"/>
                        </a:rPr>
                        <a:t>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Suma = Suma+ActiveCell.Offset(i,0).Value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1" i="0" u="none" strike="noStrike" cap="none" normalizeH="0" baseline="0">
                          <a:ln>
                            <a:noFill/>
                          </a:ln>
                          <a:solidFill>
                            <a:srgbClr val="0033CC"/>
                          </a:solidFill>
                          <a:effectLst/>
                          <a:latin typeface="Arial" panose="020B0604020202020204" pitchFamily="34" charset="0"/>
                        </a:rPr>
                        <a:t>Next</a:t>
                      </a: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chemeClr val="tx1"/>
                          </a:solidFill>
                          <a:effectLst/>
                          <a:latin typeface="Arial" panose="020B0604020202020204" pitchFamily="34" charset="0"/>
                        </a:rPr>
                        <a:t>i</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rgbClr val="0033CC"/>
                          </a:solidFill>
                          <a:effectLst/>
                          <a:latin typeface="Arial" panose="020B0604020202020204" pitchFamily="34" charset="0"/>
                        </a:rPr>
                        <a:t>End Sub</a:t>
                      </a:r>
                      <a:endParaRPr kumimoji="0" lang="es-ES" altLang="es-PE" sz="1300" b="0" i="0" u="none" strike="noStrike" cap="none" normalizeH="0" baseline="0">
                        <a:ln>
                          <a:noFill/>
                        </a:ln>
                        <a:solidFill>
                          <a:srgbClr val="0033CC"/>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49745251"/>
                  </a:ext>
                </a:extLst>
              </a:tr>
            </a:tbl>
          </a:graphicData>
        </a:graphic>
      </p:graphicFrame>
      <p:sp>
        <p:nvSpPr>
          <p:cNvPr id="86030" name="Rectangle 25"/>
          <p:cNvSpPr>
            <a:spLocks noChangeArrowheads="1"/>
          </p:cNvSpPr>
          <p:nvPr/>
        </p:nvSpPr>
        <p:spPr bwMode="auto">
          <a:xfrm>
            <a:off x="395288" y="4221163"/>
            <a:ext cx="8301037" cy="2087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692150" indent="-347663">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987425" indent="-293688">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281113" indent="-2921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1598613" indent="-315913">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0558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5130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29702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4274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r>
              <a:rPr lang="es-ES" altLang="es-PE" sz="1300"/>
              <a:t>Es incorrecto porque tanto las variable </a:t>
            </a:r>
            <a:r>
              <a:rPr lang="es-ES" altLang="es-PE" sz="1300" i="1"/>
              <a:t>i </a:t>
            </a:r>
            <a:r>
              <a:rPr lang="es-ES" altLang="es-PE" sz="1300"/>
              <a:t>como la variable </a:t>
            </a:r>
            <a:r>
              <a:rPr lang="es-ES" altLang="es-PE" sz="1300" i="1"/>
              <a:t>Suma </a:t>
            </a:r>
            <a:r>
              <a:rPr lang="es-ES" altLang="es-PE" sz="1300"/>
              <a:t>están declaradas dentro del procedimiento </a:t>
            </a:r>
            <a:r>
              <a:rPr lang="es-ES" altLang="es-PE" sz="1300" i="1"/>
              <a:t>Sumar_Cinco_Siguientes </a:t>
            </a:r>
            <a:r>
              <a:rPr lang="es-ES" altLang="es-PE" sz="1300"/>
              <a:t>consecuentemente, su ámbito de acción es este procedimiento.</a:t>
            </a:r>
          </a:p>
          <a:p>
            <a:pPr eaLnBrk="1" hangingPunct="1"/>
            <a:r>
              <a:rPr lang="es-ES" altLang="es-PE" sz="1300"/>
              <a:t>Por tanto, la instrucción </a:t>
            </a:r>
            <a:r>
              <a:rPr lang="es-ES" altLang="es-PE" sz="1300" i="1"/>
              <a:t>ActiveCell.Offset(6,0).Value = Suma </a:t>
            </a:r>
            <a:r>
              <a:rPr lang="es-ES" altLang="es-PE" sz="1300"/>
              <a:t>del procedimiento </a:t>
            </a:r>
            <a:r>
              <a:rPr lang="es-ES" altLang="es-PE" sz="1300" i="1"/>
              <a:t>Hacer</a:t>
            </a:r>
            <a:r>
              <a:rPr lang="es-ES" altLang="es-PE" sz="1300"/>
              <a:t>, generaría un error (con Option Explicit activado) ya que la variable </a:t>
            </a:r>
            <a:r>
              <a:rPr lang="es-ES" altLang="es-PE" sz="1300" i="1"/>
              <a:t>Suma </a:t>
            </a:r>
            <a:r>
              <a:rPr lang="es-ES" altLang="es-PE" sz="1300"/>
              <a:t>no está declarada dentro de él.</a:t>
            </a:r>
          </a:p>
          <a:p>
            <a:pPr eaLnBrk="1" hangingPunct="1"/>
            <a:r>
              <a:rPr lang="es-ES" altLang="es-PE" sz="1300"/>
              <a:t>Si piensa en declarar la variable </a:t>
            </a:r>
            <a:r>
              <a:rPr lang="es-ES" altLang="es-PE" sz="1300" i="1"/>
              <a:t>Suma </a:t>
            </a:r>
            <a:r>
              <a:rPr lang="es-ES" altLang="es-PE" sz="1300"/>
              <a:t>dentro del procedimiento </a:t>
            </a:r>
            <a:r>
              <a:rPr lang="es-ES" altLang="es-PE" sz="1300" i="1"/>
              <a:t>Hacer</a:t>
            </a:r>
            <a:r>
              <a:rPr lang="es-ES" altLang="es-PE" sz="1300"/>
              <a:t>, no solucionará nada porque esta será local a dicho procedimiento, en este caso tendría dos variables llamadas </a:t>
            </a:r>
            <a:r>
              <a:rPr lang="es-ES" altLang="es-PE" sz="1300" i="1"/>
              <a:t>Suma </a:t>
            </a:r>
            <a:r>
              <a:rPr lang="es-ES" altLang="es-PE" sz="1300"/>
              <a:t>pero cada una de ellas local a su propio procedimiento y consecuentemente con el ámbito de acción restringido a ellos.</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Marcador de fecha 3"/>
          <p:cNvSpPr>
            <a:spLocks noGrp="1"/>
          </p:cNvSpPr>
          <p:nvPr>
            <p:ph type="dt" sz="quarter" idx="10"/>
          </p:nvPr>
        </p:nvSpPr>
        <p:spPr/>
        <p:txBody>
          <a:bodyPr/>
          <a:lstStyle/>
          <a:p>
            <a:pPr>
              <a:defRPr/>
            </a:pPr>
            <a:fld id="{84D4B9D4-2CBD-44A4-9E3A-40AA051881E6}" type="datetime1">
              <a:rPr lang="es-ES" altLang="es-PE" smtClean="0"/>
              <a:t>07/03/2022</a:t>
            </a:fld>
            <a:endParaRPr lang="es-ES" altLang="en-US"/>
          </a:p>
        </p:txBody>
      </p:sp>
      <p:sp>
        <p:nvSpPr>
          <p:cNvPr id="16" name="Marcador de número de diapositiva 5"/>
          <p:cNvSpPr>
            <a:spLocks noGrp="1"/>
          </p:cNvSpPr>
          <p:nvPr>
            <p:ph type="sldNum" sz="quarter" idx="12"/>
          </p:nvPr>
        </p:nvSpPr>
        <p:spPr/>
        <p:txBody>
          <a:bodyPr/>
          <a:lstStyle/>
          <a:p>
            <a:pPr>
              <a:defRPr/>
            </a:pPr>
            <a:fld id="{B6F7A3F5-8482-4BF0-9E1A-DEEA65BF51D6}" type="slidenum">
              <a:rPr lang="es-ES" altLang="en-US"/>
              <a:pPr>
                <a:defRPr/>
              </a:pPr>
              <a:t>67</a:t>
            </a:fld>
            <a:endParaRPr lang="es-ES" altLang="en-US"/>
          </a:p>
        </p:txBody>
      </p:sp>
      <p:sp>
        <p:nvSpPr>
          <p:cNvPr id="87044" name="Rectangle 4"/>
          <p:cNvSpPr>
            <a:spLocks noGrp="1" noChangeArrowheads="1"/>
          </p:cNvSpPr>
          <p:nvPr>
            <p:ph type="title"/>
          </p:nvPr>
        </p:nvSpPr>
        <p:spPr>
          <a:xfrm>
            <a:off x="468313" y="333375"/>
            <a:ext cx="8229600" cy="847725"/>
          </a:xfrm>
        </p:spPr>
        <p:txBody>
          <a:bodyPr/>
          <a:lstStyle/>
          <a:p>
            <a:pPr eaLnBrk="1" hangingPunct="1"/>
            <a:r>
              <a:rPr lang="es-ES_tradnl" altLang="es-PE"/>
              <a:t>Variables Globales</a:t>
            </a:r>
            <a:endParaRPr lang="es-ES" altLang="es-PE"/>
          </a:p>
        </p:txBody>
      </p:sp>
      <p:sp>
        <p:nvSpPr>
          <p:cNvPr id="87045" name="Rectangle 8"/>
          <p:cNvSpPr>
            <a:spLocks noGrp="1" noChangeArrowheads="1"/>
          </p:cNvSpPr>
          <p:nvPr>
            <p:ph type="body" idx="1"/>
          </p:nvPr>
        </p:nvSpPr>
        <p:spPr>
          <a:xfrm>
            <a:off x="468313" y="1341438"/>
            <a:ext cx="8229600" cy="965200"/>
          </a:xfrm>
        </p:spPr>
        <p:txBody>
          <a:bodyPr/>
          <a:lstStyle/>
          <a:p>
            <a:pPr eaLnBrk="1" hangingPunct="1">
              <a:lnSpc>
                <a:spcPct val="80000"/>
              </a:lnSpc>
            </a:pPr>
            <a:r>
              <a:rPr lang="es-ES" altLang="es-PE" sz="1900"/>
              <a:t>Una solución seria declarar “suma” como variable global.</a:t>
            </a:r>
          </a:p>
          <a:p>
            <a:pPr eaLnBrk="1" hangingPunct="1">
              <a:lnSpc>
                <a:spcPct val="80000"/>
              </a:lnSpc>
            </a:pPr>
            <a:r>
              <a:rPr lang="es-ES" altLang="es-PE" sz="1900"/>
              <a:t>Una variable global se declara fuera de todos los procedimientos y es reconocida por todos los procedimientos del módulo.</a:t>
            </a:r>
          </a:p>
        </p:txBody>
      </p:sp>
      <p:graphicFrame>
        <p:nvGraphicFramePr>
          <p:cNvPr id="347171" name="Group 35"/>
          <p:cNvGraphicFramePr>
            <a:graphicFrameLocks noGrp="1"/>
          </p:cNvGraphicFramePr>
          <p:nvPr/>
        </p:nvGraphicFramePr>
        <p:xfrm>
          <a:off x="395288" y="2636838"/>
          <a:ext cx="8280400" cy="3411537"/>
        </p:xfrm>
        <a:graphic>
          <a:graphicData uri="http://schemas.openxmlformats.org/drawingml/2006/table">
            <a:tbl>
              <a:tblPr/>
              <a:tblGrid>
                <a:gridCol w="8280400">
                  <a:extLst>
                    <a:ext uri="{9D8B030D-6E8A-4147-A177-3AD203B41FA5}">
                      <a16:colId xmlns:a16="http://schemas.microsoft.com/office/drawing/2014/main" val="2917490333"/>
                    </a:ext>
                  </a:extLst>
                </a:gridCol>
              </a:tblGrid>
              <a:tr h="504938">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rgbClr val="0033CC"/>
                          </a:solidFill>
                          <a:effectLst/>
                          <a:latin typeface="Arial" panose="020B0604020202020204" pitchFamily="34" charset="0"/>
                        </a:rPr>
                        <a:t>Option Explicit</a:t>
                      </a:r>
                      <a:endParaRPr kumimoji="0" lang="es-ES" altLang="es-PE" sz="1100" b="0" i="1" u="none" strike="noStrike" cap="none" normalizeH="0" baseline="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rgbClr val="0033CC"/>
                          </a:solidFill>
                          <a:effectLst/>
                          <a:latin typeface="Arial" panose="020B0604020202020204" pitchFamily="34" charset="0"/>
                        </a:rPr>
                        <a:t>Dim</a:t>
                      </a:r>
                      <a:r>
                        <a:rPr kumimoji="0" lang="es-ES" altLang="es-PE" sz="1100" b="1"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chemeClr val="tx1"/>
                          </a:solidFill>
                          <a:effectLst/>
                          <a:latin typeface="Arial" panose="020B0604020202020204" pitchFamily="34" charset="0"/>
                        </a:rPr>
                        <a:t>Suma </a:t>
                      </a:r>
                      <a:r>
                        <a:rPr kumimoji="0" lang="es-ES" altLang="es-PE" sz="1100" b="1" i="0" u="none" strike="noStrike" cap="none" normalizeH="0" baseline="0">
                          <a:ln>
                            <a:noFill/>
                          </a:ln>
                          <a:solidFill>
                            <a:srgbClr val="0033CC"/>
                          </a:solidFill>
                          <a:effectLst/>
                          <a:latin typeface="Arial" panose="020B0604020202020204" pitchFamily="34" charset="0"/>
                        </a:rPr>
                        <a:t>As Single</a:t>
                      </a:r>
                      <a:r>
                        <a:rPr kumimoji="0" lang="es-ES" altLang="es-PE" sz="1100" b="1" i="0" u="none" strike="noStrike" cap="none" normalizeH="0" baseline="0">
                          <a:ln>
                            <a:noFill/>
                          </a:ln>
                          <a:solidFill>
                            <a:schemeClr val="tx1"/>
                          </a:solidFill>
                          <a:effectLst/>
                          <a:latin typeface="Arial" panose="020B0604020202020204" pitchFamily="34" charset="0"/>
                        </a:rPr>
                        <a:t>  </a:t>
                      </a:r>
                      <a:r>
                        <a:rPr kumimoji="0" lang="es-ES" altLang="es-PE" sz="1100" b="0" i="1" u="none" strike="noStrike" cap="none" normalizeH="0" baseline="0">
                          <a:ln>
                            <a:noFill/>
                          </a:ln>
                          <a:solidFill>
                            <a:schemeClr val="tx1"/>
                          </a:solidFill>
                          <a:effectLst/>
                          <a:latin typeface="Arial" panose="020B0604020202020204" pitchFamily="34" charset="0"/>
                        </a:rPr>
                        <a:t>‘</a:t>
                      </a:r>
                      <a:r>
                        <a:rPr kumimoji="0" lang="es-ES" altLang="es-PE" sz="1100" b="0" i="1" u="none" strike="noStrike" cap="none" normalizeH="0" baseline="0">
                          <a:ln>
                            <a:noFill/>
                          </a:ln>
                          <a:solidFill>
                            <a:srgbClr val="009900"/>
                          </a:solidFill>
                          <a:effectLst/>
                          <a:latin typeface="Arial" panose="020B0604020202020204" pitchFamily="34" charset="0"/>
                        </a:rPr>
                        <a:t>Suma es una variable global reconocida por todos los procedimientos del módulo</a:t>
                      </a:r>
                      <a:endParaRPr kumimoji="0" lang="es-ES" altLang="es-PE" sz="1100" b="1" i="0" u="none" strike="noStrike" cap="none" normalizeH="0" baseline="0">
                        <a:ln>
                          <a:noFill/>
                        </a:ln>
                        <a:solidFill>
                          <a:srgbClr val="009900"/>
                        </a:solidFill>
                        <a:effectLst/>
                        <a:latin typeface="Arial" panose="020B0604020202020204" pitchFamily="34" charset="0"/>
                      </a:endParaRPr>
                    </a:p>
                  </a:txBody>
                  <a:tcPr marT="45730" marB="45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19131422"/>
                  </a:ext>
                </a:extLst>
              </a:tr>
              <a:tr h="1440184">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rgbClr val="0033CC"/>
                          </a:solidFill>
                          <a:effectLst/>
                          <a:latin typeface="Arial" panose="020B0604020202020204" pitchFamily="34" charset="0"/>
                        </a:rPr>
                        <a:t>   Sub</a:t>
                      </a:r>
                      <a:r>
                        <a:rPr kumimoji="0" lang="es-ES" altLang="es-PE" sz="1100" b="1"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chemeClr val="tx1"/>
                          </a:solidFill>
                          <a:effectLst/>
                          <a:latin typeface="Arial" panose="020B0604020202020204" pitchFamily="34" charset="0"/>
                        </a:rPr>
                        <a:t>Hacer_Bis()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rgbClr val="0033CC"/>
                          </a:solidFill>
                          <a:effectLst/>
                          <a:latin typeface="Arial" panose="020B0604020202020204" pitchFamily="34" charset="0"/>
                        </a:rPr>
                        <a:t>   Call</a:t>
                      </a:r>
                      <a:r>
                        <a:rPr kumimoji="0" lang="es-ES" altLang="es-PE" sz="1100" b="1"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chemeClr val="tx1"/>
                          </a:solidFill>
                          <a:effectLst/>
                          <a:latin typeface="Arial" panose="020B0604020202020204" pitchFamily="34" charset="0"/>
                        </a:rPr>
                        <a:t>Sumar_Cinco_Siguientes_Bis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ActiveCell.Offset(6,0).Value = Suma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rgbClr val="0033CC"/>
                          </a:solidFill>
                          <a:effectLst/>
                          <a:latin typeface="Arial" panose="020B0604020202020204" pitchFamily="34" charset="0"/>
                        </a:rPr>
                        <a:t>End Sub</a:t>
                      </a:r>
                    </a:p>
                  </a:txBody>
                  <a:tcPr marT="45730" marB="45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66638748"/>
                  </a:ext>
                </a:extLst>
              </a:tr>
              <a:tr h="1466415">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rgbClr val="0033CC"/>
                          </a:solidFill>
                          <a:effectLst/>
                          <a:latin typeface="Arial" panose="020B0604020202020204" pitchFamily="34" charset="0"/>
                        </a:rPr>
                        <a:t>Sub</a:t>
                      </a:r>
                      <a:r>
                        <a:rPr kumimoji="0" lang="es-ES" altLang="es-PE" sz="1100" b="1"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chemeClr val="tx1"/>
                          </a:solidFill>
                          <a:effectLst/>
                          <a:latin typeface="Arial" panose="020B0604020202020204" pitchFamily="34" charset="0"/>
                        </a:rPr>
                        <a:t>Sumar_Cinco_Siguientes_Bis()</a:t>
                      </a:r>
                      <a:endParaRPr kumimoji="0" lang="es-ES" altLang="es-PE" sz="1100" b="1" i="0" u="none" strike="noStrike" cap="none" normalizeH="0" baseline="0">
                        <a:ln>
                          <a:noFill/>
                        </a:ln>
                        <a:solidFill>
                          <a:srgbClr val="0033CC"/>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rgbClr val="0033CC"/>
                          </a:solidFill>
                          <a:effectLst/>
                          <a:latin typeface="Arial" panose="020B0604020202020204" pitchFamily="34" charset="0"/>
                        </a:rPr>
                        <a:t>   Dim</a:t>
                      </a:r>
                      <a:r>
                        <a:rPr kumimoji="0" lang="es-ES" altLang="es-PE" sz="1100" b="1"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chemeClr val="tx1"/>
                          </a:solidFill>
                          <a:effectLst/>
                          <a:latin typeface="Arial" panose="020B0604020202020204" pitchFamily="34" charset="0"/>
                        </a:rPr>
                        <a:t>i </a:t>
                      </a:r>
                      <a:r>
                        <a:rPr kumimoji="0" lang="es-ES" altLang="es-PE" sz="1100" b="1"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Suma=0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chemeClr val="tx1"/>
                          </a:solidFill>
                          <a:effectLst/>
                          <a:latin typeface="Arial" panose="020B0604020202020204" pitchFamily="34" charset="0"/>
                        </a:rPr>
                        <a:t>   </a:t>
                      </a:r>
                      <a:r>
                        <a:rPr kumimoji="0" lang="es-ES" altLang="es-PE" sz="1100" b="1" i="0" u="none" strike="noStrike" cap="none" normalizeH="0" baseline="0">
                          <a:ln>
                            <a:noFill/>
                          </a:ln>
                          <a:solidFill>
                            <a:srgbClr val="0033CC"/>
                          </a:solidFill>
                          <a:effectLst/>
                          <a:latin typeface="Arial" panose="020B0604020202020204" pitchFamily="34" charset="0"/>
                        </a:rPr>
                        <a:t>For</a:t>
                      </a:r>
                      <a:r>
                        <a:rPr kumimoji="0" lang="es-ES" altLang="es-PE" sz="1100" b="1"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chemeClr val="tx1"/>
                          </a:solidFill>
                          <a:effectLst/>
                          <a:latin typeface="Arial" panose="020B0604020202020204" pitchFamily="34" charset="0"/>
                        </a:rPr>
                        <a:t>i=1 </a:t>
                      </a:r>
                      <a:r>
                        <a:rPr kumimoji="0" lang="es-ES" altLang="es-PE" sz="1100" b="1" i="0" u="none" strike="noStrike" cap="none" normalizeH="0" baseline="0">
                          <a:ln>
                            <a:noFill/>
                          </a:ln>
                          <a:solidFill>
                            <a:srgbClr val="0033CC"/>
                          </a:solidFill>
                          <a:effectLst/>
                          <a:latin typeface="Arial" panose="020B0604020202020204" pitchFamily="34" charset="0"/>
                        </a:rPr>
                        <a:t>To</a:t>
                      </a:r>
                      <a:r>
                        <a:rPr kumimoji="0" lang="es-ES" altLang="es-PE" sz="1100" b="1"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chemeClr val="tx1"/>
                          </a:solidFill>
                          <a:effectLst/>
                          <a:latin typeface="Arial" panose="020B0604020202020204" pitchFamily="34" charset="0"/>
                        </a:rPr>
                        <a:t>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Suma = Suma+ActiveCell.Offset(i,0).Value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rgbClr val="0033CC"/>
                          </a:solidFill>
                          <a:effectLst/>
                          <a:latin typeface="Arial" panose="020B0604020202020204" pitchFamily="34" charset="0"/>
                        </a:rPr>
                        <a:t>   Next</a:t>
                      </a:r>
                      <a:r>
                        <a:rPr kumimoji="0" lang="es-ES" altLang="es-PE" sz="1100" b="1"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chemeClr val="tx1"/>
                          </a:solidFill>
                          <a:effectLst/>
                          <a:latin typeface="Arial" panose="020B0604020202020204" pitchFamily="34" charset="0"/>
                        </a:rPr>
                        <a:t>i</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1" i="0" u="none" strike="noStrike" cap="none" normalizeH="0" baseline="0">
                          <a:ln>
                            <a:noFill/>
                          </a:ln>
                          <a:solidFill>
                            <a:srgbClr val="0033CC"/>
                          </a:solidFill>
                          <a:effectLst/>
                          <a:latin typeface="Arial" panose="020B0604020202020204" pitchFamily="34" charset="0"/>
                        </a:rPr>
                        <a:t>End Sub</a:t>
                      </a:r>
                    </a:p>
                  </a:txBody>
                  <a:tcPr marT="45730" marB="45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7315821"/>
                  </a:ext>
                </a:extLst>
              </a:tr>
            </a:tbl>
          </a:graphicData>
        </a:graphic>
      </p:graphicFrame>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arcador de fecha 3"/>
          <p:cNvSpPr>
            <a:spLocks noGrp="1"/>
          </p:cNvSpPr>
          <p:nvPr>
            <p:ph type="dt" sz="quarter" idx="10"/>
          </p:nvPr>
        </p:nvSpPr>
        <p:spPr/>
        <p:txBody>
          <a:bodyPr/>
          <a:lstStyle/>
          <a:p>
            <a:pPr>
              <a:defRPr/>
            </a:pPr>
            <a:fld id="{51577312-601F-4C69-8D2A-93AA75CC4304}" type="datetime1">
              <a:rPr lang="es-ES" altLang="es-PE" smtClean="0"/>
              <a:t>07/03/2022</a:t>
            </a:fld>
            <a:endParaRPr lang="es-ES" altLang="en-US"/>
          </a:p>
        </p:txBody>
      </p:sp>
      <p:sp>
        <p:nvSpPr>
          <p:cNvPr id="14" name="Marcador de número de diapositiva 5"/>
          <p:cNvSpPr>
            <a:spLocks noGrp="1"/>
          </p:cNvSpPr>
          <p:nvPr>
            <p:ph type="sldNum" sz="quarter" idx="12"/>
          </p:nvPr>
        </p:nvSpPr>
        <p:spPr/>
        <p:txBody>
          <a:bodyPr/>
          <a:lstStyle/>
          <a:p>
            <a:pPr>
              <a:defRPr/>
            </a:pPr>
            <a:fld id="{EC8EB232-E413-4933-B764-D1854DA086C3}" type="slidenum">
              <a:rPr lang="es-ES" altLang="en-US"/>
              <a:pPr>
                <a:defRPr/>
              </a:pPr>
              <a:t>68</a:t>
            </a:fld>
            <a:endParaRPr lang="es-ES" altLang="en-US"/>
          </a:p>
        </p:txBody>
      </p:sp>
      <p:sp>
        <p:nvSpPr>
          <p:cNvPr id="88068" name="Rectangle 2"/>
          <p:cNvSpPr>
            <a:spLocks noGrp="1" noChangeArrowheads="1"/>
          </p:cNvSpPr>
          <p:nvPr>
            <p:ph type="title"/>
          </p:nvPr>
        </p:nvSpPr>
        <p:spPr/>
        <p:txBody>
          <a:bodyPr/>
          <a:lstStyle/>
          <a:p>
            <a:pPr eaLnBrk="1" hangingPunct="1"/>
            <a:r>
              <a:rPr lang="es-ES_tradnl" altLang="es-PE"/>
              <a:t>Pasar variables como parámetros</a:t>
            </a:r>
            <a:endParaRPr lang="es-ES" altLang="es-PE"/>
          </a:p>
        </p:txBody>
      </p:sp>
      <p:sp>
        <p:nvSpPr>
          <p:cNvPr id="88069" name="Rectangle 3"/>
          <p:cNvSpPr>
            <a:spLocks noGrp="1" noChangeArrowheads="1"/>
          </p:cNvSpPr>
          <p:nvPr>
            <p:ph type="body" idx="1"/>
          </p:nvPr>
        </p:nvSpPr>
        <p:spPr>
          <a:xfrm>
            <a:off x="395288" y="1600200"/>
            <a:ext cx="8291512" cy="1612900"/>
          </a:xfrm>
        </p:spPr>
        <p:txBody>
          <a:bodyPr/>
          <a:lstStyle/>
          <a:p>
            <a:pPr eaLnBrk="1" hangingPunct="1">
              <a:lnSpc>
                <a:spcPct val="80000"/>
              </a:lnSpc>
            </a:pPr>
            <a:r>
              <a:rPr lang="es-ES" altLang="es-PE" sz="1900"/>
              <a:t>La variable parámetro </a:t>
            </a:r>
            <a:r>
              <a:rPr lang="es-ES" altLang="es-PE" sz="1900" i="1"/>
              <a:t>S </a:t>
            </a:r>
            <a:r>
              <a:rPr lang="es-ES" altLang="es-PE" sz="1900"/>
              <a:t>(a la que se ha cambiado el nombre adrede) de </a:t>
            </a:r>
            <a:r>
              <a:rPr lang="es-ES" altLang="es-PE" sz="1900" i="1"/>
              <a:t>Sumar_Cinco_Siguientes_Tris </a:t>
            </a:r>
            <a:r>
              <a:rPr lang="es-ES" altLang="es-PE" sz="1900"/>
              <a:t>es la variable </a:t>
            </a:r>
            <a:r>
              <a:rPr lang="es-ES" altLang="es-PE" sz="1900" i="1"/>
              <a:t>Suma </a:t>
            </a:r>
            <a:r>
              <a:rPr lang="es-ES" altLang="es-PE" sz="1900"/>
              <a:t>declarada en </a:t>
            </a:r>
            <a:r>
              <a:rPr lang="es-ES" altLang="es-PE" sz="1900" i="1"/>
              <a:t>Hacer_Tris</a:t>
            </a:r>
            <a:r>
              <a:rPr lang="es-ES" altLang="es-PE" sz="1900"/>
              <a:t>.</a:t>
            </a:r>
          </a:p>
          <a:p>
            <a:pPr eaLnBrk="1" hangingPunct="1">
              <a:lnSpc>
                <a:spcPct val="80000"/>
              </a:lnSpc>
            </a:pPr>
            <a:r>
              <a:rPr lang="es-ES" altLang="es-PE" sz="1900"/>
              <a:t>Funcionará porque en Visual Basic, a menos que se indique lo contrario, el paso de parámetros es por referencia.</a:t>
            </a:r>
          </a:p>
          <a:p>
            <a:pPr eaLnBrk="1" hangingPunct="1">
              <a:lnSpc>
                <a:spcPct val="80000"/>
              </a:lnSpc>
            </a:pPr>
            <a:endParaRPr lang="es-ES" altLang="es-PE" sz="1900"/>
          </a:p>
        </p:txBody>
      </p:sp>
      <p:graphicFrame>
        <p:nvGraphicFramePr>
          <p:cNvPr id="350230" name="Group 22"/>
          <p:cNvGraphicFramePr>
            <a:graphicFrameLocks noGrp="1"/>
          </p:cNvGraphicFramePr>
          <p:nvPr/>
        </p:nvGraphicFramePr>
        <p:xfrm>
          <a:off x="468313" y="3284538"/>
          <a:ext cx="8280400" cy="2736850"/>
        </p:xfrm>
        <a:graphic>
          <a:graphicData uri="http://schemas.openxmlformats.org/drawingml/2006/table">
            <a:tbl>
              <a:tblPr/>
              <a:tblGrid>
                <a:gridCol w="4103687">
                  <a:extLst>
                    <a:ext uri="{9D8B030D-6E8A-4147-A177-3AD203B41FA5}">
                      <a16:colId xmlns:a16="http://schemas.microsoft.com/office/drawing/2014/main" val="3004421777"/>
                    </a:ext>
                  </a:extLst>
                </a:gridCol>
                <a:gridCol w="4176713">
                  <a:extLst>
                    <a:ext uri="{9D8B030D-6E8A-4147-A177-3AD203B41FA5}">
                      <a16:colId xmlns:a16="http://schemas.microsoft.com/office/drawing/2014/main" val="4239282982"/>
                    </a:ext>
                  </a:extLst>
                </a:gridCol>
              </a:tblGrid>
              <a:tr h="2736850">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rgbClr val="0033CC"/>
                          </a:solidFill>
                          <a:effectLst/>
                          <a:latin typeface="Arial" panose="020B0604020202020204" pitchFamily="34" charset="0"/>
                        </a:rPr>
                        <a:t>Sub</a:t>
                      </a: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chemeClr val="tx1"/>
                          </a:solidFill>
                          <a:effectLst/>
                          <a:latin typeface="Arial" panose="020B0604020202020204" pitchFamily="34" charset="0"/>
                        </a:rPr>
                        <a:t>Hacer_Tris()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rgbClr val="0033CC"/>
                          </a:solidFill>
                          <a:effectLst/>
                          <a:latin typeface="Arial" panose="020B0604020202020204" pitchFamily="34" charset="0"/>
                        </a:rPr>
                        <a:t>   Dim</a:t>
                      </a: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chemeClr val="tx1"/>
                          </a:solidFill>
                          <a:effectLst/>
                          <a:latin typeface="Arial" panose="020B0604020202020204" pitchFamily="34" charset="0"/>
                        </a:rPr>
                        <a:t>Suma </a:t>
                      </a:r>
                      <a:r>
                        <a:rPr kumimoji="0" lang="es-ES" altLang="es-PE" sz="1300" b="1" i="0" u="none" strike="noStrike" cap="none" normalizeH="0" baseline="0">
                          <a:ln>
                            <a:noFill/>
                          </a:ln>
                          <a:solidFill>
                            <a:srgbClr val="0033CC"/>
                          </a:solidFill>
                          <a:effectLst/>
                          <a:latin typeface="Arial" panose="020B0604020202020204" pitchFamily="34" charset="0"/>
                        </a:rPr>
                        <a:t>As Single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1" u="none" strike="noStrike" cap="none" normalizeH="0" baseline="0">
                          <a:ln>
                            <a:noFill/>
                          </a:ln>
                          <a:solidFill>
                            <a:schemeClr val="tx1"/>
                          </a:solidFill>
                          <a:effectLst/>
                          <a:latin typeface="Arial" panose="020B0604020202020204" pitchFamily="34" charset="0"/>
                        </a:rPr>
                        <a:t>   </a:t>
                      </a:r>
                      <a:r>
                        <a:rPr kumimoji="0" lang="es-ES" altLang="es-PE" sz="1300" b="0" i="1" u="none" strike="noStrike" cap="none" normalizeH="0" baseline="0">
                          <a:ln>
                            <a:noFill/>
                          </a:ln>
                          <a:solidFill>
                            <a:srgbClr val="009900"/>
                          </a:solidFill>
                          <a:effectLst/>
                          <a:latin typeface="Arial" panose="020B0604020202020204" pitchFamily="34" charset="0"/>
                        </a:rPr>
                        <a:t>‘ Llamada a la función Sumar_Cinco_Siguientes pasándole la variable Suma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rgbClr val="0033CC"/>
                          </a:solidFill>
                          <a:effectLst/>
                          <a:latin typeface="Arial" panose="020B0604020202020204" pitchFamily="34" charset="0"/>
                        </a:rPr>
                        <a:t>   Call</a:t>
                      </a: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chemeClr val="tx1"/>
                          </a:solidFill>
                          <a:effectLst/>
                          <a:latin typeface="Arial" panose="020B0604020202020204" pitchFamily="34" charset="0"/>
                        </a:rPr>
                        <a:t>Sumar_Cinco_Siguientes_Tris(Suma)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ActiveCell.Offset(6,0).Value = Suma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rgbClr val="0033CC"/>
                          </a:solidFill>
                          <a:effectLst/>
                          <a:latin typeface="Arial" panose="020B0604020202020204" pitchFamily="34" charset="0"/>
                        </a:rPr>
                        <a:t>Sub</a:t>
                      </a: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chemeClr val="tx1"/>
                          </a:solidFill>
                          <a:effectLst/>
                          <a:latin typeface="Arial" panose="020B0604020202020204" pitchFamily="34" charset="0"/>
                        </a:rPr>
                        <a:t>Sumar_Cinco_Siguientes_Tris(S </a:t>
                      </a:r>
                      <a:r>
                        <a:rPr kumimoji="0" lang="es-ES" altLang="es-PE" sz="1300" b="1" i="0" u="none" strike="noStrike" cap="none" normalizeH="0" baseline="0">
                          <a:ln>
                            <a:noFill/>
                          </a:ln>
                          <a:solidFill>
                            <a:schemeClr val="tx1"/>
                          </a:solidFill>
                          <a:effectLst/>
                          <a:latin typeface="Arial" panose="020B0604020202020204" pitchFamily="34" charset="0"/>
                        </a:rPr>
                        <a:t>As Single</a:t>
                      </a:r>
                      <a:r>
                        <a:rPr kumimoji="0" lang="es-ES" altLang="es-PE" sz="1300" b="0" i="0" u="none" strike="noStrike" cap="none" normalizeH="0" baseline="0">
                          <a:ln>
                            <a:noFill/>
                          </a:ln>
                          <a:solidFill>
                            <a:schemeClr val="tx1"/>
                          </a:solidFill>
                          <a:effectLst/>
                          <a:latin typeface="Arial" panose="020B0604020202020204" pitchFamily="34" charset="0"/>
                        </a:rPr>
                        <a: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rgbClr val="0033CC"/>
                          </a:solidFill>
                          <a:effectLst/>
                          <a:latin typeface="Arial" panose="020B0604020202020204" pitchFamily="34" charset="0"/>
                        </a:rPr>
                        <a:t>   Dim</a:t>
                      </a: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chemeClr val="tx1"/>
                          </a:solidFill>
                          <a:effectLst/>
                          <a:latin typeface="Arial" panose="020B0604020202020204" pitchFamily="34" charset="0"/>
                        </a:rPr>
                        <a:t>i </a:t>
                      </a:r>
                      <a:r>
                        <a:rPr kumimoji="0" lang="es-ES" altLang="es-PE" sz="1300" b="1"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Suma=0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rgbClr val="0033CC"/>
                          </a:solidFill>
                          <a:effectLst/>
                          <a:latin typeface="Arial" panose="020B0604020202020204" pitchFamily="34" charset="0"/>
                        </a:rPr>
                        <a:t>   For</a:t>
                      </a: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chemeClr val="tx1"/>
                          </a:solidFill>
                          <a:effectLst/>
                          <a:latin typeface="Arial" panose="020B0604020202020204" pitchFamily="34" charset="0"/>
                        </a:rPr>
                        <a:t>i=1 </a:t>
                      </a:r>
                      <a:r>
                        <a:rPr kumimoji="0" lang="es-ES" altLang="es-PE" sz="1300" b="1" i="0" u="none" strike="noStrike" cap="none" normalizeH="0" baseline="0">
                          <a:ln>
                            <a:noFill/>
                          </a:ln>
                          <a:solidFill>
                            <a:srgbClr val="0033CC"/>
                          </a:solidFill>
                          <a:effectLst/>
                          <a:latin typeface="Arial" panose="020B0604020202020204" pitchFamily="34" charset="0"/>
                        </a:rPr>
                        <a:t>To</a:t>
                      </a: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chemeClr val="tx1"/>
                          </a:solidFill>
                          <a:effectLst/>
                          <a:latin typeface="Arial" panose="020B0604020202020204" pitchFamily="34" charset="0"/>
                        </a:rPr>
                        <a:t>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S = S+ActiveCell.Offset(i,0).Value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rgbClr val="0033CC"/>
                          </a:solidFill>
                          <a:effectLst/>
                          <a:latin typeface="Arial" panose="020B0604020202020204" pitchFamily="34" charset="0"/>
                        </a:rPr>
                        <a:t>   Next</a:t>
                      </a:r>
                      <a:r>
                        <a:rPr kumimoji="0" lang="es-ES" altLang="es-PE" sz="1300" b="1"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chemeClr val="tx1"/>
                          </a:solidFill>
                          <a:effectLst/>
                          <a:latin typeface="Arial" panose="020B0604020202020204" pitchFamily="34" charset="0"/>
                        </a:rPr>
                        <a:t>i</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1" i="0" u="none" strike="noStrike" cap="none" normalizeH="0" baseline="0">
                          <a:ln>
                            <a:noFill/>
                          </a:ln>
                          <a:solidFill>
                            <a:srgbClr val="0033CC"/>
                          </a:solidFill>
                          <a:effectLst/>
                          <a:latin typeface="Arial" panose="020B0604020202020204" pitchFamily="34" charset="0"/>
                        </a:rPr>
                        <a:t>End Sub</a:t>
                      </a:r>
                      <a:endParaRPr kumimoji="0" lang="es-ES" altLang="es-PE" sz="2600" b="0" i="0" u="none" strike="noStrike" cap="none" normalizeH="0" baseline="0">
                        <a:ln>
                          <a:noFill/>
                        </a:ln>
                        <a:solidFill>
                          <a:srgbClr val="0033CC"/>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97728166"/>
                  </a:ext>
                </a:extLst>
              </a:tr>
            </a:tbl>
          </a:graphicData>
        </a:graphic>
      </p:graphicFrame>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fecha 3"/>
          <p:cNvSpPr>
            <a:spLocks noGrp="1"/>
          </p:cNvSpPr>
          <p:nvPr>
            <p:ph type="dt" sz="quarter" idx="10"/>
          </p:nvPr>
        </p:nvSpPr>
        <p:spPr/>
        <p:txBody>
          <a:bodyPr/>
          <a:lstStyle/>
          <a:p>
            <a:pPr>
              <a:defRPr/>
            </a:pPr>
            <a:fld id="{7C8E701D-B8DC-47B6-BF6A-3EE48E1EA34A}" type="datetime1">
              <a:rPr lang="es-ES" altLang="es-PE" smtClean="0"/>
              <a:t>07/03/2022</a:t>
            </a:fld>
            <a:endParaRPr lang="es-ES" altLang="en-US"/>
          </a:p>
        </p:txBody>
      </p:sp>
      <p:sp>
        <p:nvSpPr>
          <p:cNvPr id="6" name="Marcador de número de diapositiva 5"/>
          <p:cNvSpPr>
            <a:spLocks noGrp="1"/>
          </p:cNvSpPr>
          <p:nvPr>
            <p:ph type="sldNum" sz="quarter" idx="12"/>
          </p:nvPr>
        </p:nvSpPr>
        <p:spPr/>
        <p:txBody>
          <a:bodyPr/>
          <a:lstStyle/>
          <a:p>
            <a:pPr>
              <a:defRPr/>
            </a:pPr>
            <a:fld id="{0DB8B897-973C-4357-92E9-8598D77D828A}" type="slidenum">
              <a:rPr lang="es-ES" altLang="en-US"/>
              <a:pPr>
                <a:defRPr/>
              </a:pPr>
              <a:t>69</a:t>
            </a:fld>
            <a:endParaRPr lang="es-ES" altLang="en-US"/>
          </a:p>
        </p:txBody>
      </p:sp>
      <p:sp>
        <p:nvSpPr>
          <p:cNvPr id="89092" name="Rectangle 2"/>
          <p:cNvSpPr>
            <a:spLocks noGrp="1" noChangeArrowheads="1"/>
          </p:cNvSpPr>
          <p:nvPr>
            <p:ph type="title"/>
          </p:nvPr>
        </p:nvSpPr>
        <p:spPr>
          <a:xfrm>
            <a:off x="457200" y="185738"/>
            <a:ext cx="7543800" cy="1062037"/>
          </a:xfrm>
        </p:spPr>
        <p:txBody>
          <a:bodyPr/>
          <a:lstStyle/>
          <a:p>
            <a:pPr eaLnBrk="1" hangingPunct="1"/>
            <a:r>
              <a:rPr lang="es-ES" altLang="es-PE" sz="3100" b="0"/>
              <a:t>Paso por referencia y paso por valor</a:t>
            </a:r>
            <a:endParaRPr lang="es-ES" altLang="es-PE" sz="3100"/>
          </a:p>
        </p:txBody>
      </p:sp>
      <p:sp>
        <p:nvSpPr>
          <p:cNvPr id="89093" name="Rectangle 3"/>
          <p:cNvSpPr>
            <a:spLocks noGrp="1" noChangeArrowheads="1"/>
          </p:cNvSpPr>
          <p:nvPr>
            <p:ph type="body" idx="1"/>
          </p:nvPr>
        </p:nvSpPr>
        <p:spPr>
          <a:xfrm>
            <a:off x="457200" y="1268413"/>
            <a:ext cx="8229600" cy="4862512"/>
          </a:xfrm>
        </p:spPr>
        <p:txBody>
          <a:bodyPr/>
          <a:lstStyle/>
          <a:p>
            <a:pPr eaLnBrk="1" hangingPunct="1">
              <a:lnSpc>
                <a:spcPct val="90000"/>
              </a:lnSpc>
            </a:pPr>
            <a:r>
              <a:rPr lang="es-ES" altLang="es-PE" sz="1700"/>
              <a:t>El paso por valor significa que la variable parámetro del procedimiento recibe el valor de la variable (o directamente el valor) de su parámetro correspondiente de la instrucción de llamada y en el paso por referencia, la variable parámetro del procedimiento es la misma que su parámetro correspondiente de la instrucción de llamada, es decir, la declarada en el procedimiento desde el que se hace la llamada.</a:t>
            </a:r>
          </a:p>
          <a:p>
            <a:pPr eaLnBrk="1" hangingPunct="1">
              <a:lnSpc>
                <a:spcPct val="90000"/>
              </a:lnSpc>
            </a:pPr>
            <a:r>
              <a:rPr lang="es-ES" altLang="es-PE" sz="1700"/>
              <a:t>Por defecto, y siempre que en la instrucción de llamada se utilicen variables, las llamadas son por referencia.</a:t>
            </a:r>
          </a:p>
          <a:p>
            <a:pPr eaLnBrk="1" hangingPunct="1">
              <a:lnSpc>
                <a:spcPct val="90000"/>
              </a:lnSpc>
            </a:pPr>
            <a:r>
              <a:rPr lang="es-ES" altLang="es-PE" sz="1700"/>
              <a:t>Si desea que el paso de parámetros sea por valor, debe anteponer a la variable parámetro la palabra reservada </a:t>
            </a:r>
            <a:r>
              <a:rPr lang="es-ES" altLang="es-PE" sz="1700" b="1"/>
              <a:t>ByVal</a:t>
            </a:r>
          </a:p>
          <a:p>
            <a:pPr eaLnBrk="1" hangingPunct="1">
              <a:lnSpc>
                <a:spcPct val="90000"/>
              </a:lnSpc>
              <a:buFont typeface="Wingdings" panose="05000000000000000000" pitchFamily="2" charset="2"/>
              <a:buNone/>
            </a:pPr>
            <a:endParaRPr lang="es-ES" altLang="es-PE" sz="800"/>
          </a:p>
          <a:p>
            <a:pPr algn="ctr" eaLnBrk="1" hangingPunct="1">
              <a:lnSpc>
                <a:spcPct val="90000"/>
              </a:lnSpc>
              <a:buFont typeface="Wingdings" panose="05000000000000000000" pitchFamily="2" charset="2"/>
              <a:buNone/>
            </a:pPr>
            <a:r>
              <a:rPr lang="es-ES" altLang="es-PE" sz="1500" b="1">
                <a:solidFill>
                  <a:srgbClr val="0033CC"/>
                </a:solidFill>
              </a:rPr>
              <a:t>Sub</a:t>
            </a:r>
            <a:r>
              <a:rPr lang="es-ES" altLang="es-PE" sz="1500" b="1"/>
              <a:t> </a:t>
            </a:r>
            <a:r>
              <a:rPr lang="es-ES" altLang="es-PE" sz="1500"/>
              <a:t>Saltar_Celdas_Llenas(</a:t>
            </a:r>
            <a:r>
              <a:rPr lang="es-ES" altLang="es-PE" sz="1500" b="1">
                <a:solidFill>
                  <a:srgbClr val="0033CC"/>
                </a:solidFill>
              </a:rPr>
              <a:t>ByVal</a:t>
            </a:r>
            <a:r>
              <a:rPr lang="es-ES" altLang="es-PE" sz="1500" b="1"/>
              <a:t> </a:t>
            </a:r>
            <a:r>
              <a:rPr lang="es-ES" altLang="es-PE" sz="1500"/>
              <a:t>Hoja As String, </a:t>
            </a:r>
            <a:r>
              <a:rPr lang="es-ES" altLang="es-PE" sz="1500" b="1">
                <a:solidFill>
                  <a:srgbClr val="0033CC"/>
                </a:solidFill>
              </a:rPr>
              <a:t>ByVal</a:t>
            </a:r>
            <a:r>
              <a:rPr lang="es-ES" altLang="es-PE" sz="1500" b="1"/>
              <a:t> </a:t>
            </a:r>
            <a:r>
              <a:rPr lang="es-ES" altLang="es-PE" sz="1500"/>
              <a:t>Casilla_Inicial As String)</a:t>
            </a:r>
          </a:p>
          <a:p>
            <a:pPr eaLnBrk="1" hangingPunct="1">
              <a:lnSpc>
                <a:spcPct val="90000"/>
              </a:lnSpc>
              <a:buFont typeface="Wingdings" panose="05000000000000000000" pitchFamily="2" charset="2"/>
              <a:buNone/>
            </a:pPr>
            <a:endParaRPr lang="es-ES" altLang="es-PE" sz="700"/>
          </a:p>
          <a:p>
            <a:pPr eaLnBrk="1" hangingPunct="1">
              <a:lnSpc>
                <a:spcPct val="90000"/>
              </a:lnSpc>
            </a:pPr>
            <a:r>
              <a:rPr lang="es-ES" altLang="es-PE" sz="1700"/>
              <a:t>Aunque lo elegante y efectivo por razones de memoria seria pasar siempre que sea posible por valor, es poco habitual que así se haga en Visual Basic, seguramente por comodidad.</a:t>
            </a:r>
          </a:p>
          <a:p>
            <a:pPr eaLnBrk="1" hangingPunct="1">
              <a:lnSpc>
                <a:spcPct val="90000"/>
              </a:lnSpc>
            </a:pPr>
            <a:r>
              <a:rPr lang="es-ES" altLang="es-PE" sz="1700"/>
              <a:t>Como suponemos que hará como la mayoría, es decir, pasar por referencia, tenga cuidado con los (indeseables) efectos laterales.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arcador de fecha 4"/>
          <p:cNvSpPr>
            <a:spLocks noGrp="1"/>
          </p:cNvSpPr>
          <p:nvPr>
            <p:ph type="dt" sz="quarter" idx="10"/>
          </p:nvPr>
        </p:nvSpPr>
        <p:spPr/>
        <p:txBody>
          <a:bodyPr/>
          <a:lstStyle/>
          <a:p>
            <a:pPr>
              <a:defRPr/>
            </a:pPr>
            <a:fld id="{3D825B8D-DC4A-49A9-86F4-49EB07401023}" type="datetime1">
              <a:rPr lang="es-ES" altLang="es-PE" smtClean="0"/>
              <a:t>07/03/2022</a:t>
            </a:fld>
            <a:endParaRPr lang="es-ES" altLang="en-US"/>
          </a:p>
        </p:txBody>
      </p:sp>
      <p:sp>
        <p:nvSpPr>
          <p:cNvPr id="14" name="Marcador de número de diapositiva 6"/>
          <p:cNvSpPr>
            <a:spLocks noGrp="1"/>
          </p:cNvSpPr>
          <p:nvPr>
            <p:ph type="sldNum" sz="quarter" idx="12"/>
          </p:nvPr>
        </p:nvSpPr>
        <p:spPr/>
        <p:txBody>
          <a:bodyPr/>
          <a:lstStyle/>
          <a:p>
            <a:pPr>
              <a:defRPr/>
            </a:pPr>
            <a:fld id="{06CB3E9C-7085-45E0-B3AC-29A49558EE12}" type="slidenum">
              <a:rPr lang="es-ES" altLang="en-US"/>
              <a:pPr>
                <a:defRPr/>
              </a:pPr>
              <a:t>7</a:t>
            </a:fld>
            <a:endParaRPr lang="es-ES" altLang="en-US"/>
          </a:p>
        </p:txBody>
      </p:sp>
      <p:sp>
        <p:nvSpPr>
          <p:cNvPr id="18436" name="Rectangle 2"/>
          <p:cNvSpPr>
            <a:spLocks noGrp="1" noChangeArrowheads="1"/>
          </p:cNvSpPr>
          <p:nvPr>
            <p:ph type="title"/>
          </p:nvPr>
        </p:nvSpPr>
        <p:spPr/>
        <p:txBody>
          <a:bodyPr/>
          <a:lstStyle/>
          <a:p>
            <a:pPr eaLnBrk="1" hangingPunct="1"/>
            <a:r>
              <a:rPr lang="es-ES_tradnl" altLang="es-PE"/>
              <a:t>Dim e InputBox</a:t>
            </a:r>
            <a:endParaRPr lang="es-ES" altLang="es-PE"/>
          </a:p>
        </p:txBody>
      </p:sp>
      <p:graphicFrame>
        <p:nvGraphicFramePr>
          <p:cNvPr id="212011" name="Group 43"/>
          <p:cNvGraphicFramePr>
            <a:graphicFrameLocks noGrp="1"/>
          </p:cNvGraphicFramePr>
          <p:nvPr>
            <p:ph sz="half" idx="2"/>
          </p:nvPr>
        </p:nvGraphicFramePr>
        <p:xfrm>
          <a:off x="1042988" y="2166938"/>
          <a:ext cx="7489825" cy="3829050"/>
        </p:xfrm>
        <a:graphic>
          <a:graphicData uri="http://schemas.openxmlformats.org/drawingml/2006/table">
            <a:tbl>
              <a:tblPr/>
              <a:tblGrid>
                <a:gridCol w="7489825">
                  <a:extLst>
                    <a:ext uri="{9D8B030D-6E8A-4147-A177-3AD203B41FA5}">
                      <a16:colId xmlns:a16="http://schemas.microsoft.com/office/drawing/2014/main" val="3107463563"/>
                    </a:ext>
                  </a:extLst>
                </a:gridCol>
              </a:tblGrid>
              <a:tr h="1541463">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Sub</a:t>
                      </a:r>
                      <a:r>
                        <a:rPr kumimoji="0" lang="es-ES" altLang="es-PE" sz="1300" b="0" i="0" u="none" strike="noStrike" cap="none" normalizeH="0" baseline="0">
                          <a:ln>
                            <a:noFill/>
                          </a:ln>
                          <a:solidFill>
                            <a:schemeClr val="tx1"/>
                          </a:solidFill>
                          <a:effectLst/>
                          <a:latin typeface="Arial" panose="020B0604020202020204" pitchFamily="34" charset="0"/>
                        </a:rPr>
                        <a:t> Entrar_Valor_Bis()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'Este procedimiento es igual que el anterior pero no utiliza variables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ActiveSheet.Range("D11").Value _</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 InputBox("Introducir un texto " &amp; Chr(10) &amp; "Para la casilla D11", "Entrada de datos")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'El guión bajo permite partir una línea de código demasiado larga. Ver Chr(10)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End Sub</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13409580"/>
                  </a:ext>
                </a:extLst>
              </a:tr>
              <a:tr h="2287587">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Sub</a:t>
                      </a:r>
                      <a:r>
                        <a:rPr kumimoji="0" lang="es-ES" altLang="es-PE" sz="1300" b="0" i="0" u="none" strike="noStrike" cap="none" normalizeH="0" baseline="0">
                          <a:ln>
                            <a:noFill/>
                          </a:ln>
                          <a:solidFill>
                            <a:schemeClr val="tx1"/>
                          </a:solidFill>
                          <a:effectLst/>
                          <a:latin typeface="Arial" panose="020B0604020202020204" pitchFamily="34" charset="0"/>
                        </a:rPr>
                        <a:t> Entrar_Valor_Tris()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'En este caso se pide al usuario que entre la casilla donde se introducirá el texto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Casilla </a:t>
                      </a:r>
                      <a:r>
                        <a:rPr kumimoji="0" lang="es-ES" altLang="es-PE" sz="1300" b="0" i="0" u="none" strike="noStrike" cap="none" normalizeH="0" baseline="0">
                          <a:ln>
                            <a:noFill/>
                          </a:ln>
                          <a:solidFill>
                            <a:srgbClr val="0033CC"/>
                          </a:solidFill>
                          <a:effectLst/>
                          <a:latin typeface="Arial" panose="020B0604020202020204" pitchFamily="34" charset="0"/>
                        </a:rPr>
                        <a:t>As String</a:t>
                      </a: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'Casilla puede ser por ejemplo D12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Texto </a:t>
                      </a:r>
                      <a:r>
                        <a:rPr kumimoji="0" lang="es-ES" altLang="es-PE" sz="13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Casilla = InputBox("En que casilla quiere entrar el valor", "Entrar Casilla")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Texto = InputBox("Introducir un texto" &amp; Chr(13) _</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&amp; "Para la casilla " &amp; Casilla, "Entrada de datos") </a:t>
                      </a:r>
                      <a:r>
                        <a:rPr kumimoji="0" lang="es-ES" altLang="es-PE" sz="1300" b="0" i="0" u="none" strike="noStrike" cap="none" normalizeH="0" baseline="0">
                          <a:ln>
                            <a:noFill/>
                          </a:ln>
                          <a:solidFill>
                            <a:srgbClr val="009900"/>
                          </a:solidFill>
                          <a:effectLst/>
                          <a:latin typeface="Arial" panose="020B0604020202020204" pitchFamily="34" charset="0"/>
                        </a:rPr>
                        <a:t>‘ Operador de concatenación &amp;</a:t>
                      </a:r>
                      <a:endParaRPr kumimoji="0" lang="es-ES" altLang="es-PE" sz="1300" b="0" i="0" u="none" strike="noStrike" cap="none" normalizeH="0" baseline="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ActiveSheet.Range(Casilla).Value = Texto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End Sub</a:t>
                      </a:r>
                    </a:p>
                  </a:txBody>
                  <a:tcPr marL="90000" marR="90000" marT="46800" marB="4680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44152848"/>
                  </a:ext>
                </a:extLst>
              </a:tr>
            </a:tbl>
          </a:graphicData>
        </a:graphic>
      </p:graphicFrame>
      <p:sp>
        <p:nvSpPr>
          <p:cNvPr id="18445" name="Rectangle 44"/>
          <p:cNvSpPr>
            <a:spLocks noGrp="1" noChangeArrowheads="1"/>
          </p:cNvSpPr>
          <p:nvPr>
            <p:ph type="body" sz="half" idx="1"/>
          </p:nvPr>
        </p:nvSpPr>
        <p:spPr>
          <a:xfrm>
            <a:off x="179388" y="1341438"/>
            <a:ext cx="8713787" cy="574675"/>
          </a:xfrm>
          <a:noFill/>
        </p:spPr>
        <p:txBody>
          <a:bodyPr/>
          <a:lstStyle/>
          <a:p>
            <a:pPr algn="ctr" eaLnBrk="1" hangingPunct="1">
              <a:lnSpc>
                <a:spcPct val="80000"/>
              </a:lnSpc>
              <a:buFont typeface="Wingdings" panose="05000000000000000000" pitchFamily="2" charset="2"/>
              <a:buNone/>
            </a:pPr>
            <a:r>
              <a:rPr lang="es-ES_tradnl" altLang="es-PE" sz="1700" b="1" i="1"/>
              <a:t>InputBox</a:t>
            </a:r>
            <a:r>
              <a:rPr lang="es-ES_tradnl" altLang="es-PE" sz="1700"/>
              <a:t>(</a:t>
            </a:r>
            <a:r>
              <a:rPr lang="es-ES_tradnl" altLang="es-PE" sz="1700" i="1"/>
              <a:t>Mensaje</a:t>
            </a:r>
            <a:r>
              <a:rPr lang="es-ES_tradnl" altLang="es-PE" sz="1700"/>
              <a:t>, </a:t>
            </a:r>
            <a:r>
              <a:rPr lang="es-ES_tradnl" altLang="es-PE" sz="1700" i="1"/>
              <a:t>Título</a:t>
            </a:r>
            <a:r>
              <a:rPr lang="es-ES_tradnl" altLang="es-PE" sz="1700"/>
              <a:t>, </a:t>
            </a:r>
            <a:r>
              <a:rPr lang="es-ES_tradnl" altLang="es-PE" sz="1700" i="1"/>
              <a:t>Valor por defecto</a:t>
            </a:r>
            <a:r>
              <a:rPr lang="es-ES_tradnl" altLang="es-PE" sz="1700"/>
              <a:t>, </a:t>
            </a:r>
            <a:r>
              <a:rPr lang="es-ES_tradnl" altLang="es-PE" sz="1700" i="1"/>
              <a:t>Posición horizontal</a:t>
            </a:r>
            <a:r>
              <a:rPr lang="es-ES_tradnl" altLang="es-PE" sz="1700"/>
              <a:t>, </a:t>
            </a:r>
            <a:r>
              <a:rPr lang="es-ES_tradnl" altLang="es-PE" sz="1700" i="1"/>
              <a:t>Posición Vertical</a:t>
            </a:r>
            <a:r>
              <a:rPr lang="es-ES_tradnl" altLang="es-PE" sz="1700"/>
              <a:t>, </a:t>
            </a:r>
            <a:r>
              <a:rPr lang="es-ES_tradnl" altLang="es-PE" sz="1700" i="1"/>
              <a:t>Archivoayuda</a:t>
            </a:r>
            <a:r>
              <a:rPr lang="es-ES_tradnl" altLang="es-PE" sz="1700"/>
              <a:t>, </a:t>
            </a:r>
            <a:r>
              <a:rPr lang="es-ES_tradnl" altLang="es-PE" sz="1700" i="1"/>
              <a:t>Número de contexto para la ayuda</a:t>
            </a:r>
            <a:r>
              <a:rPr lang="es-ES_tradnl" altLang="es-PE" sz="1700"/>
              <a:t>)</a:t>
            </a:r>
          </a:p>
          <a:p>
            <a:pPr eaLnBrk="1" hangingPunct="1">
              <a:lnSpc>
                <a:spcPct val="80000"/>
              </a:lnSpc>
              <a:buFont typeface="Wingdings" panose="05000000000000000000" pitchFamily="2" charset="2"/>
              <a:buNone/>
            </a:pPr>
            <a:endParaRPr lang="es-ES" altLang="es-PE" sz="1700"/>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arcador de fecha 3"/>
          <p:cNvSpPr>
            <a:spLocks noGrp="1"/>
          </p:cNvSpPr>
          <p:nvPr>
            <p:ph type="dt" sz="quarter" idx="10"/>
          </p:nvPr>
        </p:nvSpPr>
        <p:spPr/>
        <p:txBody>
          <a:bodyPr/>
          <a:lstStyle/>
          <a:p>
            <a:pPr>
              <a:defRPr/>
            </a:pPr>
            <a:fld id="{0870702B-5AAE-44F4-8E71-5E9BE3E9E988}" type="datetime1">
              <a:rPr lang="es-ES" altLang="es-PE" smtClean="0"/>
              <a:t>07/03/2022</a:t>
            </a:fld>
            <a:endParaRPr lang="es-ES" altLang="en-US"/>
          </a:p>
        </p:txBody>
      </p:sp>
      <p:sp>
        <p:nvSpPr>
          <p:cNvPr id="14" name="Marcador de número de diapositiva 5"/>
          <p:cNvSpPr>
            <a:spLocks noGrp="1"/>
          </p:cNvSpPr>
          <p:nvPr>
            <p:ph type="sldNum" sz="quarter" idx="12"/>
          </p:nvPr>
        </p:nvSpPr>
        <p:spPr/>
        <p:txBody>
          <a:bodyPr/>
          <a:lstStyle/>
          <a:p>
            <a:pPr>
              <a:defRPr/>
            </a:pPr>
            <a:fld id="{CA6ED392-DF0B-4F36-88CE-FDF615BD43D5}" type="slidenum">
              <a:rPr lang="es-ES" altLang="en-US"/>
              <a:pPr>
                <a:defRPr/>
              </a:pPr>
              <a:t>70</a:t>
            </a:fld>
            <a:endParaRPr lang="es-ES" altLang="en-US"/>
          </a:p>
        </p:txBody>
      </p:sp>
      <p:sp>
        <p:nvSpPr>
          <p:cNvPr id="90116" name="Rectangle 2"/>
          <p:cNvSpPr>
            <a:spLocks noGrp="1" noChangeArrowheads="1"/>
          </p:cNvSpPr>
          <p:nvPr>
            <p:ph type="title"/>
          </p:nvPr>
        </p:nvSpPr>
        <p:spPr/>
        <p:txBody>
          <a:bodyPr/>
          <a:lstStyle/>
          <a:p>
            <a:pPr eaLnBrk="1" hangingPunct="1"/>
            <a:r>
              <a:rPr lang="es-ES_tradnl" altLang="es-PE"/>
              <a:t>Efecto Lateral</a:t>
            </a:r>
            <a:endParaRPr lang="es-ES" altLang="es-PE"/>
          </a:p>
        </p:txBody>
      </p:sp>
      <p:sp>
        <p:nvSpPr>
          <p:cNvPr id="90117" name="Rectangle 3"/>
          <p:cNvSpPr>
            <a:spLocks noGrp="1" noChangeArrowheads="1"/>
          </p:cNvSpPr>
          <p:nvPr>
            <p:ph type="body" idx="1"/>
          </p:nvPr>
        </p:nvSpPr>
        <p:spPr>
          <a:xfrm>
            <a:off x="457200" y="1719263"/>
            <a:ext cx="8229600" cy="1781175"/>
          </a:xfrm>
        </p:spPr>
        <p:txBody>
          <a:bodyPr/>
          <a:lstStyle/>
          <a:p>
            <a:pPr eaLnBrk="1" hangingPunct="1"/>
            <a:r>
              <a:rPr lang="es-ES" altLang="es-PE" sz="1300"/>
              <a:t>Este programa </a:t>
            </a:r>
            <a:r>
              <a:rPr lang="es-ES" altLang="es-PE" sz="1300" b="1">
                <a:solidFill>
                  <a:schemeClr val="hlink"/>
                </a:solidFill>
              </a:rPr>
              <a:t>no funciona</a:t>
            </a:r>
            <a:r>
              <a:rPr lang="es-ES" altLang="es-PE" sz="1300"/>
              <a:t> bien</a:t>
            </a:r>
          </a:p>
          <a:p>
            <a:pPr eaLnBrk="1" hangingPunct="1"/>
            <a:r>
              <a:rPr lang="es-ES" altLang="es-PE" sz="1300"/>
              <a:t>En la Hoja4 disponemos de 5 valores en cada una de las tres columnas B,C,D, y deseamos sumarlos</a:t>
            </a:r>
          </a:p>
          <a:p>
            <a:pPr eaLnBrk="1" hangingPunct="1"/>
            <a:r>
              <a:rPr lang="es-ES" altLang="es-PE" sz="1300"/>
              <a:t>Debería sumar los cinco valores de cada columna y poner su suma justo bajo ellos</a:t>
            </a:r>
          </a:p>
          <a:p>
            <a:pPr eaLnBrk="1" hangingPunct="1"/>
            <a:r>
              <a:rPr lang="es-ES" altLang="es-PE" sz="1300"/>
              <a:t>El mal funcionamiento se debe a que la variable Fila pasa al procedimiento llamado, como variable y no como valor, pese a que se cambia el nombre por F, sigue siendo la misma</a:t>
            </a:r>
            <a:endParaRPr lang="es-ES" altLang="es-PE" sz="2600"/>
          </a:p>
        </p:txBody>
      </p:sp>
      <p:graphicFrame>
        <p:nvGraphicFramePr>
          <p:cNvPr id="352294" name="Group 38"/>
          <p:cNvGraphicFramePr>
            <a:graphicFrameLocks noGrp="1"/>
          </p:cNvGraphicFramePr>
          <p:nvPr/>
        </p:nvGraphicFramePr>
        <p:xfrm>
          <a:off x="395288" y="3573463"/>
          <a:ext cx="8424862" cy="2520950"/>
        </p:xfrm>
        <a:graphic>
          <a:graphicData uri="http://schemas.openxmlformats.org/drawingml/2006/table">
            <a:tbl>
              <a:tblPr/>
              <a:tblGrid>
                <a:gridCol w="3384550">
                  <a:extLst>
                    <a:ext uri="{9D8B030D-6E8A-4147-A177-3AD203B41FA5}">
                      <a16:colId xmlns:a16="http://schemas.microsoft.com/office/drawing/2014/main" val="3061648136"/>
                    </a:ext>
                  </a:extLst>
                </a:gridCol>
                <a:gridCol w="5040312">
                  <a:extLst>
                    <a:ext uri="{9D8B030D-6E8A-4147-A177-3AD203B41FA5}">
                      <a16:colId xmlns:a16="http://schemas.microsoft.com/office/drawing/2014/main" val="1900014204"/>
                    </a:ext>
                  </a:extLst>
                </a:gridCol>
              </a:tblGrid>
              <a:tr h="2520950">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Sub</a:t>
                      </a:r>
                      <a:r>
                        <a:rPr kumimoji="0" lang="es-ES" altLang="es-PE" sz="1100" b="0" i="0" u="none" strike="noStrike" cap="none" normalizeH="0" baseline="0">
                          <a:ln>
                            <a:noFill/>
                          </a:ln>
                          <a:solidFill>
                            <a:schemeClr val="tx1"/>
                          </a:solidFill>
                          <a:effectLst/>
                          <a:latin typeface="Arial" panose="020B0604020202020204" pitchFamily="34" charset="0"/>
                        </a:rPr>
                        <a:t> Efecto_Lateral()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Fila </a:t>
                      </a:r>
                      <a:r>
                        <a:rPr kumimoji="0" lang="es-ES" altLang="es-PE" sz="11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Worksheets("Hoja4").Activate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Fila = 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Call</a:t>
                      </a:r>
                      <a:r>
                        <a:rPr kumimoji="0" lang="es-ES" altLang="es-PE" sz="1100" b="0" i="0" u="none" strike="noStrike" cap="none" normalizeH="0" baseline="0">
                          <a:ln>
                            <a:noFill/>
                          </a:ln>
                          <a:solidFill>
                            <a:schemeClr val="tx1"/>
                          </a:solidFill>
                          <a:effectLst/>
                          <a:latin typeface="Arial" panose="020B0604020202020204" pitchFamily="34" charset="0"/>
                        </a:rPr>
                        <a:t> Recorrer_Sumar(Fila, 2, 5) </a:t>
                      </a:r>
                      <a:r>
                        <a:rPr kumimoji="0" lang="es-ES" altLang="es-PE" sz="1100" b="0" i="0" u="none" strike="noStrike" cap="none" normalizeH="0" baseline="0">
                          <a:ln>
                            <a:noFill/>
                          </a:ln>
                          <a:solidFill>
                            <a:srgbClr val="009900"/>
                          </a:solidFill>
                          <a:effectLst/>
                          <a:latin typeface="Arial" panose="020B0604020202020204" pitchFamily="34" charset="0"/>
                        </a:rPr>
                        <a:t>' Columna B</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Call</a:t>
                      </a:r>
                      <a:r>
                        <a:rPr kumimoji="0" lang="es-ES" altLang="es-PE" sz="1100" b="0" i="0" u="none" strike="noStrike" cap="none" normalizeH="0" baseline="0">
                          <a:ln>
                            <a:noFill/>
                          </a:ln>
                          <a:solidFill>
                            <a:schemeClr val="tx1"/>
                          </a:solidFill>
                          <a:effectLst/>
                          <a:latin typeface="Arial" panose="020B0604020202020204" pitchFamily="34" charset="0"/>
                        </a:rPr>
                        <a:t> Recorrer_Sumar(Fila, 3, 5) </a:t>
                      </a:r>
                      <a:r>
                        <a:rPr kumimoji="0" lang="es-ES" altLang="es-PE" sz="1100" b="0" i="0" u="none" strike="noStrike" cap="none" normalizeH="0" baseline="0">
                          <a:ln>
                            <a:noFill/>
                          </a:ln>
                          <a:solidFill>
                            <a:srgbClr val="009900"/>
                          </a:solidFill>
                          <a:effectLst/>
                          <a:latin typeface="Arial" panose="020B0604020202020204" pitchFamily="34" charset="0"/>
                        </a:rPr>
                        <a:t>' Columna C</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Call </a:t>
                      </a:r>
                      <a:r>
                        <a:rPr kumimoji="0" lang="es-ES" altLang="es-PE" sz="1100" b="0" i="0" u="none" strike="noStrike" cap="none" normalizeH="0" baseline="0">
                          <a:ln>
                            <a:noFill/>
                          </a:ln>
                          <a:solidFill>
                            <a:schemeClr val="tx1"/>
                          </a:solidFill>
                          <a:effectLst/>
                          <a:latin typeface="Arial" panose="020B0604020202020204" pitchFamily="34" charset="0"/>
                        </a:rPr>
                        <a:t>Recorrer_Sumar(Fila, 4, 5) </a:t>
                      </a:r>
                      <a:r>
                        <a:rPr kumimoji="0" lang="es-ES" altLang="es-PE" sz="1100" b="0" i="0" u="none" strike="noStrike" cap="none" normalizeH="0" baseline="0">
                          <a:ln>
                            <a:noFill/>
                          </a:ln>
                          <a:solidFill>
                            <a:srgbClr val="009900"/>
                          </a:solidFill>
                          <a:effectLst/>
                          <a:latin typeface="Arial" panose="020B0604020202020204" pitchFamily="34" charset="0"/>
                        </a:rPr>
                        <a:t>' Columna 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Sub</a:t>
                      </a:r>
                      <a:r>
                        <a:rPr kumimoji="0" lang="es-ES" altLang="es-PE" sz="1100" b="0" i="0" u="none" strike="noStrike" cap="none" normalizeH="0" baseline="0">
                          <a:ln>
                            <a:noFill/>
                          </a:ln>
                          <a:solidFill>
                            <a:schemeClr val="tx1"/>
                          </a:solidFill>
                          <a:effectLst/>
                          <a:latin typeface="Arial" panose="020B0604020202020204" pitchFamily="34" charset="0"/>
                        </a:rPr>
                        <a:t> Recorrer_Sumar(F </a:t>
                      </a:r>
                      <a:r>
                        <a:rPr kumimoji="0" lang="es-ES" altLang="es-PE" sz="1100" b="0" i="0" u="none" strike="noStrike" cap="none" normalizeH="0" baseline="0">
                          <a:ln>
                            <a:noFill/>
                          </a:ln>
                          <a:solidFill>
                            <a:srgbClr val="0033CC"/>
                          </a:solidFill>
                          <a:effectLst/>
                          <a:latin typeface="Arial" panose="020B0604020202020204" pitchFamily="34" charset="0"/>
                        </a:rPr>
                        <a:t>As Integer</a:t>
                      </a:r>
                      <a:r>
                        <a:rPr kumimoji="0" lang="es-ES" altLang="es-PE" sz="1100" b="0" i="0" u="none" strike="noStrike" cap="none" normalizeH="0" baseline="0">
                          <a:ln>
                            <a:noFill/>
                          </a:ln>
                          <a:solidFill>
                            <a:schemeClr val="tx1"/>
                          </a:solidFill>
                          <a:effectLst/>
                          <a:latin typeface="Arial" panose="020B0604020202020204" pitchFamily="34" charset="0"/>
                        </a:rPr>
                        <a:t>, C </a:t>
                      </a:r>
                      <a:r>
                        <a:rPr kumimoji="0" lang="es-ES" altLang="es-PE" sz="1100" b="0" i="0" u="none" strike="noStrike" cap="none" normalizeH="0" baseline="0">
                          <a:ln>
                            <a:noFill/>
                          </a:ln>
                          <a:solidFill>
                            <a:srgbClr val="0033CC"/>
                          </a:solidFill>
                          <a:effectLst/>
                          <a:latin typeface="Arial" panose="020B0604020202020204" pitchFamily="34" charset="0"/>
                        </a:rPr>
                        <a:t>As Integer</a:t>
                      </a:r>
                      <a:r>
                        <a:rPr kumimoji="0" lang="es-ES" altLang="es-PE" sz="1100" b="0" i="0" u="none" strike="noStrike" cap="none" normalizeH="0" baseline="0">
                          <a:ln>
                            <a:noFill/>
                          </a:ln>
                          <a:solidFill>
                            <a:schemeClr val="tx1"/>
                          </a:solidFill>
                          <a:effectLst/>
                          <a:latin typeface="Arial" panose="020B0604020202020204" pitchFamily="34" charset="0"/>
                        </a:rPr>
                        <a:t>, Q </a:t>
                      </a:r>
                      <a:r>
                        <a:rPr kumimoji="0" lang="es-ES" altLang="es-PE" sz="1100" b="0" i="0" u="none" strike="noStrike" cap="none" normalizeH="0" baseline="0">
                          <a:ln>
                            <a:noFill/>
                          </a:ln>
                          <a:solidFill>
                            <a:srgbClr val="0033CC"/>
                          </a:solidFill>
                          <a:effectLst/>
                          <a:latin typeface="Arial" panose="020B0604020202020204" pitchFamily="34" charset="0"/>
                        </a:rPr>
                        <a:t>As Integer</a:t>
                      </a:r>
                      <a:r>
                        <a:rPr kumimoji="0" lang="es-ES" altLang="es-PE" sz="1100" b="0" i="0" u="none" strike="noStrike" cap="none" normalizeH="0" baseline="0">
                          <a:ln>
                            <a:noFill/>
                          </a:ln>
                          <a:solidFill>
                            <a:schemeClr val="tx1"/>
                          </a:solidFill>
                          <a:effectLst/>
                          <a:latin typeface="Arial" panose="020B0604020202020204" pitchFamily="34" charset="0"/>
                        </a:rPr>
                        <a: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i </a:t>
                      </a:r>
                      <a:r>
                        <a:rPr kumimoji="0" lang="es-ES" altLang="es-PE" sz="11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 </a:t>
                      </a:r>
                      <a:r>
                        <a:rPr kumimoji="0" lang="es-ES" altLang="es-PE" sz="1100" b="0" i="0" u="none" strike="noStrike" cap="none" normalizeH="0" baseline="0">
                          <a:ln>
                            <a:noFill/>
                          </a:ln>
                          <a:solidFill>
                            <a:schemeClr val="tx1"/>
                          </a:solidFill>
                          <a:effectLst/>
                          <a:latin typeface="Arial" panose="020B0604020202020204" pitchFamily="34" charset="0"/>
                        </a:rPr>
                        <a:t>Total </a:t>
                      </a:r>
                      <a:r>
                        <a:rPr kumimoji="0" lang="es-ES" altLang="es-PE" sz="11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Total =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For</a:t>
                      </a:r>
                      <a:r>
                        <a:rPr kumimoji="0" lang="es-ES" altLang="es-PE" sz="1100" b="0" i="0" u="none" strike="noStrike" cap="none" normalizeH="0" baseline="0">
                          <a:ln>
                            <a:noFill/>
                          </a:ln>
                          <a:solidFill>
                            <a:schemeClr val="tx1"/>
                          </a:solidFill>
                          <a:effectLst/>
                          <a:latin typeface="Arial" panose="020B0604020202020204" pitchFamily="34" charset="0"/>
                        </a:rPr>
                        <a:t> i = 1 </a:t>
                      </a:r>
                      <a:r>
                        <a:rPr kumimoji="0" lang="es-ES" altLang="es-PE" sz="1100" b="0" i="0" u="none" strike="noStrike" cap="none" normalizeH="0" baseline="0">
                          <a:ln>
                            <a:noFill/>
                          </a:ln>
                          <a:solidFill>
                            <a:srgbClr val="0033CC"/>
                          </a:solidFill>
                          <a:effectLst/>
                          <a:latin typeface="Arial" panose="020B0604020202020204" pitchFamily="34" charset="0"/>
                        </a:rPr>
                        <a:t>To</a:t>
                      </a:r>
                      <a:r>
                        <a:rPr kumimoji="0" lang="es-ES" altLang="es-PE" sz="1100" b="0" i="0" u="none" strike="noStrike" cap="none" normalizeH="0" baseline="0">
                          <a:ln>
                            <a:noFill/>
                          </a:ln>
                          <a:solidFill>
                            <a:schemeClr val="tx1"/>
                          </a:solidFill>
                          <a:effectLst/>
                          <a:latin typeface="Arial" panose="020B0604020202020204" pitchFamily="34" charset="0"/>
                        </a:rPr>
                        <a:t> Q</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Total = Total + ActiveSheet.Cells(F, C).Value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F = F + 1 </a:t>
                      </a:r>
                      <a:r>
                        <a:rPr kumimoji="0" lang="es-ES" altLang="es-PE" sz="1100" b="0" i="0" u="none" strike="noStrike" cap="none" normalizeH="0" baseline="0">
                          <a:ln>
                            <a:noFill/>
                          </a:ln>
                          <a:solidFill>
                            <a:srgbClr val="009900"/>
                          </a:solidFill>
                          <a:effectLst/>
                          <a:latin typeface="Arial" panose="020B0604020202020204" pitchFamily="34" charset="0"/>
                        </a:rPr>
                        <a:t>' OJO con esta asignación, recuerde que F es la variable Fila declarada en el procedimiento Efecto_Lateral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Next </a:t>
                      </a:r>
                      <a:r>
                        <a:rPr kumimoji="0" lang="es-ES" altLang="es-PE" sz="1100" b="0" i="0" u="none" strike="noStrike" cap="none" normalizeH="0" baseline="0">
                          <a:ln>
                            <a:noFill/>
                          </a:ln>
                          <a:solidFill>
                            <a:schemeClr val="tx1"/>
                          </a:solidFill>
                          <a:effectLst/>
                          <a:latin typeface="Arial" panose="020B0604020202020204" pitchFamily="34" charset="0"/>
                        </a:rPr>
                        <a:t>i</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ActiveSheet.Cells(F, C) = Total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86520184"/>
                  </a:ext>
                </a:extLst>
              </a:tr>
            </a:tbl>
          </a:graphicData>
        </a:graphic>
      </p:graphicFrame>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arcador de fecha 3"/>
          <p:cNvSpPr>
            <a:spLocks noGrp="1"/>
          </p:cNvSpPr>
          <p:nvPr>
            <p:ph type="dt" sz="quarter" idx="10"/>
          </p:nvPr>
        </p:nvSpPr>
        <p:spPr/>
        <p:txBody>
          <a:bodyPr/>
          <a:lstStyle/>
          <a:p>
            <a:pPr>
              <a:defRPr/>
            </a:pPr>
            <a:fld id="{60B23914-C05E-4E80-A68F-510808E7633B}" type="datetime1">
              <a:rPr lang="es-ES" altLang="es-PE" smtClean="0"/>
              <a:t>07/03/2022</a:t>
            </a:fld>
            <a:endParaRPr lang="es-ES" altLang="en-US"/>
          </a:p>
        </p:txBody>
      </p:sp>
      <p:sp>
        <p:nvSpPr>
          <p:cNvPr id="14" name="Marcador de número de diapositiva 5"/>
          <p:cNvSpPr>
            <a:spLocks noGrp="1"/>
          </p:cNvSpPr>
          <p:nvPr>
            <p:ph type="sldNum" sz="quarter" idx="12"/>
          </p:nvPr>
        </p:nvSpPr>
        <p:spPr/>
        <p:txBody>
          <a:bodyPr/>
          <a:lstStyle/>
          <a:p>
            <a:pPr>
              <a:defRPr/>
            </a:pPr>
            <a:fld id="{5C2B4B11-4E28-4162-8FF5-0E2F2917F722}" type="slidenum">
              <a:rPr lang="es-ES" altLang="en-US"/>
              <a:pPr>
                <a:defRPr/>
              </a:pPr>
              <a:t>71</a:t>
            </a:fld>
            <a:endParaRPr lang="es-ES" altLang="en-US"/>
          </a:p>
        </p:txBody>
      </p:sp>
      <p:sp>
        <p:nvSpPr>
          <p:cNvPr id="91140" name="Rectangle 2"/>
          <p:cNvSpPr>
            <a:spLocks noGrp="1" noChangeArrowheads="1"/>
          </p:cNvSpPr>
          <p:nvPr>
            <p:ph type="title"/>
          </p:nvPr>
        </p:nvSpPr>
        <p:spPr/>
        <p:txBody>
          <a:bodyPr/>
          <a:lstStyle/>
          <a:p>
            <a:pPr eaLnBrk="1" hangingPunct="1"/>
            <a:r>
              <a:rPr lang="es-ES_tradnl" altLang="es-PE"/>
              <a:t>ByVal</a:t>
            </a:r>
            <a:endParaRPr lang="es-ES" altLang="es-PE"/>
          </a:p>
        </p:txBody>
      </p:sp>
      <p:sp>
        <p:nvSpPr>
          <p:cNvPr id="91141" name="Rectangle 3"/>
          <p:cNvSpPr>
            <a:spLocks noGrp="1" noChangeArrowheads="1"/>
          </p:cNvSpPr>
          <p:nvPr>
            <p:ph type="body" idx="1"/>
          </p:nvPr>
        </p:nvSpPr>
        <p:spPr>
          <a:xfrm>
            <a:off x="457200" y="1719263"/>
            <a:ext cx="8229600" cy="519112"/>
          </a:xfrm>
        </p:spPr>
        <p:txBody>
          <a:bodyPr/>
          <a:lstStyle/>
          <a:p>
            <a:pPr eaLnBrk="1" hangingPunct="1">
              <a:lnSpc>
                <a:spcPct val="80000"/>
              </a:lnSpc>
            </a:pPr>
            <a:r>
              <a:rPr lang="es-ES" altLang="es-PE" sz="1700"/>
              <a:t>Se corrige añadiendo </a:t>
            </a:r>
            <a:r>
              <a:rPr lang="es-ES" altLang="es-PE" sz="1700">
                <a:solidFill>
                  <a:srgbClr val="0033CC"/>
                </a:solidFill>
              </a:rPr>
              <a:t>ByVal</a:t>
            </a:r>
            <a:r>
              <a:rPr lang="es-ES" altLang="es-PE" sz="1700"/>
              <a:t> a la variable, lo que hace que pase como valor.</a:t>
            </a:r>
            <a:endParaRPr lang="es-ES" altLang="es-PE" sz="3400"/>
          </a:p>
          <a:p>
            <a:pPr eaLnBrk="1" hangingPunct="1">
              <a:lnSpc>
                <a:spcPct val="80000"/>
              </a:lnSpc>
              <a:buFont typeface="Wingdings" panose="05000000000000000000" pitchFamily="2" charset="2"/>
              <a:buNone/>
            </a:pPr>
            <a:endParaRPr lang="es-ES" altLang="es-PE" sz="1700"/>
          </a:p>
        </p:txBody>
      </p:sp>
      <p:graphicFrame>
        <p:nvGraphicFramePr>
          <p:cNvPr id="354336" name="Group 32"/>
          <p:cNvGraphicFramePr>
            <a:graphicFrameLocks noGrp="1"/>
          </p:cNvGraphicFramePr>
          <p:nvPr/>
        </p:nvGraphicFramePr>
        <p:xfrm>
          <a:off x="468313" y="2420938"/>
          <a:ext cx="8280400" cy="3744912"/>
        </p:xfrm>
        <a:graphic>
          <a:graphicData uri="http://schemas.openxmlformats.org/drawingml/2006/table">
            <a:tbl>
              <a:tblPr/>
              <a:tblGrid>
                <a:gridCol w="3743325">
                  <a:extLst>
                    <a:ext uri="{9D8B030D-6E8A-4147-A177-3AD203B41FA5}">
                      <a16:colId xmlns:a16="http://schemas.microsoft.com/office/drawing/2014/main" val="3203147962"/>
                    </a:ext>
                  </a:extLst>
                </a:gridCol>
                <a:gridCol w="4537075">
                  <a:extLst>
                    <a:ext uri="{9D8B030D-6E8A-4147-A177-3AD203B41FA5}">
                      <a16:colId xmlns:a16="http://schemas.microsoft.com/office/drawing/2014/main" val="2418763105"/>
                    </a:ext>
                  </a:extLst>
                </a:gridCol>
              </a:tblGrid>
              <a:tr h="3744912">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Sub</a:t>
                      </a:r>
                      <a:r>
                        <a:rPr kumimoji="0" lang="es-ES" altLang="es-PE" sz="1300" b="0" i="0" u="none" strike="noStrike" cap="none" normalizeH="0" baseline="0">
                          <a:ln>
                            <a:noFill/>
                          </a:ln>
                          <a:solidFill>
                            <a:schemeClr val="tx1"/>
                          </a:solidFill>
                          <a:effectLst/>
                          <a:latin typeface="Arial" panose="020B0604020202020204" pitchFamily="34" charset="0"/>
                        </a:rPr>
                        <a:t> Efecto_Lateral_bis() </a:t>
                      </a:r>
                      <a:r>
                        <a:rPr kumimoji="0" lang="es-ES" altLang="es-PE" sz="1300" b="0" i="0" u="none" strike="noStrike" cap="none" normalizeH="0" baseline="0">
                          <a:ln>
                            <a:noFill/>
                          </a:ln>
                          <a:solidFill>
                            <a:srgbClr val="009900"/>
                          </a:solidFill>
                          <a:effectLst/>
                          <a:latin typeface="Arial" panose="020B0604020202020204" pitchFamily="34" charset="0"/>
                        </a:rPr>
                        <a:t>'Este procedimiento es igual al Efecto_Lateral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9900"/>
                          </a:solidFill>
                          <a:effectLst/>
                          <a:latin typeface="Arial" panose="020B0604020202020204" pitchFamily="34" charset="0"/>
                        </a:rPr>
                        <a:t>'con la salvedad de que en este se llama a Recorrer_Sumar_bis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Fila </a:t>
                      </a:r>
                      <a:r>
                        <a:rPr kumimoji="0" lang="es-ES" altLang="es-PE" sz="13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Worksheets("Hoja4").Activate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Fila = 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Call</a:t>
                      </a:r>
                      <a:r>
                        <a:rPr kumimoji="0" lang="es-ES" altLang="es-PE" sz="1300" b="0" i="0" u="none" strike="noStrike" cap="none" normalizeH="0" baseline="0">
                          <a:ln>
                            <a:noFill/>
                          </a:ln>
                          <a:solidFill>
                            <a:schemeClr val="tx1"/>
                          </a:solidFill>
                          <a:effectLst/>
                          <a:latin typeface="Arial" panose="020B0604020202020204" pitchFamily="34" charset="0"/>
                        </a:rPr>
                        <a:t> Recorrer_Sumar_bis(Fila, 2, 5) </a:t>
                      </a:r>
                      <a:r>
                        <a:rPr kumimoji="0" lang="es-ES" altLang="es-PE" sz="1300" b="0" i="0" u="none" strike="noStrike" cap="none" normalizeH="0" baseline="0">
                          <a:ln>
                            <a:noFill/>
                          </a:ln>
                          <a:solidFill>
                            <a:srgbClr val="009900"/>
                          </a:solidFill>
                          <a:effectLst/>
                          <a:latin typeface="Arial" panose="020B0604020202020204" pitchFamily="34" charset="0"/>
                        </a:rPr>
                        <a:t>' Columna B</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Call</a:t>
                      </a:r>
                      <a:r>
                        <a:rPr kumimoji="0" lang="es-ES" altLang="es-PE" sz="1300" b="0" i="0" u="none" strike="noStrike" cap="none" normalizeH="0" baseline="0">
                          <a:ln>
                            <a:noFill/>
                          </a:ln>
                          <a:solidFill>
                            <a:schemeClr val="tx1"/>
                          </a:solidFill>
                          <a:effectLst/>
                          <a:latin typeface="Arial" panose="020B0604020202020204" pitchFamily="34" charset="0"/>
                        </a:rPr>
                        <a:t> Recorrer_Sumar_bis(Fila, 3, 5) </a:t>
                      </a:r>
                      <a:r>
                        <a:rPr kumimoji="0" lang="es-ES" altLang="es-PE" sz="1300" b="0" i="0" u="none" strike="noStrike" cap="none" normalizeH="0" baseline="0">
                          <a:ln>
                            <a:noFill/>
                          </a:ln>
                          <a:solidFill>
                            <a:srgbClr val="009900"/>
                          </a:solidFill>
                          <a:effectLst/>
                          <a:latin typeface="Arial" panose="020B0604020202020204" pitchFamily="34" charset="0"/>
                        </a:rPr>
                        <a:t>' Columna C</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Call</a:t>
                      </a:r>
                      <a:r>
                        <a:rPr kumimoji="0" lang="es-ES" altLang="es-PE" sz="1300" b="0" i="0" u="none" strike="noStrike" cap="none" normalizeH="0" baseline="0">
                          <a:ln>
                            <a:noFill/>
                          </a:ln>
                          <a:solidFill>
                            <a:schemeClr val="tx1"/>
                          </a:solidFill>
                          <a:effectLst/>
                          <a:latin typeface="Arial" panose="020B0604020202020204" pitchFamily="34" charset="0"/>
                        </a:rPr>
                        <a:t> Recorrer_Sumar_bis(Fila, 4, 5) </a:t>
                      </a:r>
                      <a:r>
                        <a:rPr kumimoji="0" lang="es-ES" altLang="es-PE" sz="1300" b="0" i="0" u="none" strike="noStrike" cap="none" normalizeH="0" baseline="0">
                          <a:ln>
                            <a:noFill/>
                          </a:ln>
                          <a:solidFill>
                            <a:srgbClr val="009900"/>
                          </a:solidFill>
                          <a:effectLst/>
                          <a:latin typeface="Arial" panose="020B0604020202020204" pitchFamily="34" charset="0"/>
                        </a:rPr>
                        <a:t>' Columna 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Sub</a:t>
                      </a:r>
                      <a:r>
                        <a:rPr kumimoji="0" lang="es-ES" altLang="es-PE" sz="1300" b="0" i="0" u="none" strike="noStrike" cap="none" normalizeH="0" baseline="0">
                          <a:ln>
                            <a:noFill/>
                          </a:ln>
                          <a:solidFill>
                            <a:schemeClr val="tx1"/>
                          </a:solidFill>
                          <a:effectLst/>
                          <a:latin typeface="Arial" panose="020B0604020202020204" pitchFamily="34" charset="0"/>
                        </a:rPr>
                        <a:t> Recorrer_Sumar_bis(</a:t>
                      </a:r>
                      <a:r>
                        <a:rPr kumimoji="0" lang="es-ES" altLang="es-PE" sz="1300" b="0" i="0" u="none" strike="noStrike" cap="none" normalizeH="0" baseline="0">
                          <a:ln>
                            <a:noFill/>
                          </a:ln>
                          <a:solidFill>
                            <a:srgbClr val="0033CC"/>
                          </a:solidFill>
                          <a:effectLst/>
                          <a:latin typeface="Arial" panose="020B0604020202020204" pitchFamily="34" charset="0"/>
                        </a:rPr>
                        <a:t>ByVal</a:t>
                      </a:r>
                      <a:r>
                        <a:rPr kumimoji="0" lang="es-ES" altLang="es-PE" sz="1300" b="0" i="0" u="none" strike="noStrike" cap="none" normalizeH="0" baseline="0">
                          <a:ln>
                            <a:noFill/>
                          </a:ln>
                          <a:solidFill>
                            <a:schemeClr val="tx1"/>
                          </a:solidFill>
                          <a:effectLst/>
                          <a:latin typeface="Arial" panose="020B0604020202020204" pitchFamily="34" charset="0"/>
                        </a:rPr>
                        <a:t> F </a:t>
                      </a:r>
                      <a:r>
                        <a:rPr kumimoji="0" lang="es-ES" altLang="es-PE" sz="1300" b="0" i="0" u="none" strike="noStrike" cap="none" normalizeH="0" baseline="0">
                          <a:ln>
                            <a:noFill/>
                          </a:ln>
                          <a:solidFill>
                            <a:srgbClr val="0033CC"/>
                          </a:solidFill>
                          <a:effectLst/>
                          <a:latin typeface="Arial" panose="020B0604020202020204" pitchFamily="34" charset="0"/>
                        </a:rPr>
                        <a:t>As Integer</a:t>
                      </a:r>
                      <a:r>
                        <a:rPr kumimoji="0" lang="es-ES" altLang="es-PE" sz="1300" b="0" i="0" u="none" strike="noStrike" cap="none" normalizeH="0" baseline="0">
                          <a:ln>
                            <a:noFill/>
                          </a:ln>
                          <a:solidFill>
                            <a:schemeClr val="tx1"/>
                          </a:solidFill>
                          <a:effectLst/>
                          <a:latin typeface="Arial" panose="020B0604020202020204" pitchFamily="34" charset="0"/>
                        </a:rPr>
                        <a:t>, C </a:t>
                      </a:r>
                      <a:r>
                        <a:rPr kumimoji="0" lang="es-ES" altLang="es-PE" sz="1300" b="0" i="0" u="none" strike="noStrike" cap="none" normalizeH="0" baseline="0">
                          <a:ln>
                            <a:noFill/>
                          </a:ln>
                          <a:solidFill>
                            <a:srgbClr val="0033CC"/>
                          </a:solidFill>
                          <a:effectLst/>
                          <a:latin typeface="Arial" panose="020B0604020202020204" pitchFamily="34" charset="0"/>
                        </a:rPr>
                        <a:t>As Integer</a:t>
                      </a:r>
                      <a:r>
                        <a:rPr kumimoji="0" lang="es-ES" altLang="es-PE" sz="1300" b="0" i="0" u="none" strike="noStrike" cap="none" normalizeH="0" baseline="0">
                          <a:ln>
                            <a:noFill/>
                          </a:ln>
                          <a:solidFill>
                            <a:schemeClr val="tx1"/>
                          </a:solidFill>
                          <a:effectLst/>
                          <a:latin typeface="Arial" panose="020B0604020202020204" pitchFamily="34" charset="0"/>
                        </a:rPr>
                        <a:t>, Q </a:t>
                      </a:r>
                      <a:r>
                        <a:rPr kumimoji="0" lang="es-ES" altLang="es-PE" sz="1300" b="0" i="0" u="none" strike="noStrike" cap="none" normalizeH="0" baseline="0">
                          <a:ln>
                            <a:noFill/>
                          </a:ln>
                          <a:solidFill>
                            <a:srgbClr val="0033CC"/>
                          </a:solidFill>
                          <a:effectLst/>
                          <a:latin typeface="Arial" panose="020B0604020202020204" pitchFamily="34" charset="0"/>
                        </a:rPr>
                        <a:t>As Integer</a:t>
                      </a:r>
                      <a:r>
                        <a:rPr kumimoji="0" lang="es-ES" altLang="es-PE" sz="1300" b="0" i="0" u="none" strike="noStrike" cap="none" normalizeH="0" baseline="0">
                          <a:ln>
                            <a:noFill/>
                          </a:ln>
                          <a:solidFill>
                            <a:schemeClr val="tx1"/>
                          </a:solidFill>
                          <a:effectLst/>
                          <a:latin typeface="Arial" panose="020B0604020202020204" pitchFamily="34" charset="0"/>
                        </a:rPr>
                        <a: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9900"/>
                          </a:solidFill>
                          <a:effectLst/>
                          <a:latin typeface="Arial" panose="020B0604020202020204" pitchFamily="34" charset="0"/>
                        </a:rPr>
                        <a:t>'Este sub es idéntico al anterior salvo porque en la variable F hemos añadido ByVal,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9900"/>
                          </a:solidFill>
                          <a:effectLst/>
                          <a:latin typeface="Arial" panose="020B0604020202020204" pitchFamily="34" charset="0"/>
                        </a:rPr>
                        <a:t>'que transfiere el parámetro como valor y no como variable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i </a:t>
                      </a:r>
                      <a:r>
                        <a:rPr kumimoji="0" lang="es-ES" altLang="es-PE" sz="13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Total </a:t>
                      </a:r>
                      <a:r>
                        <a:rPr kumimoji="0" lang="es-ES" altLang="es-PE" sz="13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Total =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For</a:t>
                      </a:r>
                      <a:r>
                        <a:rPr kumimoji="0" lang="es-ES" altLang="es-PE" sz="1300" b="0" i="0" u="none" strike="noStrike" cap="none" normalizeH="0" baseline="0">
                          <a:ln>
                            <a:noFill/>
                          </a:ln>
                          <a:solidFill>
                            <a:schemeClr val="tx1"/>
                          </a:solidFill>
                          <a:effectLst/>
                          <a:latin typeface="Arial" panose="020B0604020202020204" pitchFamily="34" charset="0"/>
                        </a:rPr>
                        <a:t> i = 1 </a:t>
                      </a:r>
                      <a:r>
                        <a:rPr kumimoji="0" lang="es-ES" altLang="es-PE" sz="1300" b="0" i="0" u="none" strike="noStrike" cap="none" normalizeH="0" baseline="0">
                          <a:ln>
                            <a:noFill/>
                          </a:ln>
                          <a:solidFill>
                            <a:srgbClr val="0033CC"/>
                          </a:solidFill>
                          <a:effectLst/>
                          <a:latin typeface="Arial" panose="020B0604020202020204" pitchFamily="34" charset="0"/>
                        </a:rPr>
                        <a:t>To</a:t>
                      </a:r>
                      <a:r>
                        <a:rPr kumimoji="0" lang="es-ES" altLang="es-PE" sz="1300" b="0" i="0" u="none" strike="noStrike" cap="none" normalizeH="0" baseline="0">
                          <a:ln>
                            <a:noFill/>
                          </a:ln>
                          <a:solidFill>
                            <a:schemeClr val="tx1"/>
                          </a:solidFill>
                          <a:effectLst/>
                          <a:latin typeface="Arial" panose="020B0604020202020204" pitchFamily="34" charset="0"/>
                        </a:rPr>
                        <a:t> Q</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Total = Total + ActiveSheet.Cells(F, C).Value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F = F + 1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Next</a:t>
                      </a:r>
                      <a:r>
                        <a:rPr kumimoji="0" lang="es-ES" altLang="es-PE" sz="1300" b="0" i="0" u="none" strike="noStrike" cap="none" normalizeH="0" baseline="0">
                          <a:ln>
                            <a:noFill/>
                          </a:ln>
                          <a:solidFill>
                            <a:schemeClr val="tx1"/>
                          </a:solidFill>
                          <a:effectLst/>
                          <a:latin typeface="Arial" panose="020B0604020202020204" pitchFamily="34" charset="0"/>
                        </a:rPr>
                        <a:t> i</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ActiveSheet.Cells(F, C) = Total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40888389"/>
                  </a:ext>
                </a:extLst>
              </a:tr>
            </a:tbl>
          </a:graphicData>
        </a:graphic>
      </p:graphicFrame>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3"/>
          <p:cNvSpPr>
            <a:spLocks noGrp="1"/>
          </p:cNvSpPr>
          <p:nvPr>
            <p:ph type="dt" sz="quarter" idx="10"/>
          </p:nvPr>
        </p:nvSpPr>
        <p:spPr/>
        <p:txBody>
          <a:bodyPr/>
          <a:lstStyle/>
          <a:p>
            <a:pPr>
              <a:defRPr/>
            </a:pPr>
            <a:fld id="{7F6BCC63-F35F-464B-ABEA-BADB9C24B21D}" type="datetime1">
              <a:rPr lang="es-ES" altLang="es-PE" smtClean="0"/>
              <a:t>07/03/2022</a:t>
            </a:fld>
            <a:endParaRPr lang="es-ES" altLang="en-US"/>
          </a:p>
        </p:txBody>
      </p:sp>
      <p:sp>
        <p:nvSpPr>
          <p:cNvPr id="13" name="Marcador de número de diapositiva 5"/>
          <p:cNvSpPr>
            <a:spLocks noGrp="1"/>
          </p:cNvSpPr>
          <p:nvPr>
            <p:ph type="sldNum" sz="quarter" idx="12"/>
          </p:nvPr>
        </p:nvSpPr>
        <p:spPr/>
        <p:txBody>
          <a:bodyPr/>
          <a:lstStyle/>
          <a:p>
            <a:pPr>
              <a:defRPr/>
            </a:pPr>
            <a:fld id="{C1AE9876-6849-42E0-9527-FD1FE01F687D}" type="slidenum">
              <a:rPr lang="es-ES" altLang="en-US"/>
              <a:pPr>
                <a:defRPr/>
              </a:pPr>
              <a:t>72</a:t>
            </a:fld>
            <a:endParaRPr lang="es-ES" altLang="en-US"/>
          </a:p>
        </p:txBody>
      </p:sp>
      <p:sp>
        <p:nvSpPr>
          <p:cNvPr id="92164" name="Rectangle 2"/>
          <p:cNvSpPr>
            <a:spLocks noGrp="1" noChangeArrowheads="1"/>
          </p:cNvSpPr>
          <p:nvPr>
            <p:ph type="title"/>
          </p:nvPr>
        </p:nvSpPr>
        <p:spPr/>
        <p:txBody>
          <a:bodyPr/>
          <a:lstStyle/>
          <a:p>
            <a:pPr eaLnBrk="1" hangingPunct="1"/>
            <a:r>
              <a:rPr lang="es-ES" altLang="es-PE" b="0"/>
              <a:t>Funciones</a:t>
            </a:r>
            <a:endParaRPr lang="es-ES" altLang="es-PE"/>
          </a:p>
        </p:txBody>
      </p:sp>
      <p:sp>
        <p:nvSpPr>
          <p:cNvPr id="92165" name="Rectangle 3"/>
          <p:cNvSpPr>
            <a:spLocks noGrp="1" noChangeArrowheads="1"/>
          </p:cNvSpPr>
          <p:nvPr>
            <p:ph type="body" idx="1"/>
          </p:nvPr>
        </p:nvSpPr>
        <p:spPr>
          <a:xfrm>
            <a:off x="457200" y="1719263"/>
            <a:ext cx="8229600" cy="1079500"/>
          </a:xfrm>
        </p:spPr>
        <p:txBody>
          <a:bodyPr/>
          <a:lstStyle/>
          <a:p>
            <a:pPr eaLnBrk="1" hangingPunct="1"/>
            <a:r>
              <a:rPr lang="es-ES_tradnl" altLang="es-PE" sz="1900"/>
              <a:t>Las funciones no ejecutan acciones, simplemente dan como resultado un valor</a:t>
            </a:r>
          </a:p>
          <a:p>
            <a:pPr eaLnBrk="1" hangingPunct="1"/>
            <a:r>
              <a:rPr lang="es-ES_tradnl" altLang="es-PE" sz="1900"/>
              <a:t>Las variables de la función se introducen como argumentos</a:t>
            </a:r>
            <a:endParaRPr lang="es-ES" altLang="es-PE" sz="1900"/>
          </a:p>
        </p:txBody>
      </p:sp>
      <p:graphicFrame>
        <p:nvGraphicFramePr>
          <p:cNvPr id="355338" name="Group 10"/>
          <p:cNvGraphicFramePr>
            <a:graphicFrameLocks noGrp="1"/>
          </p:cNvGraphicFramePr>
          <p:nvPr/>
        </p:nvGraphicFramePr>
        <p:xfrm>
          <a:off x="611188" y="2708275"/>
          <a:ext cx="7848600" cy="1582738"/>
        </p:xfrm>
        <a:graphic>
          <a:graphicData uri="http://schemas.openxmlformats.org/drawingml/2006/table">
            <a:tbl>
              <a:tblPr/>
              <a:tblGrid>
                <a:gridCol w="7848600">
                  <a:extLst>
                    <a:ext uri="{9D8B030D-6E8A-4147-A177-3AD203B41FA5}">
                      <a16:colId xmlns:a16="http://schemas.microsoft.com/office/drawing/2014/main" val="3785242138"/>
                    </a:ext>
                  </a:extLst>
                </a:gridCol>
              </a:tblGrid>
              <a:tr h="1582738">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2600" b="0" i="0" u="none" strike="noStrike" cap="none" normalizeH="0" baseline="0">
                          <a:ln>
                            <a:noFill/>
                          </a:ln>
                          <a:solidFill>
                            <a:srgbClr val="0033CC"/>
                          </a:solidFill>
                          <a:effectLst/>
                          <a:latin typeface="Arial" panose="020B0604020202020204" pitchFamily="34" charset="0"/>
                        </a:rPr>
                        <a:t>Function</a:t>
                      </a:r>
                      <a:r>
                        <a:rPr kumimoji="0" lang="es-ES" altLang="es-PE" sz="2600" b="0" i="0" u="none" strike="noStrike" cap="none" normalizeH="0" baseline="0">
                          <a:ln>
                            <a:noFill/>
                          </a:ln>
                          <a:solidFill>
                            <a:schemeClr val="tx1"/>
                          </a:solidFill>
                          <a:effectLst/>
                          <a:latin typeface="Arial" panose="020B0604020202020204" pitchFamily="34" charset="0"/>
                        </a:rPr>
                        <a:t> Area_Cuadrado(x, y)</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2600" b="0" i="0" u="none" strike="noStrike" cap="none" normalizeH="0" baseline="0">
                          <a:ln>
                            <a:noFill/>
                          </a:ln>
                          <a:solidFill>
                            <a:schemeClr val="tx1"/>
                          </a:solidFill>
                          <a:effectLst/>
                          <a:latin typeface="Arial" panose="020B0604020202020204" pitchFamily="34" charset="0"/>
                        </a:rPr>
                        <a:t>    Area_Cuadrado = x * y</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2600" b="0" i="0" u="none" strike="noStrike" cap="none" normalizeH="0" baseline="0">
                          <a:ln>
                            <a:noFill/>
                          </a:ln>
                          <a:solidFill>
                            <a:srgbClr val="0033CC"/>
                          </a:solidFill>
                          <a:effectLst/>
                          <a:latin typeface="Arial" panose="020B0604020202020204" pitchFamily="34" charset="0"/>
                        </a:rPr>
                        <a:t>End Function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69833456"/>
                  </a:ext>
                </a:extLst>
              </a:tr>
            </a:tbl>
          </a:graphicData>
        </a:graphic>
      </p:graphicFrame>
      <p:sp>
        <p:nvSpPr>
          <p:cNvPr id="92172" name="Rectangle 14"/>
          <p:cNvSpPr>
            <a:spLocks noChangeArrowheads="1"/>
          </p:cNvSpPr>
          <p:nvPr/>
        </p:nvSpPr>
        <p:spPr bwMode="auto">
          <a:xfrm>
            <a:off x="395288" y="4508500"/>
            <a:ext cx="8302625" cy="144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defRPr>
            </a:lvl1pPr>
            <a:lvl2pPr marL="692150" indent="-347663">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defRPr>
            </a:lvl2pPr>
            <a:lvl3pPr marL="987425" indent="-293688">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defRPr>
            </a:lvl3pPr>
            <a:lvl4pPr marL="1281113" indent="-2921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defRPr>
            </a:lvl4pPr>
            <a:lvl5pPr marL="1598613" indent="-315913">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5pPr>
            <a:lvl6pPr marL="20558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6pPr>
            <a:lvl7pPr marL="25130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7pPr>
            <a:lvl8pPr marL="29702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8pPr>
            <a:lvl9pPr marL="3427413" indent="-315913"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defRPr>
            </a:lvl9pPr>
          </a:lstStyle>
          <a:p>
            <a:pPr eaLnBrk="1" hangingPunct="1"/>
            <a:r>
              <a:rPr lang="es-ES_tradnl" altLang="es-PE" sz="1900"/>
              <a:t>En la categoría de Funciones “Definidas por el usuario” encontrará esta función que podrá aplicar normalmente a la hoja de cálculo.</a:t>
            </a:r>
          </a:p>
          <a:p>
            <a:pPr eaLnBrk="1" hangingPunct="1"/>
            <a:r>
              <a:rPr lang="es-ES_tradnl" altLang="es-PE" sz="1900"/>
              <a:t>También se puede usar esta función llamándola desde  un procedimiento o desde otra función.</a:t>
            </a:r>
            <a:endParaRPr lang="es-ES" altLang="es-PE" sz="190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3"/>
          <p:cNvSpPr>
            <a:spLocks noGrp="1"/>
          </p:cNvSpPr>
          <p:nvPr>
            <p:ph type="dt" sz="quarter" idx="10"/>
          </p:nvPr>
        </p:nvSpPr>
        <p:spPr/>
        <p:txBody>
          <a:bodyPr/>
          <a:lstStyle/>
          <a:p>
            <a:pPr>
              <a:defRPr/>
            </a:pPr>
            <a:fld id="{E5B43C0F-6794-4ACC-9EB9-32772ACD80D0}" type="datetime1">
              <a:rPr lang="es-ES" altLang="es-PE" smtClean="0"/>
              <a:t>07/03/2022</a:t>
            </a:fld>
            <a:endParaRPr lang="es-ES" altLang="en-US"/>
          </a:p>
        </p:txBody>
      </p:sp>
      <p:sp>
        <p:nvSpPr>
          <p:cNvPr id="12" name="Marcador de número de diapositiva 5"/>
          <p:cNvSpPr>
            <a:spLocks noGrp="1"/>
          </p:cNvSpPr>
          <p:nvPr>
            <p:ph type="sldNum" sz="quarter" idx="12"/>
          </p:nvPr>
        </p:nvSpPr>
        <p:spPr/>
        <p:txBody>
          <a:bodyPr/>
          <a:lstStyle/>
          <a:p>
            <a:pPr>
              <a:defRPr/>
            </a:pPr>
            <a:fld id="{04D870B2-8ED0-41EB-8799-FE9C3F11322A}" type="slidenum">
              <a:rPr lang="es-ES" altLang="en-US"/>
              <a:pPr>
                <a:defRPr/>
              </a:pPr>
              <a:t>73</a:t>
            </a:fld>
            <a:endParaRPr lang="es-ES" altLang="en-US"/>
          </a:p>
        </p:txBody>
      </p:sp>
      <p:sp>
        <p:nvSpPr>
          <p:cNvPr id="93188" name="Rectangle 2"/>
          <p:cNvSpPr>
            <a:spLocks noGrp="1" noChangeArrowheads="1"/>
          </p:cNvSpPr>
          <p:nvPr>
            <p:ph type="title"/>
          </p:nvPr>
        </p:nvSpPr>
        <p:spPr/>
        <p:txBody>
          <a:bodyPr/>
          <a:lstStyle/>
          <a:p>
            <a:pPr eaLnBrk="1" hangingPunct="1"/>
            <a:r>
              <a:rPr lang="es-ES" altLang="es-PE" b="0"/>
              <a:t>Función llamada por un Sub</a:t>
            </a:r>
            <a:endParaRPr lang="es-ES" altLang="es-PE"/>
          </a:p>
        </p:txBody>
      </p:sp>
      <p:sp>
        <p:nvSpPr>
          <p:cNvPr id="93189" name="Rectangle 3"/>
          <p:cNvSpPr>
            <a:spLocks noGrp="1" noChangeArrowheads="1"/>
          </p:cNvSpPr>
          <p:nvPr>
            <p:ph type="body" idx="1"/>
          </p:nvPr>
        </p:nvSpPr>
        <p:spPr>
          <a:xfrm>
            <a:off x="468313" y="1268413"/>
            <a:ext cx="8229600" cy="749300"/>
          </a:xfrm>
        </p:spPr>
        <p:txBody>
          <a:bodyPr/>
          <a:lstStyle/>
          <a:p>
            <a:pPr eaLnBrk="1" hangingPunct="1">
              <a:lnSpc>
                <a:spcPct val="90000"/>
              </a:lnSpc>
            </a:pPr>
            <a:r>
              <a:rPr lang="es-ES_tradnl" altLang="es-PE" sz="1900"/>
              <a:t>Una función puede ser llamada por un procedimiento u otra función.</a:t>
            </a:r>
          </a:p>
          <a:p>
            <a:pPr eaLnBrk="1" hangingPunct="1">
              <a:lnSpc>
                <a:spcPct val="90000"/>
              </a:lnSpc>
            </a:pPr>
            <a:r>
              <a:rPr lang="es-ES_tradnl" altLang="es-PE" sz="1900"/>
              <a:t>Las funciones tienen tipo (</a:t>
            </a:r>
            <a:r>
              <a:rPr lang="es-ES_tradnl" altLang="es-PE" sz="1100"/>
              <a:t>esta es de tipo integer</a:t>
            </a:r>
            <a:r>
              <a:rPr lang="es-ES_tradnl" altLang="es-PE" sz="1900"/>
              <a:t>) ya que devuelven un valor</a:t>
            </a:r>
            <a:endParaRPr lang="es-ES" altLang="es-PE" sz="1900"/>
          </a:p>
        </p:txBody>
      </p:sp>
      <p:graphicFrame>
        <p:nvGraphicFramePr>
          <p:cNvPr id="356372" name="Group 20"/>
          <p:cNvGraphicFramePr>
            <a:graphicFrameLocks noGrp="1"/>
          </p:cNvGraphicFramePr>
          <p:nvPr/>
        </p:nvGraphicFramePr>
        <p:xfrm>
          <a:off x="611188" y="1989138"/>
          <a:ext cx="7848600" cy="4203700"/>
        </p:xfrm>
        <a:graphic>
          <a:graphicData uri="http://schemas.openxmlformats.org/drawingml/2006/table">
            <a:tbl>
              <a:tblPr/>
              <a:tblGrid>
                <a:gridCol w="7848600">
                  <a:extLst>
                    <a:ext uri="{9D8B030D-6E8A-4147-A177-3AD203B41FA5}">
                      <a16:colId xmlns:a16="http://schemas.microsoft.com/office/drawing/2014/main" val="26539467"/>
                    </a:ext>
                  </a:extLst>
                </a:gridCol>
              </a:tblGrid>
              <a:tr h="4203700">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Sub</a:t>
                      </a:r>
                      <a:r>
                        <a:rPr kumimoji="0" lang="es-ES" altLang="es-PE" sz="1300" b="0" i="0" u="none" strike="noStrike" cap="none" normalizeH="0" baseline="0">
                          <a:ln>
                            <a:noFill/>
                          </a:ln>
                          <a:solidFill>
                            <a:schemeClr val="tx1"/>
                          </a:solidFill>
                          <a:effectLst/>
                          <a:latin typeface="Arial" panose="020B0604020202020204" pitchFamily="34" charset="0"/>
                        </a:rPr>
                        <a:t> Llama_suma() </a:t>
                      </a:r>
                      <a:r>
                        <a:rPr kumimoji="0" lang="es-ES" altLang="es-PE" sz="1300" b="0" i="0" u="none" strike="noStrike" cap="none" normalizeH="0" baseline="0">
                          <a:ln>
                            <a:noFill/>
                          </a:ln>
                          <a:solidFill>
                            <a:srgbClr val="009900"/>
                          </a:solidFill>
                          <a:effectLst/>
                          <a:latin typeface="Arial" panose="020B0604020202020204" pitchFamily="34" charset="0"/>
                        </a:rPr>
                        <a:t>'Procedimiento que llama a una función de varias formas. Ver distintas formas.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x </a:t>
                      </a:r>
                      <a:r>
                        <a:rPr kumimoji="0" lang="es-ES" altLang="es-PE" sz="13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n1 </a:t>
                      </a:r>
                      <a:r>
                        <a:rPr kumimoji="0" lang="es-ES" altLang="es-PE" sz="1300" b="0" i="0" u="none" strike="noStrike" cap="none" normalizeH="0" baseline="0">
                          <a:ln>
                            <a:noFill/>
                          </a:ln>
                          <a:solidFill>
                            <a:srgbClr val="0033CC"/>
                          </a:solidFill>
                          <a:effectLst/>
                          <a:latin typeface="Arial" panose="020B0604020202020204" pitchFamily="34" charset="0"/>
                        </a:rPr>
                        <a:t>As Integer</a:t>
                      </a:r>
                      <a:r>
                        <a:rPr kumimoji="0" lang="es-ES" altLang="es-PE" sz="1300" b="0" i="0" u="none" strike="noStrike" cap="none" normalizeH="0" baseline="0">
                          <a:ln>
                            <a:noFill/>
                          </a:ln>
                          <a:solidFill>
                            <a:schemeClr val="tx1"/>
                          </a:solidFill>
                          <a:effectLst/>
                          <a:latin typeface="Arial" panose="020B0604020202020204" pitchFamily="34" charset="0"/>
                        </a:rPr>
                        <a:t>, n2 </a:t>
                      </a:r>
                      <a:r>
                        <a:rPr kumimoji="0" lang="es-ES" altLang="es-PE" sz="13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x = Sumardos(5, 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n1 = Val(InputBox("Entrar un número : ", "Entrada"))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n2 = Val(InputBox("Entrar otro número : ", "Entrada"))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x = Sumardos(n1, n2)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ActiveCell.Value = Sumardos(ActiveSheet.Range("K10").Value, ActiveSheet.Range("K11").Value)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x = Sumardos(5, 4) + Sumardos(n1, n2)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End Sub</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Function</a:t>
                      </a:r>
                      <a:r>
                        <a:rPr kumimoji="0" lang="es-ES" altLang="es-PE" sz="1300" b="0" i="0" u="none" strike="noStrike" cap="none" normalizeH="0" baseline="0">
                          <a:ln>
                            <a:noFill/>
                          </a:ln>
                          <a:solidFill>
                            <a:schemeClr val="tx1"/>
                          </a:solidFill>
                          <a:effectLst/>
                          <a:latin typeface="Arial" panose="020B0604020202020204" pitchFamily="34" charset="0"/>
                        </a:rPr>
                        <a:t> Sumardos(V1 </a:t>
                      </a:r>
                      <a:r>
                        <a:rPr kumimoji="0" lang="es-ES" altLang="es-PE" sz="1300" b="0" i="0" u="none" strike="noStrike" cap="none" normalizeH="0" baseline="0">
                          <a:ln>
                            <a:noFill/>
                          </a:ln>
                          <a:solidFill>
                            <a:srgbClr val="0033CC"/>
                          </a:solidFill>
                          <a:effectLst/>
                          <a:latin typeface="Arial" panose="020B0604020202020204" pitchFamily="34" charset="0"/>
                        </a:rPr>
                        <a:t>As Integer</a:t>
                      </a:r>
                      <a:r>
                        <a:rPr kumimoji="0" lang="es-ES" altLang="es-PE" sz="1300" b="0" i="0" u="none" strike="noStrike" cap="none" normalizeH="0" baseline="0">
                          <a:ln>
                            <a:noFill/>
                          </a:ln>
                          <a:solidFill>
                            <a:schemeClr val="tx1"/>
                          </a:solidFill>
                          <a:effectLst/>
                          <a:latin typeface="Arial" panose="020B0604020202020204" pitchFamily="34" charset="0"/>
                        </a:rPr>
                        <a:t>, V2 </a:t>
                      </a:r>
                      <a:r>
                        <a:rPr kumimoji="0" lang="es-ES" altLang="es-PE" sz="1300" b="0" i="0" u="none" strike="noStrike" cap="none" normalizeH="0" baseline="0">
                          <a:ln>
                            <a:noFill/>
                          </a:ln>
                          <a:solidFill>
                            <a:srgbClr val="0033CC"/>
                          </a:solidFill>
                          <a:effectLst/>
                          <a:latin typeface="Arial" panose="020B0604020202020204" pitchFamily="34" charset="0"/>
                        </a:rPr>
                        <a:t>As Integer</a:t>
                      </a: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Total </a:t>
                      </a:r>
                      <a:r>
                        <a:rPr kumimoji="0" lang="es-ES" altLang="es-PE" sz="13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Total = V1 + V2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Sumardos = Total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End Function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19086124"/>
                  </a:ext>
                </a:extLst>
              </a:tr>
            </a:tbl>
          </a:graphicData>
        </a:graphic>
      </p:graphicFrame>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fecha 3"/>
          <p:cNvSpPr>
            <a:spLocks noGrp="1"/>
          </p:cNvSpPr>
          <p:nvPr>
            <p:ph type="dt" sz="quarter" idx="10"/>
          </p:nvPr>
        </p:nvSpPr>
        <p:spPr/>
        <p:txBody>
          <a:bodyPr/>
          <a:lstStyle/>
          <a:p>
            <a:pPr>
              <a:defRPr/>
            </a:pPr>
            <a:fld id="{664DC0B0-D09E-48F2-B97D-E4AE92A7FB9A}" type="datetime1">
              <a:rPr lang="es-ES" altLang="es-PE" smtClean="0"/>
              <a:t>07/03/2022</a:t>
            </a:fld>
            <a:endParaRPr lang="es-ES" altLang="es-PE"/>
          </a:p>
        </p:txBody>
      </p:sp>
      <p:sp>
        <p:nvSpPr>
          <p:cNvPr id="6" name="Marcador de número de diapositiva 5"/>
          <p:cNvSpPr>
            <a:spLocks noGrp="1"/>
          </p:cNvSpPr>
          <p:nvPr>
            <p:ph type="sldNum" sz="quarter" idx="12"/>
          </p:nvPr>
        </p:nvSpPr>
        <p:spPr/>
        <p:txBody>
          <a:bodyPr/>
          <a:lstStyle/>
          <a:p>
            <a:pPr>
              <a:defRPr/>
            </a:pPr>
            <a:fld id="{1182F7AE-31A8-4CDB-B757-D20F3DC29201}" type="slidenum">
              <a:rPr lang="es-ES" altLang="es-PE"/>
              <a:pPr>
                <a:defRPr/>
              </a:pPr>
              <a:t>74</a:t>
            </a:fld>
            <a:endParaRPr lang="es-ES" altLang="es-PE"/>
          </a:p>
        </p:txBody>
      </p:sp>
      <p:sp>
        <p:nvSpPr>
          <p:cNvPr id="94212" name="Rectangle 2"/>
          <p:cNvSpPr>
            <a:spLocks noGrp="1" noChangeArrowheads="1"/>
          </p:cNvSpPr>
          <p:nvPr>
            <p:ph type="title"/>
          </p:nvPr>
        </p:nvSpPr>
        <p:spPr/>
        <p:txBody>
          <a:bodyPr/>
          <a:lstStyle/>
          <a:p>
            <a:pPr eaLnBrk="1" hangingPunct="1"/>
            <a:r>
              <a:rPr lang="es-ES_tradnl" altLang="es-PE"/>
              <a:t>Ejercicio</a:t>
            </a:r>
            <a:endParaRPr lang="es-ES" altLang="es-PE"/>
          </a:p>
        </p:txBody>
      </p:sp>
      <p:sp>
        <p:nvSpPr>
          <p:cNvPr id="94213" name="Rectangle 3"/>
          <p:cNvSpPr>
            <a:spLocks noGrp="1" noChangeArrowheads="1"/>
          </p:cNvSpPr>
          <p:nvPr>
            <p:ph type="body" idx="1"/>
          </p:nvPr>
        </p:nvSpPr>
        <p:spPr/>
        <p:txBody>
          <a:bodyPr/>
          <a:lstStyle/>
          <a:p>
            <a:pPr eaLnBrk="1" hangingPunct="1"/>
            <a:r>
              <a:rPr lang="es-ES_tradnl" altLang="es-PE"/>
              <a:t>Cree una función que calcule el factorial de un número</a:t>
            </a:r>
          </a:p>
          <a:p>
            <a:pPr eaLnBrk="1" hangingPunct="1"/>
            <a:r>
              <a:rPr lang="es-ES_tradnl" altLang="es-PE"/>
              <a:t>Por ejemplo. Factorial(5)=5x4x3x2x1=120</a:t>
            </a:r>
          </a:p>
          <a:p>
            <a:pPr eaLnBrk="1" hangingPunct="1"/>
            <a:r>
              <a:rPr lang="es-ES_tradnl" altLang="es-PE"/>
              <a:t>Aunque ya existe una función en Excel que calcula el factorial:</a:t>
            </a:r>
          </a:p>
          <a:p>
            <a:pPr eaLnBrk="1" hangingPunct="1"/>
            <a:r>
              <a:rPr lang="es-ES_tradnl" altLang="es-PE"/>
              <a:t>=FACT(numero)</a:t>
            </a:r>
            <a:endParaRPr lang="es-ES" altLang="es-PE"/>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3"/>
          <p:cNvSpPr>
            <a:spLocks noGrp="1"/>
          </p:cNvSpPr>
          <p:nvPr>
            <p:ph type="dt" sz="quarter" idx="10"/>
          </p:nvPr>
        </p:nvSpPr>
        <p:spPr/>
        <p:txBody>
          <a:bodyPr/>
          <a:lstStyle/>
          <a:p>
            <a:pPr>
              <a:defRPr/>
            </a:pPr>
            <a:fld id="{0DA9F0FB-D403-49F5-A184-07A7643B71FF}" type="datetime1">
              <a:rPr lang="es-ES" altLang="es-PE" smtClean="0"/>
              <a:t>07/03/2022</a:t>
            </a:fld>
            <a:endParaRPr lang="es-ES" altLang="es-PE"/>
          </a:p>
        </p:txBody>
      </p:sp>
      <p:sp>
        <p:nvSpPr>
          <p:cNvPr id="13" name="Marcador de número de diapositiva 5"/>
          <p:cNvSpPr>
            <a:spLocks noGrp="1"/>
          </p:cNvSpPr>
          <p:nvPr>
            <p:ph type="sldNum" sz="quarter" idx="12"/>
          </p:nvPr>
        </p:nvSpPr>
        <p:spPr/>
        <p:txBody>
          <a:bodyPr/>
          <a:lstStyle/>
          <a:p>
            <a:pPr>
              <a:defRPr/>
            </a:pPr>
            <a:fld id="{0EC61EF4-C2CF-48EA-B55B-D168E4D69CD4}" type="slidenum">
              <a:rPr lang="es-ES" altLang="es-PE"/>
              <a:pPr>
                <a:defRPr/>
              </a:pPr>
              <a:t>75</a:t>
            </a:fld>
            <a:endParaRPr lang="es-ES" altLang="es-PE"/>
          </a:p>
        </p:txBody>
      </p:sp>
      <p:sp>
        <p:nvSpPr>
          <p:cNvPr id="95236" name="Rectangle 2"/>
          <p:cNvSpPr>
            <a:spLocks noGrp="1" noChangeArrowheads="1"/>
          </p:cNvSpPr>
          <p:nvPr>
            <p:ph type="title"/>
          </p:nvPr>
        </p:nvSpPr>
        <p:spPr/>
        <p:txBody>
          <a:bodyPr/>
          <a:lstStyle/>
          <a:p>
            <a:pPr eaLnBrk="1" hangingPunct="1"/>
            <a:r>
              <a:rPr lang="es-ES_tradnl" altLang="es-PE"/>
              <a:t>Función Factorial</a:t>
            </a:r>
            <a:endParaRPr lang="es-ES" altLang="es-PE"/>
          </a:p>
        </p:txBody>
      </p:sp>
      <p:graphicFrame>
        <p:nvGraphicFramePr>
          <p:cNvPr id="357398" name="Group 22"/>
          <p:cNvGraphicFramePr>
            <a:graphicFrameLocks noGrp="1"/>
          </p:cNvGraphicFramePr>
          <p:nvPr/>
        </p:nvGraphicFramePr>
        <p:xfrm>
          <a:off x="827088" y="1196975"/>
          <a:ext cx="6697662" cy="4984750"/>
        </p:xfrm>
        <a:graphic>
          <a:graphicData uri="http://schemas.openxmlformats.org/drawingml/2006/table">
            <a:tbl>
              <a:tblPr/>
              <a:tblGrid>
                <a:gridCol w="6697662">
                  <a:extLst>
                    <a:ext uri="{9D8B030D-6E8A-4147-A177-3AD203B41FA5}">
                      <a16:colId xmlns:a16="http://schemas.microsoft.com/office/drawing/2014/main" val="1832716235"/>
                    </a:ext>
                  </a:extLst>
                </a:gridCol>
              </a:tblGrid>
              <a:tr h="2375263">
                <a:tc>
                  <a:txBody>
                    <a:bodyPr/>
                    <a:lstStyle>
                      <a:lvl1pPr>
                        <a:defRPr sz="2800">
                          <a:solidFill>
                            <a:schemeClr val="tx1"/>
                          </a:solidFill>
                          <a:latin typeface="Arial" panose="020B0604020202020204" pitchFamily="34" charset="0"/>
                        </a:defRPr>
                      </a:lvl1pPr>
                      <a:lvl2pPr>
                        <a:defRPr sz="2400">
                          <a:solidFill>
                            <a:schemeClr val="tx1"/>
                          </a:solidFill>
                          <a:latin typeface="Arial" panose="020B0604020202020204" pitchFamily="34" charset="0"/>
                        </a:defRPr>
                      </a:lvl2pPr>
                      <a:lvl3pPr>
                        <a:buSzPct val="70000"/>
                        <a:defRPr sz="2000">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400" b="0" i="0" u="none" strike="noStrike" cap="none" normalizeH="0" baseline="0">
                          <a:ln>
                            <a:noFill/>
                          </a:ln>
                          <a:solidFill>
                            <a:srgbClr val="0033CC"/>
                          </a:solidFill>
                          <a:effectLst/>
                          <a:latin typeface="Arial" panose="020B0604020202020204" pitchFamily="34" charset="0"/>
                        </a:rPr>
                        <a:t>Function</a:t>
                      </a:r>
                      <a:r>
                        <a:rPr kumimoji="0" lang="es-ES" altLang="es-PE" sz="1400" b="0" i="0" u="none" strike="noStrike" cap="none" normalizeH="0" baseline="0">
                          <a:ln>
                            <a:noFill/>
                          </a:ln>
                          <a:solidFill>
                            <a:schemeClr val="tx1"/>
                          </a:solidFill>
                          <a:effectLst/>
                          <a:latin typeface="Arial" panose="020B0604020202020204" pitchFamily="34" charset="0"/>
                        </a:rPr>
                        <a:t> factori(n </a:t>
                      </a:r>
                      <a:r>
                        <a:rPr kumimoji="0" lang="es-ES" altLang="es-PE" sz="1400" b="0" i="0" u="none" strike="noStrike" cap="none" normalizeH="0" baseline="0">
                          <a:ln>
                            <a:noFill/>
                          </a:ln>
                          <a:solidFill>
                            <a:srgbClr val="0033CC"/>
                          </a:solidFill>
                          <a:effectLst/>
                          <a:latin typeface="Arial" panose="020B0604020202020204" pitchFamily="34" charset="0"/>
                        </a:rPr>
                        <a:t>As Long</a:t>
                      </a:r>
                      <a:r>
                        <a:rPr kumimoji="0" lang="es-ES" altLang="es-PE" sz="1400" b="0" i="0" u="none" strike="noStrike" cap="none" normalizeH="0" baseline="0">
                          <a:ln>
                            <a:noFill/>
                          </a:ln>
                          <a:solidFill>
                            <a:schemeClr val="tx1"/>
                          </a:solidFill>
                          <a:effectLst/>
                          <a:latin typeface="Arial" panose="020B0604020202020204" pitchFamily="34" charset="0"/>
                        </a:rPr>
                        <a:t>) </a:t>
                      </a:r>
                      <a:r>
                        <a:rPr kumimoji="0" lang="es-ES" altLang="es-PE" sz="1400" b="0" i="0" u="none" strike="noStrike" cap="none" normalizeH="0" baseline="0">
                          <a:ln>
                            <a:noFill/>
                          </a:ln>
                          <a:solidFill>
                            <a:srgbClr val="009900"/>
                          </a:solidFill>
                          <a:effectLst/>
                          <a:latin typeface="Arial" panose="020B0604020202020204" pitchFamily="34" charset="0"/>
                        </a:rPr>
                        <a:t>'FUNCIÓN que calcula el factorial de un número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400" b="0" i="0" u="none" strike="noStrike" cap="none" normalizeH="0" baseline="0">
                          <a:ln>
                            <a:noFill/>
                          </a:ln>
                          <a:solidFill>
                            <a:schemeClr val="tx1"/>
                          </a:solidFill>
                          <a:effectLst/>
                          <a:latin typeface="Arial" panose="020B0604020202020204" pitchFamily="34" charset="0"/>
                        </a:rPr>
                        <a:t>    </a:t>
                      </a:r>
                      <a:r>
                        <a:rPr kumimoji="0" lang="es-ES" altLang="es-PE" sz="1400" b="0" i="0" u="none" strike="noStrike" cap="none" normalizeH="0" baseline="0">
                          <a:ln>
                            <a:noFill/>
                          </a:ln>
                          <a:solidFill>
                            <a:srgbClr val="0033CC"/>
                          </a:solidFill>
                          <a:effectLst/>
                          <a:latin typeface="Arial" panose="020B0604020202020204" pitchFamily="34" charset="0"/>
                        </a:rPr>
                        <a:t>Dim</a:t>
                      </a:r>
                      <a:r>
                        <a:rPr kumimoji="0" lang="es-ES" altLang="es-PE" sz="1400" b="0" i="0" u="none" strike="noStrike" cap="none" normalizeH="0" baseline="0">
                          <a:ln>
                            <a:noFill/>
                          </a:ln>
                          <a:solidFill>
                            <a:schemeClr val="tx1"/>
                          </a:solidFill>
                          <a:effectLst/>
                          <a:latin typeface="Arial" panose="020B0604020202020204" pitchFamily="34" charset="0"/>
                        </a:rPr>
                        <a:t> F </a:t>
                      </a:r>
                      <a:r>
                        <a:rPr kumimoji="0" lang="es-ES" altLang="es-PE" sz="1400" b="0" i="0" u="none" strike="noStrike" cap="none" normalizeH="0" baseline="0">
                          <a:ln>
                            <a:noFill/>
                          </a:ln>
                          <a:solidFill>
                            <a:srgbClr val="0033CC"/>
                          </a:solidFill>
                          <a:effectLst/>
                          <a:latin typeface="Arial" panose="020B0604020202020204" pitchFamily="34" charset="0"/>
                        </a:rPr>
                        <a:t>As Long</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400" b="0" i="0" u="none" strike="noStrike" cap="none" normalizeH="0" baseline="0">
                          <a:ln>
                            <a:noFill/>
                          </a:ln>
                          <a:solidFill>
                            <a:schemeClr val="tx1"/>
                          </a:solidFill>
                          <a:effectLst/>
                          <a:latin typeface="Arial" panose="020B0604020202020204" pitchFamily="34" charset="0"/>
                        </a:rPr>
                        <a:t>    </a:t>
                      </a:r>
                      <a:r>
                        <a:rPr kumimoji="0" lang="es-ES" altLang="es-PE" sz="1400" b="0" i="0" u="none" strike="noStrike" cap="none" normalizeH="0" baseline="0">
                          <a:ln>
                            <a:noFill/>
                          </a:ln>
                          <a:solidFill>
                            <a:srgbClr val="0033CC"/>
                          </a:solidFill>
                          <a:effectLst/>
                          <a:latin typeface="Arial" panose="020B0604020202020204" pitchFamily="34" charset="0"/>
                        </a:rPr>
                        <a:t>Dim</a:t>
                      </a:r>
                      <a:r>
                        <a:rPr kumimoji="0" lang="es-ES" altLang="es-PE" sz="1400" b="0" i="0" u="none" strike="noStrike" cap="none" normalizeH="0" baseline="0">
                          <a:ln>
                            <a:noFill/>
                          </a:ln>
                          <a:solidFill>
                            <a:schemeClr val="tx1"/>
                          </a:solidFill>
                          <a:effectLst/>
                          <a:latin typeface="Arial" panose="020B0604020202020204" pitchFamily="34" charset="0"/>
                        </a:rPr>
                        <a:t> i </a:t>
                      </a:r>
                      <a:r>
                        <a:rPr kumimoji="0" lang="es-ES" altLang="es-PE" sz="1400" b="0" i="0" u="none" strike="noStrike" cap="none" normalizeH="0" baseline="0">
                          <a:ln>
                            <a:noFill/>
                          </a:ln>
                          <a:solidFill>
                            <a:srgbClr val="0033CC"/>
                          </a:solidFill>
                          <a:effectLst/>
                          <a:latin typeface="Arial" panose="020B0604020202020204" pitchFamily="34" charset="0"/>
                        </a:rPr>
                        <a:t>As Long</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400" b="0" i="0" u="none" strike="noStrike" cap="none" normalizeH="0" baseline="0">
                          <a:ln>
                            <a:noFill/>
                          </a:ln>
                          <a:solidFill>
                            <a:schemeClr val="tx1"/>
                          </a:solidFill>
                          <a:effectLst/>
                          <a:latin typeface="Arial" panose="020B0604020202020204" pitchFamily="34" charset="0"/>
                        </a:rPr>
                        <a:t>    F = 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400" b="0" i="0" u="none" strike="noStrike" cap="none" normalizeH="0" baseline="0">
                          <a:ln>
                            <a:noFill/>
                          </a:ln>
                          <a:solidFill>
                            <a:srgbClr val="0033CC"/>
                          </a:solidFill>
                          <a:effectLst/>
                          <a:latin typeface="Arial" panose="020B0604020202020204" pitchFamily="34" charset="0"/>
                        </a:rPr>
                        <a:t>    For</a:t>
                      </a:r>
                      <a:r>
                        <a:rPr kumimoji="0" lang="es-ES" altLang="es-PE" sz="1400" b="0" i="0" u="none" strike="noStrike" cap="none" normalizeH="0" baseline="0">
                          <a:ln>
                            <a:noFill/>
                          </a:ln>
                          <a:solidFill>
                            <a:schemeClr val="tx1"/>
                          </a:solidFill>
                          <a:effectLst/>
                          <a:latin typeface="Arial" panose="020B0604020202020204" pitchFamily="34" charset="0"/>
                        </a:rPr>
                        <a:t> i = n </a:t>
                      </a:r>
                      <a:r>
                        <a:rPr kumimoji="0" lang="es-ES" altLang="es-PE" sz="1400" b="0" i="0" u="none" strike="noStrike" cap="none" normalizeH="0" baseline="0">
                          <a:ln>
                            <a:noFill/>
                          </a:ln>
                          <a:solidFill>
                            <a:srgbClr val="0033CC"/>
                          </a:solidFill>
                          <a:effectLst/>
                          <a:latin typeface="Arial" panose="020B0604020202020204" pitchFamily="34" charset="0"/>
                        </a:rPr>
                        <a:t>To</a:t>
                      </a:r>
                      <a:r>
                        <a:rPr kumimoji="0" lang="es-ES" altLang="es-PE" sz="1400" b="0" i="0" u="none" strike="noStrike" cap="none" normalizeH="0" baseline="0">
                          <a:ln>
                            <a:noFill/>
                          </a:ln>
                          <a:solidFill>
                            <a:schemeClr val="tx1"/>
                          </a:solidFill>
                          <a:effectLst/>
                          <a:latin typeface="Arial" panose="020B0604020202020204" pitchFamily="34" charset="0"/>
                        </a:rPr>
                        <a:t> 1 </a:t>
                      </a:r>
                      <a:r>
                        <a:rPr kumimoji="0" lang="es-ES" altLang="es-PE" sz="1400" b="0" i="0" u="none" strike="noStrike" cap="none" normalizeH="0" baseline="0">
                          <a:ln>
                            <a:noFill/>
                          </a:ln>
                          <a:solidFill>
                            <a:srgbClr val="0033CC"/>
                          </a:solidFill>
                          <a:effectLst/>
                          <a:latin typeface="Arial" panose="020B0604020202020204" pitchFamily="34" charset="0"/>
                        </a:rPr>
                        <a:t>Step</a:t>
                      </a:r>
                      <a:r>
                        <a:rPr kumimoji="0" lang="es-ES" altLang="es-PE" sz="1400" b="0" i="0" u="none" strike="noStrike" cap="none" normalizeH="0" baseline="0">
                          <a:ln>
                            <a:noFill/>
                          </a:ln>
                          <a:solidFill>
                            <a:schemeClr val="tx1"/>
                          </a:solidFill>
                          <a:effectLst/>
                          <a:latin typeface="Arial" panose="020B0604020202020204" pitchFamily="34" charset="0"/>
                        </a:rPr>
                        <a:t> -1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400" b="0" i="0" u="none" strike="noStrike" cap="none" normalizeH="0" baseline="0">
                          <a:ln>
                            <a:noFill/>
                          </a:ln>
                          <a:solidFill>
                            <a:schemeClr val="tx1"/>
                          </a:solidFill>
                          <a:effectLst/>
                          <a:latin typeface="Arial" panose="020B0604020202020204" pitchFamily="34" charset="0"/>
                        </a:rPr>
                        <a:t>        F = F * i</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400" b="0" i="0" u="none" strike="noStrike" cap="none" normalizeH="0" baseline="0">
                          <a:ln>
                            <a:noFill/>
                          </a:ln>
                          <a:solidFill>
                            <a:schemeClr val="tx1"/>
                          </a:solidFill>
                          <a:effectLst/>
                          <a:latin typeface="Arial" panose="020B0604020202020204" pitchFamily="34" charset="0"/>
                        </a:rPr>
                        <a:t>    </a:t>
                      </a:r>
                      <a:r>
                        <a:rPr kumimoji="0" lang="es-ES" altLang="es-PE" sz="1400" b="0" i="0" u="none" strike="noStrike" cap="none" normalizeH="0" baseline="0">
                          <a:ln>
                            <a:noFill/>
                          </a:ln>
                          <a:solidFill>
                            <a:srgbClr val="0033CC"/>
                          </a:solidFill>
                          <a:effectLst/>
                          <a:latin typeface="Arial" panose="020B0604020202020204" pitchFamily="34" charset="0"/>
                        </a:rPr>
                        <a:t>Next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400" b="0" i="0" u="none" strike="noStrike" cap="none" normalizeH="0" baseline="0">
                          <a:ln>
                            <a:noFill/>
                          </a:ln>
                          <a:solidFill>
                            <a:schemeClr val="tx1"/>
                          </a:solidFill>
                          <a:effectLst/>
                          <a:latin typeface="Arial" panose="020B0604020202020204" pitchFamily="34" charset="0"/>
                        </a:rPr>
                        <a:t>    factori = F</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400" b="0" i="0" u="none" strike="noStrike" cap="none" normalizeH="0" baseline="0">
                          <a:ln>
                            <a:noFill/>
                          </a:ln>
                          <a:solidFill>
                            <a:srgbClr val="0033CC"/>
                          </a:solidFill>
                          <a:effectLst/>
                          <a:latin typeface="Arial" panose="020B0604020202020204" pitchFamily="34" charset="0"/>
                        </a:rPr>
                        <a:t>End Function</a:t>
                      </a:r>
                    </a:p>
                  </a:txBody>
                  <a:tcPr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7716299"/>
                  </a:ext>
                </a:extLst>
              </a:tr>
              <a:tr h="2609487">
                <a:tc>
                  <a:txBody>
                    <a:bodyPr/>
                    <a:lstStyle>
                      <a:lvl1pPr>
                        <a:defRPr sz="2800">
                          <a:solidFill>
                            <a:schemeClr val="tx1"/>
                          </a:solidFill>
                          <a:latin typeface="Arial" panose="020B0604020202020204" pitchFamily="34" charset="0"/>
                        </a:defRPr>
                      </a:lvl1pPr>
                      <a:lvl2pPr>
                        <a:defRPr sz="2400">
                          <a:solidFill>
                            <a:schemeClr val="tx1"/>
                          </a:solidFill>
                          <a:latin typeface="Arial" panose="020B0604020202020204" pitchFamily="34" charset="0"/>
                        </a:defRPr>
                      </a:lvl2pPr>
                      <a:lvl3pPr>
                        <a:buSzPct val="70000"/>
                        <a:defRPr sz="2000">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400" b="0" i="0" u="none" strike="noStrike" cap="none" normalizeH="0" baseline="0">
                          <a:ln>
                            <a:noFill/>
                          </a:ln>
                          <a:solidFill>
                            <a:srgbClr val="0033CC"/>
                          </a:solidFill>
                          <a:effectLst/>
                          <a:latin typeface="Arial" panose="020B0604020202020204" pitchFamily="34" charset="0"/>
                        </a:rPr>
                        <a:t>Function</a:t>
                      </a:r>
                      <a:r>
                        <a:rPr kumimoji="0" lang="es-ES" altLang="es-PE" sz="1400" b="0" i="0" u="none" strike="noStrike" cap="none" normalizeH="0" baseline="0">
                          <a:ln>
                            <a:noFill/>
                          </a:ln>
                          <a:solidFill>
                            <a:schemeClr val="tx1"/>
                          </a:solidFill>
                          <a:effectLst/>
                          <a:latin typeface="Arial" panose="020B0604020202020204" pitchFamily="34" charset="0"/>
                        </a:rPr>
                        <a:t> Factorial(ByVal n </a:t>
                      </a:r>
                      <a:r>
                        <a:rPr kumimoji="0" lang="es-ES" altLang="es-PE" sz="1400" b="0" i="0" u="none" strike="noStrike" cap="none" normalizeH="0" baseline="0">
                          <a:ln>
                            <a:noFill/>
                          </a:ln>
                          <a:solidFill>
                            <a:srgbClr val="0033CC"/>
                          </a:solidFill>
                          <a:effectLst/>
                          <a:latin typeface="Arial" panose="020B0604020202020204" pitchFamily="34" charset="0"/>
                        </a:rPr>
                        <a:t>As Integer</a:t>
                      </a:r>
                      <a:r>
                        <a:rPr kumimoji="0" lang="es-ES" altLang="es-PE" sz="1400" b="0" i="0" u="none" strike="noStrike" cap="none" normalizeH="0" baseline="0">
                          <a:ln>
                            <a:noFill/>
                          </a:ln>
                          <a:solidFill>
                            <a:schemeClr val="tx1"/>
                          </a:solidFill>
                          <a:effectLst/>
                          <a:latin typeface="Arial" panose="020B0604020202020204" pitchFamily="34" charset="0"/>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400" b="0" i="0" u="none" strike="noStrike" cap="none" normalizeH="0" baseline="0">
                          <a:ln>
                            <a:noFill/>
                          </a:ln>
                          <a:solidFill>
                            <a:schemeClr val="tx1"/>
                          </a:solidFill>
                          <a:effectLst/>
                          <a:latin typeface="Arial" panose="020B0604020202020204" pitchFamily="34" charset="0"/>
                        </a:rPr>
                        <a:t>    </a:t>
                      </a:r>
                      <a:r>
                        <a:rPr kumimoji="0" lang="es-ES" altLang="es-PE" sz="1400" b="0" i="0" u="none" strike="noStrike" cap="none" normalizeH="0" baseline="0">
                          <a:ln>
                            <a:noFill/>
                          </a:ln>
                          <a:solidFill>
                            <a:srgbClr val="009900"/>
                          </a:solidFill>
                          <a:effectLst/>
                          <a:latin typeface="Arial" panose="020B0604020202020204" pitchFamily="34" charset="0"/>
                        </a:rPr>
                        <a:t>' Un buen ejemplo del uso de ByVal para transferir variables</a:t>
                      </a:r>
                      <a:endParaRPr kumimoji="0" lang="es-ES" altLang="es-PE" sz="1400" b="0" i="0" u="none" strike="noStrike" cap="none" normalizeH="0" baseline="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400" b="0" i="0" u="none" strike="noStrike" cap="none" normalizeH="0" baseline="0">
                          <a:ln>
                            <a:noFill/>
                          </a:ln>
                          <a:solidFill>
                            <a:schemeClr val="tx1"/>
                          </a:solidFill>
                          <a:effectLst/>
                          <a:latin typeface="Arial" panose="020B0604020202020204" pitchFamily="34" charset="0"/>
                        </a:rPr>
                        <a:t>    </a:t>
                      </a:r>
                      <a:r>
                        <a:rPr kumimoji="0" lang="es-ES" altLang="es-PE" sz="1400" b="0" i="0" u="none" strike="noStrike" cap="none" normalizeH="0" baseline="0">
                          <a:ln>
                            <a:noFill/>
                          </a:ln>
                          <a:solidFill>
                            <a:srgbClr val="009900"/>
                          </a:solidFill>
                          <a:effectLst/>
                          <a:latin typeface="Arial" panose="020B0604020202020204" pitchFamily="34" charset="0"/>
                        </a:rPr>
                        <a:t>' Si no se pusiera en este caso no calcularía bien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400" b="0" i="0" u="none" strike="noStrike" cap="none" normalizeH="0" baseline="0">
                          <a:ln>
                            <a:noFill/>
                          </a:ln>
                          <a:solidFill>
                            <a:schemeClr val="tx1"/>
                          </a:solidFill>
                          <a:effectLst/>
                          <a:latin typeface="Arial" panose="020B0604020202020204" pitchFamily="34" charset="0"/>
                        </a:rPr>
                        <a:t>    n = n - 1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400" b="0" i="0" u="none" strike="noStrike" cap="none" normalizeH="0" baseline="0">
                          <a:ln>
                            <a:noFill/>
                          </a:ln>
                          <a:solidFill>
                            <a:schemeClr val="tx1"/>
                          </a:solidFill>
                          <a:effectLst/>
                          <a:latin typeface="Arial" panose="020B0604020202020204" pitchFamily="34" charset="0"/>
                        </a:rPr>
                        <a:t>    </a:t>
                      </a:r>
                      <a:r>
                        <a:rPr kumimoji="0" lang="es-ES" altLang="es-PE" sz="1400" b="0" i="0" u="none" strike="noStrike" cap="none" normalizeH="0" baseline="0">
                          <a:ln>
                            <a:noFill/>
                          </a:ln>
                          <a:solidFill>
                            <a:srgbClr val="0033CC"/>
                          </a:solidFill>
                          <a:effectLst/>
                          <a:latin typeface="Arial" panose="020B0604020202020204" pitchFamily="34" charset="0"/>
                        </a:rPr>
                        <a:t>If</a:t>
                      </a:r>
                      <a:r>
                        <a:rPr kumimoji="0" lang="es-ES" altLang="es-PE" sz="1400" b="0" i="0" u="none" strike="noStrike" cap="none" normalizeH="0" baseline="0">
                          <a:ln>
                            <a:noFill/>
                          </a:ln>
                          <a:solidFill>
                            <a:schemeClr val="tx1"/>
                          </a:solidFill>
                          <a:effectLst/>
                          <a:latin typeface="Arial" panose="020B0604020202020204" pitchFamily="34" charset="0"/>
                        </a:rPr>
                        <a:t> n = 0 </a:t>
                      </a:r>
                      <a:r>
                        <a:rPr kumimoji="0" lang="es-ES" altLang="es-PE" sz="1400" b="0"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400" b="0" i="0" u="none" strike="noStrike" cap="none" normalizeH="0" baseline="0">
                          <a:ln>
                            <a:noFill/>
                          </a:ln>
                          <a:solidFill>
                            <a:schemeClr val="tx1"/>
                          </a:solidFill>
                          <a:effectLst/>
                          <a:latin typeface="Arial" panose="020B0604020202020204" pitchFamily="34" charset="0"/>
                        </a:rPr>
                        <a:t>        Factorial = 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400" b="0" i="0" u="none" strike="noStrike" cap="none" normalizeH="0" baseline="0">
                          <a:ln>
                            <a:noFill/>
                          </a:ln>
                          <a:solidFill>
                            <a:schemeClr val="tx1"/>
                          </a:solidFill>
                          <a:effectLst/>
                          <a:latin typeface="Arial" panose="020B0604020202020204" pitchFamily="34" charset="0"/>
                        </a:rPr>
                        <a:t>        </a:t>
                      </a:r>
                      <a:r>
                        <a:rPr kumimoji="0" lang="es-ES" altLang="es-PE" sz="1400" b="0" i="0" u="none" strike="noStrike" cap="none" normalizeH="0" baseline="0">
                          <a:ln>
                            <a:noFill/>
                          </a:ln>
                          <a:solidFill>
                            <a:srgbClr val="0033CC"/>
                          </a:solidFill>
                          <a:effectLst/>
                          <a:latin typeface="Arial" panose="020B0604020202020204" pitchFamily="34" charset="0"/>
                        </a:rPr>
                        <a:t>Exit Function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400" b="0" i="0" u="none" strike="noStrike" cap="none" normalizeH="0" baseline="0">
                          <a:ln>
                            <a:noFill/>
                          </a:ln>
                          <a:solidFill>
                            <a:schemeClr val="tx1"/>
                          </a:solidFill>
                          <a:effectLst/>
                          <a:latin typeface="Arial" panose="020B0604020202020204" pitchFamily="34" charset="0"/>
                        </a:rPr>
                        <a:t>    </a:t>
                      </a:r>
                      <a:r>
                        <a:rPr kumimoji="0" lang="es-ES" altLang="es-PE" sz="14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400" b="0" i="0" u="none" strike="noStrike" cap="none" normalizeH="0" baseline="0">
                          <a:ln>
                            <a:noFill/>
                          </a:ln>
                          <a:solidFill>
                            <a:schemeClr val="tx1"/>
                          </a:solidFill>
                          <a:effectLst/>
                          <a:latin typeface="Arial" panose="020B0604020202020204" pitchFamily="34" charset="0"/>
                        </a:rPr>
                        <a:t>    Factorial = Factorial(n) * (n + 1)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400" b="0" i="0" u="none" strike="noStrike" cap="none" normalizeH="0" baseline="0">
                          <a:ln>
                            <a:noFill/>
                          </a:ln>
                          <a:solidFill>
                            <a:srgbClr val="0033CC"/>
                          </a:solidFill>
                          <a:effectLst/>
                          <a:latin typeface="Arial" panose="020B0604020202020204" pitchFamily="34" charset="0"/>
                        </a:rPr>
                        <a:t>End Function</a:t>
                      </a:r>
                    </a:p>
                  </a:txBody>
                  <a:tcPr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51630355"/>
                  </a:ext>
                </a:extLst>
              </a:tr>
            </a:tbl>
          </a:graphicData>
        </a:graphic>
      </p:graphicFrame>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Marcador de fecha 3"/>
          <p:cNvSpPr>
            <a:spLocks noGrp="1"/>
          </p:cNvSpPr>
          <p:nvPr>
            <p:ph type="dt" sz="quarter" idx="10"/>
          </p:nvPr>
        </p:nvSpPr>
        <p:spPr/>
        <p:txBody>
          <a:bodyPr/>
          <a:lstStyle/>
          <a:p>
            <a:pPr>
              <a:defRPr/>
            </a:pPr>
            <a:fld id="{EBC49E96-7CC3-4E9E-B853-599286388106}" type="datetime1">
              <a:rPr lang="es-ES" altLang="es-PE" smtClean="0"/>
              <a:t>07/03/2022</a:t>
            </a:fld>
            <a:endParaRPr lang="es-ES" altLang="en-US"/>
          </a:p>
        </p:txBody>
      </p:sp>
      <p:sp>
        <p:nvSpPr>
          <p:cNvPr id="18" name="Marcador de número de diapositiva 5"/>
          <p:cNvSpPr>
            <a:spLocks noGrp="1"/>
          </p:cNvSpPr>
          <p:nvPr>
            <p:ph type="sldNum" sz="quarter" idx="12"/>
          </p:nvPr>
        </p:nvSpPr>
        <p:spPr/>
        <p:txBody>
          <a:bodyPr/>
          <a:lstStyle/>
          <a:p>
            <a:pPr>
              <a:defRPr/>
            </a:pPr>
            <a:fld id="{B2403915-DE64-493E-82A3-777A1D403DD1}" type="slidenum">
              <a:rPr lang="es-ES" altLang="en-US"/>
              <a:pPr>
                <a:defRPr/>
              </a:pPr>
              <a:t>76</a:t>
            </a:fld>
            <a:endParaRPr lang="es-ES" altLang="en-US"/>
          </a:p>
        </p:txBody>
      </p:sp>
      <p:sp>
        <p:nvSpPr>
          <p:cNvPr id="96260" name="Rectangle 2"/>
          <p:cNvSpPr>
            <a:spLocks noGrp="1" noChangeArrowheads="1"/>
          </p:cNvSpPr>
          <p:nvPr>
            <p:ph type="title"/>
          </p:nvPr>
        </p:nvSpPr>
        <p:spPr/>
        <p:txBody>
          <a:bodyPr/>
          <a:lstStyle/>
          <a:p>
            <a:pPr eaLnBrk="1" hangingPunct="1"/>
            <a:r>
              <a:rPr lang="es-ES_tradnl" altLang="es-PE"/>
              <a:t>Función que detecta Celda Vacía</a:t>
            </a:r>
            <a:endParaRPr lang="es-ES" altLang="es-PE"/>
          </a:p>
        </p:txBody>
      </p:sp>
      <p:graphicFrame>
        <p:nvGraphicFramePr>
          <p:cNvPr id="358445" name="Group 45"/>
          <p:cNvGraphicFramePr>
            <a:graphicFrameLocks noGrp="1"/>
          </p:cNvGraphicFramePr>
          <p:nvPr/>
        </p:nvGraphicFramePr>
        <p:xfrm>
          <a:off x="827088" y="1196975"/>
          <a:ext cx="7921625" cy="1511300"/>
        </p:xfrm>
        <a:graphic>
          <a:graphicData uri="http://schemas.openxmlformats.org/drawingml/2006/table">
            <a:tbl>
              <a:tblPr/>
              <a:tblGrid>
                <a:gridCol w="7921625">
                  <a:extLst>
                    <a:ext uri="{9D8B030D-6E8A-4147-A177-3AD203B41FA5}">
                      <a16:colId xmlns:a16="http://schemas.microsoft.com/office/drawing/2014/main" val="4060832626"/>
                    </a:ext>
                  </a:extLst>
                </a:gridCol>
              </a:tblGrid>
              <a:tr h="1511300">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Sub</a:t>
                      </a:r>
                      <a:r>
                        <a:rPr kumimoji="0" lang="es-ES" altLang="es-PE" sz="1300" b="0" i="0" u="none" strike="noStrike" cap="none" normalizeH="0" baseline="0">
                          <a:ln>
                            <a:noFill/>
                          </a:ln>
                          <a:solidFill>
                            <a:schemeClr val="tx1"/>
                          </a:solidFill>
                          <a:effectLst/>
                          <a:latin typeface="Arial" panose="020B0604020202020204" pitchFamily="34" charset="0"/>
                        </a:rPr>
                        <a:t> Detecta_Vacia()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Casilla </a:t>
                      </a:r>
                      <a:r>
                        <a:rPr kumimoji="0" lang="es-ES" altLang="es-PE" sz="13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Worksheets("Hoja4").Activate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Casilla = Casilla_Vacia("B5") </a:t>
                      </a:r>
                      <a:r>
                        <a:rPr kumimoji="0" lang="es-ES" altLang="es-PE" sz="1300" b="0" i="0" u="none" strike="noStrike" cap="none" normalizeH="0" baseline="0">
                          <a:ln>
                            <a:noFill/>
                          </a:ln>
                          <a:solidFill>
                            <a:srgbClr val="009900"/>
                          </a:solidFill>
                          <a:effectLst/>
                          <a:latin typeface="Arial" panose="020B0604020202020204" pitchFamily="34" charset="0"/>
                        </a:rPr>
                        <a:t>'Llama a la función Casilla_Vacia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MsgBox Prompt:=Casilla, Title:="La primera celda vacía"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38794889"/>
                  </a:ext>
                </a:extLst>
              </a:tr>
            </a:tbl>
          </a:graphicData>
        </a:graphic>
      </p:graphicFrame>
      <p:sp>
        <p:nvSpPr>
          <p:cNvPr id="96267" name="Rectangle 24"/>
          <p:cNvSpPr>
            <a:spLocks noGrp="1" noChangeArrowheads="1"/>
          </p:cNvSpPr>
          <p:nvPr>
            <p:ph type="body" idx="1"/>
          </p:nvPr>
        </p:nvSpPr>
        <p:spPr>
          <a:xfrm>
            <a:off x="539750" y="2924175"/>
            <a:ext cx="8229600" cy="1368425"/>
          </a:xfrm>
          <a:noFill/>
        </p:spPr>
        <p:txBody>
          <a:bodyPr/>
          <a:lstStyle/>
          <a:p>
            <a:pPr eaLnBrk="1" hangingPunct="1">
              <a:lnSpc>
                <a:spcPct val="80000"/>
              </a:lnSpc>
            </a:pPr>
            <a:r>
              <a:rPr lang="es-ES" altLang="es-PE" sz="1500"/>
              <a:t>Función Casilla_Vacia de Tipo String</a:t>
            </a:r>
          </a:p>
          <a:p>
            <a:pPr eaLnBrk="1" hangingPunct="1">
              <a:lnSpc>
                <a:spcPct val="80000"/>
              </a:lnSpc>
            </a:pPr>
            <a:r>
              <a:rPr lang="es-ES" altLang="es-PE" sz="1500"/>
              <a:t>Sirve para Recorrer las filas de una columna hasta encontrar una vacía.</a:t>
            </a:r>
          </a:p>
          <a:p>
            <a:pPr eaLnBrk="1" hangingPunct="1">
              <a:lnSpc>
                <a:spcPct val="80000"/>
              </a:lnSpc>
            </a:pPr>
            <a:r>
              <a:rPr lang="es-ES" altLang="es-PE" sz="1500"/>
              <a:t>Parámetros :</a:t>
            </a:r>
          </a:p>
          <a:p>
            <a:pPr eaLnBrk="1" hangingPunct="1">
              <a:lnSpc>
                <a:spcPct val="80000"/>
              </a:lnSpc>
            </a:pPr>
            <a:r>
              <a:rPr lang="es-ES" altLang="es-PE" sz="1500"/>
              <a:t>Casilla_Inicio : Casilla donde debe empezar a buscar.</a:t>
            </a:r>
          </a:p>
          <a:p>
            <a:pPr eaLnBrk="1" hangingPunct="1">
              <a:lnSpc>
                <a:spcPct val="80000"/>
              </a:lnSpc>
            </a:pPr>
            <a:r>
              <a:rPr lang="es-ES" altLang="es-PE" sz="1500"/>
              <a:t>Devuelve un string que contiene la referencia de la primera casilla</a:t>
            </a:r>
          </a:p>
        </p:txBody>
      </p:sp>
      <p:graphicFrame>
        <p:nvGraphicFramePr>
          <p:cNvPr id="358438" name="Group 38"/>
          <p:cNvGraphicFramePr>
            <a:graphicFrameLocks noGrp="1"/>
          </p:cNvGraphicFramePr>
          <p:nvPr/>
        </p:nvGraphicFramePr>
        <p:xfrm>
          <a:off x="827088" y="4365625"/>
          <a:ext cx="7848600" cy="1800225"/>
        </p:xfrm>
        <a:graphic>
          <a:graphicData uri="http://schemas.openxmlformats.org/drawingml/2006/table">
            <a:tbl>
              <a:tblPr/>
              <a:tblGrid>
                <a:gridCol w="7848600">
                  <a:extLst>
                    <a:ext uri="{9D8B030D-6E8A-4147-A177-3AD203B41FA5}">
                      <a16:colId xmlns:a16="http://schemas.microsoft.com/office/drawing/2014/main" val="913992072"/>
                    </a:ext>
                  </a:extLst>
                </a:gridCol>
              </a:tblGrid>
              <a:tr h="1800225">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Function</a:t>
                      </a:r>
                      <a:r>
                        <a:rPr kumimoji="0" lang="es-ES" altLang="es-PE" sz="1300" b="0" i="0" u="none" strike="noStrike" cap="none" normalizeH="0" baseline="0">
                          <a:ln>
                            <a:noFill/>
                          </a:ln>
                          <a:solidFill>
                            <a:schemeClr val="tx1"/>
                          </a:solidFill>
                          <a:effectLst/>
                          <a:latin typeface="Arial" panose="020B0604020202020204" pitchFamily="34" charset="0"/>
                        </a:rPr>
                        <a:t> Casilla_Vacia(Casilla_Inicio </a:t>
                      </a:r>
                      <a:r>
                        <a:rPr kumimoji="0" lang="es-ES" altLang="es-PE" sz="1300" b="0" i="0" u="none" strike="noStrike" cap="none" normalizeH="0" baseline="0">
                          <a:ln>
                            <a:noFill/>
                          </a:ln>
                          <a:solidFill>
                            <a:srgbClr val="0033CC"/>
                          </a:solidFill>
                          <a:effectLst/>
                          <a:latin typeface="Arial" panose="020B0604020202020204" pitchFamily="34" charset="0"/>
                        </a:rPr>
                        <a:t>As String</a:t>
                      </a: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ActiveSheet.Range(Casilla_Inicio).Activate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Do While Not</a:t>
                      </a:r>
                      <a:r>
                        <a:rPr kumimoji="0" lang="es-ES" altLang="es-PE" sz="1300" b="0" i="0" u="none" strike="noStrike" cap="none" normalizeH="0" baseline="0">
                          <a:ln>
                            <a:noFill/>
                          </a:ln>
                          <a:solidFill>
                            <a:schemeClr val="tx1"/>
                          </a:solidFill>
                          <a:effectLst/>
                          <a:latin typeface="Arial" panose="020B0604020202020204" pitchFamily="34" charset="0"/>
                        </a:rPr>
                        <a:t> IsEmpty(ActiveCell)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ActiveCell.Offset(1, 0).Activate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Loop</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Casilla_Vacia = ActiveCell.Address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End Function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90754685"/>
                  </a:ext>
                </a:extLst>
              </a:tr>
            </a:tbl>
          </a:graphicData>
        </a:graphic>
      </p:graphicFrame>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3"/>
          <p:cNvSpPr>
            <a:spLocks noGrp="1"/>
          </p:cNvSpPr>
          <p:nvPr>
            <p:ph type="dt" sz="quarter" idx="10"/>
          </p:nvPr>
        </p:nvSpPr>
        <p:spPr/>
        <p:txBody>
          <a:bodyPr/>
          <a:lstStyle/>
          <a:p>
            <a:pPr>
              <a:defRPr/>
            </a:pPr>
            <a:fld id="{7D038BCD-DCD3-458B-9EC2-5C03E5D1D30A}" type="datetime1">
              <a:rPr lang="es-ES" altLang="es-PE" smtClean="0"/>
              <a:t>07/03/2022</a:t>
            </a:fld>
            <a:endParaRPr lang="es-ES" altLang="en-US"/>
          </a:p>
        </p:txBody>
      </p:sp>
      <p:sp>
        <p:nvSpPr>
          <p:cNvPr id="12" name="Marcador de número de diapositiva 5"/>
          <p:cNvSpPr>
            <a:spLocks noGrp="1"/>
          </p:cNvSpPr>
          <p:nvPr>
            <p:ph type="sldNum" sz="quarter" idx="12"/>
          </p:nvPr>
        </p:nvSpPr>
        <p:spPr/>
        <p:txBody>
          <a:bodyPr/>
          <a:lstStyle/>
          <a:p>
            <a:pPr>
              <a:defRPr/>
            </a:pPr>
            <a:fld id="{51481B02-67D4-4B75-A802-A0E94EBBF87F}" type="slidenum">
              <a:rPr lang="es-ES" altLang="en-US"/>
              <a:pPr>
                <a:defRPr/>
              </a:pPr>
              <a:t>77</a:t>
            </a:fld>
            <a:endParaRPr lang="es-ES" altLang="en-US"/>
          </a:p>
        </p:txBody>
      </p:sp>
      <p:sp>
        <p:nvSpPr>
          <p:cNvPr id="97284" name="Rectangle 2"/>
          <p:cNvSpPr>
            <a:spLocks noGrp="1" noChangeArrowheads="1"/>
          </p:cNvSpPr>
          <p:nvPr>
            <p:ph type="title"/>
          </p:nvPr>
        </p:nvSpPr>
        <p:spPr/>
        <p:txBody>
          <a:bodyPr/>
          <a:lstStyle/>
          <a:p>
            <a:pPr eaLnBrk="1" hangingPunct="1"/>
            <a:r>
              <a:rPr lang="es-ES_tradnl" altLang="es-PE"/>
              <a:t>Función que Busca un Valor</a:t>
            </a:r>
            <a:endParaRPr lang="es-ES" altLang="es-PE"/>
          </a:p>
        </p:txBody>
      </p:sp>
      <p:graphicFrame>
        <p:nvGraphicFramePr>
          <p:cNvPr id="359462" name="Group 38"/>
          <p:cNvGraphicFramePr>
            <a:graphicFrameLocks noGrp="1"/>
          </p:cNvGraphicFramePr>
          <p:nvPr/>
        </p:nvGraphicFramePr>
        <p:xfrm>
          <a:off x="755650" y="1484313"/>
          <a:ext cx="7704138" cy="2667000"/>
        </p:xfrm>
        <a:graphic>
          <a:graphicData uri="http://schemas.openxmlformats.org/drawingml/2006/table">
            <a:tbl>
              <a:tblPr/>
              <a:tblGrid>
                <a:gridCol w="7704138">
                  <a:extLst>
                    <a:ext uri="{9D8B030D-6E8A-4147-A177-3AD203B41FA5}">
                      <a16:colId xmlns:a16="http://schemas.microsoft.com/office/drawing/2014/main" val="2809285737"/>
                    </a:ext>
                  </a:extLst>
                </a:gridCol>
              </a:tblGrid>
              <a:tr h="1511300">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Sub</a:t>
                      </a:r>
                      <a:r>
                        <a:rPr kumimoji="0" lang="es-ES" altLang="es-PE" sz="1300" b="0" i="0" u="none" strike="noStrike" cap="none" normalizeH="0" baseline="0">
                          <a:ln>
                            <a:noFill/>
                          </a:ln>
                          <a:solidFill>
                            <a:schemeClr val="tx1"/>
                          </a:solidFill>
                          <a:effectLst/>
                          <a:latin typeface="Arial" panose="020B0604020202020204" pitchFamily="34" charset="0"/>
                        </a:rPr>
                        <a:t> Busca()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Casilla </a:t>
                      </a:r>
                      <a:r>
                        <a:rPr kumimoji="0" lang="es-ES" altLang="es-PE" sz="1300" b="0" i="0" u="none" strike="noStrike" cap="none" normalizeH="0" baseline="0">
                          <a:ln>
                            <a:noFill/>
                          </a:ln>
                          <a:solidFill>
                            <a:srgbClr val="0033CC"/>
                          </a:solidFill>
                          <a:effectLst/>
                          <a:latin typeface="Arial" panose="020B0604020202020204" pitchFamily="34" charset="0"/>
                        </a:rPr>
                        <a:t>As String</a:t>
                      </a:r>
                      <a:r>
                        <a:rPr kumimoji="0" lang="es-ES" altLang="es-PE" sz="1300" b="0" i="0" u="none" strike="noStrike" cap="none" normalizeH="0" baseline="0">
                          <a:ln>
                            <a:noFill/>
                          </a:ln>
                          <a:solidFill>
                            <a:schemeClr val="tx1"/>
                          </a:solidFill>
                          <a:effectLst/>
                          <a:latin typeface="Arial" panose="020B0604020202020204" pitchFamily="34" charset="0"/>
                        </a:rPr>
                        <a:t>, Valor </a:t>
                      </a:r>
                      <a:r>
                        <a:rPr kumimoji="0" lang="es-ES" altLang="es-PE" sz="13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Worksheets("Hoja4").Activate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Valor = </a:t>
                      </a:r>
                      <a:r>
                        <a:rPr kumimoji="0" lang="es-ES" altLang="es-PE" sz="1300" b="0" i="0" u="none" strike="noStrike" cap="none" normalizeH="0" baseline="0">
                          <a:ln>
                            <a:noFill/>
                          </a:ln>
                          <a:solidFill>
                            <a:srgbClr val="0033CC"/>
                          </a:solidFill>
                          <a:effectLst/>
                          <a:latin typeface="Arial" panose="020B0604020202020204" pitchFamily="34" charset="0"/>
                        </a:rPr>
                        <a:t>CInt</a:t>
                      </a:r>
                      <a:r>
                        <a:rPr kumimoji="0" lang="es-ES" altLang="es-PE" sz="1300" b="0" i="0" u="none" strike="noStrike" cap="none" normalizeH="0" baseline="0">
                          <a:ln>
                            <a:noFill/>
                          </a:ln>
                          <a:solidFill>
                            <a:schemeClr val="tx1"/>
                          </a:solidFill>
                          <a:effectLst/>
                          <a:latin typeface="Arial" panose="020B0604020202020204" pitchFamily="34" charset="0"/>
                        </a:rPr>
                        <a:t>(InputBox("Valor buscado: ", "Entrar Datos"))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Casilla = Buscar_Valor("C5", Valor) </a:t>
                      </a:r>
                      <a:r>
                        <a:rPr kumimoji="0" lang="es-ES" altLang="es-PE" sz="1300" b="0" i="0" u="none" strike="noStrike" cap="none" normalizeH="0" baseline="0">
                          <a:ln>
                            <a:noFill/>
                          </a:ln>
                          <a:solidFill>
                            <a:srgbClr val="009900"/>
                          </a:solidFill>
                          <a:effectLst/>
                          <a:latin typeface="Arial" panose="020B0604020202020204" pitchFamily="34" charset="0"/>
                        </a:rPr>
                        <a:t>‘Llama a la función Buscar_Valor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If</a:t>
                      </a:r>
                      <a:r>
                        <a:rPr kumimoji="0" lang="es-ES" altLang="es-PE" sz="1300" b="0" i="0" u="none" strike="noStrike" cap="none" normalizeH="0" baseline="0">
                          <a:ln>
                            <a:noFill/>
                          </a:ln>
                          <a:solidFill>
                            <a:schemeClr val="tx1"/>
                          </a:solidFill>
                          <a:effectLst/>
                          <a:latin typeface="Arial" panose="020B0604020202020204" pitchFamily="34" charset="0"/>
                        </a:rPr>
                        <a:t> Casilla = "" </a:t>
                      </a:r>
                      <a:r>
                        <a:rPr kumimoji="0" lang="es-ES" altLang="es-PE" sz="1300" b="0" i="0" u="none" strike="noStrike" cap="none" normalizeH="0" baseline="0">
                          <a:ln>
                            <a:noFill/>
                          </a:ln>
                          <a:solidFill>
                            <a:srgbClr val="0033CC"/>
                          </a:solidFill>
                          <a:effectLst/>
                          <a:latin typeface="Arial" panose="020B0604020202020204" pitchFamily="34" charset="0"/>
                        </a:rPr>
                        <a:t>Then</a:t>
                      </a: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 Si valor no encontrado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MsgBox ("NO se ha encontrado el valor buscado")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Else</a:t>
                      </a: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'Valor encontrado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MsgBox ("El primer " &amp; Valor &amp; " esta en la celda: " &amp; Casilla)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66088133"/>
                  </a:ext>
                </a:extLst>
              </a:tr>
            </a:tbl>
          </a:graphicData>
        </a:graphic>
      </p:graphicFrame>
      <p:sp>
        <p:nvSpPr>
          <p:cNvPr id="97291" name="Rectangle 32"/>
          <p:cNvSpPr>
            <a:spLocks noGrp="1" noChangeArrowheads="1"/>
          </p:cNvSpPr>
          <p:nvPr>
            <p:ph type="body" idx="1"/>
          </p:nvPr>
        </p:nvSpPr>
        <p:spPr>
          <a:xfrm>
            <a:off x="395288" y="4581525"/>
            <a:ext cx="8229600" cy="1622425"/>
          </a:xfrm>
        </p:spPr>
        <p:txBody>
          <a:bodyPr/>
          <a:lstStyle/>
          <a:p>
            <a:pPr eaLnBrk="1" hangingPunct="1">
              <a:lnSpc>
                <a:spcPct val="80000"/>
              </a:lnSpc>
            </a:pPr>
            <a:r>
              <a:rPr lang="es-ES" altLang="es-PE" sz="1500"/>
              <a:t>Función que devuelve la dirección de la primera celda vacía de un rango.</a:t>
            </a:r>
          </a:p>
          <a:p>
            <a:pPr eaLnBrk="1" hangingPunct="1">
              <a:lnSpc>
                <a:spcPct val="80000"/>
              </a:lnSpc>
            </a:pPr>
            <a:r>
              <a:rPr lang="es-ES" altLang="es-PE" sz="1500"/>
              <a:t>La función es de tipo </a:t>
            </a:r>
            <a:r>
              <a:rPr lang="es-ES" altLang="es-PE" sz="1500" b="1"/>
              <a:t>String </a:t>
            </a:r>
            <a:r>
              <a:rPr lang="es-ES" altLang="es-PE" sz="1500"/>
              <a:t>ya que devuelve la casilla en la forma "FilaColumna ", por ejemplo "A10".</a:t>
            </a:r>
          </a:p>
          <a:p>
            <a:pPr eaLnBrk="1" hangingPunct="1">
              <a:lnSpc>
                <a:spcPct val="80000"/>
              </a:lnSpc>
            </a:pPr>
            <a:r>
              <a:rPr lang="es-ES" altLang="es-PE" sz="1500"/>
              <a:t>Utilizaremos la propiedad </a:t>
            </a:r>
            <a:r>
              <a:rPr lang="es-ES" altLang="es-PE" sz="1500" b="1"/>
              <a:t>Address </a:t>
            </a:r>
            <a:r>
              <a:rPr lang="es-ES" altLang="es-PE" sz="1500"/>
              <a:t>del objeto range, esta propiedad devuelve un string que contiene la referencia "FilaColumna" de una casilla o rango de casillas.</a:t>
            </a:r>
          </a:p>
          <a:p>
            <a:pPr eaLnBrk="1" hangingPunct="1">
              <a:lnSpc>
                <a:spcPct val="80000"/>
              </a:lnSpc>
            </a:pPr>
            <a:r>
              <a:rPr lang="es-ES" altLang="es-PE" sz="1500"/>
              <a:t>En el caso de un rango devuelve, "FilaColumna_Inicial:FilaColumna_Final", por ejemplo "A1:C10"</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3"/>
          <p:cNvSpPr>
            <a:spLocks noGrp="1"/>
          </p:cNvSpPr>
          <p:nvPr>
            <p:ph type="dt" sz="quarter" idx="10"/>
          </p:nvPr>
        </p:nvSpPr>
        <p:spPr/>
        <p:txBody>
          <a:bodyPr/>
          <a:lstStyle/>
          <a:p>
            <a:pPr>
              <a:defRPr/>
            </a:pPr>
            <a:fld id="{ED43BDD0-75B0-4930-AAA9-59453F643706}" type="datetime1">
              <a:rPr lang="es-ES" altLang="es-PE" smtClean="0"/>
              <a:t>07/03/2022</a:t>
            </a:fld>
            <a:endParaRPr lang="es-ES" altLang="en-US"/>
          </a:p>
        </p:txBody>
      </p:sp>
      <p:sp>
        <p:nvSpPr>
          <p:cNvPr id="12" name="Marcador de número de diapositiva 5"/>
          <p:cNvSpPr>
            <a:spLocks noGrp="1"/>
          </p:cNvSpPr>
          <p:nvPr>
            <p:ph type="sldNum" sz="quarter" idx="12"/>
          </p:nvPr>
        </p:nvSpPr>
        <p:spPr/>
        <p:txBody>
          <a:bodyPr/>
          <a:lstStyle/>
          <a:p>
            <a:pPr>
              <a:defRPr/>
            </a:pPr>
            <a:fld id="{2FC8AE0B-5BEB-4524-8985-CF72075D8298}" type="slidenum">
              <a:rPr lang="es-ES" altLang="en-US"/>
              <a:pPr>
                <a:defRPr/>
              </a:pPr>
              <a:t>78</a:t>
            </a:fld>
            <a:endParaRPr lang="es-ES" altLang="en-US"/>
          </a:p>
        </p:txBody>
      </p:sp>
      <p:sp>
        <p:nvSpPr>
          <p:cNvPr id="98308" name="Rectangle 2"/>
          <p:cNvSpPr>
            <a:spLocks noGrp="1" noChangeArrowheads="1"/>
          </p:cNvSpPr>
          <p:nvPr>
            <p:ph type="title"/>
          </p:nvPr>
        </p:nvSpPr>
        <p:spPr>
          <a:xfrm>
            <a:off x="468313" y="333375"/>
            <a:ext cx="7543800" cy="796925"/>
          </a:xfrm>
        </p:spPr>
        <p:txBody>
          <a:bodyPr/>
          <a:lstStyle/>
          <a:p>
            <a:pPr eaLnBrk="1" hangingPunct="1"/>
            <a:r>
              <a:rPr lang="es-ES_tradnl" altLang="es-PE"/>
              <a:t>Función que Busca un Valor</a:t>
            </a:r>
            <a:endParaRPr lang="es-ES" altLang="es-PE"/>
          </a:p>
        </p:txBody>
      </p:sp>
      <p:sp>
        <p:nvSpPr>
          <p:cNvPr id="98309" name="Rectangle 9"/>
          <p:cNvSpPr>
            <a:spLocks noGrp="1" noChangeArrowheads="1"/>
          </p:cNvSpPr>
          <p:nvPr>
            <p:ph type="body" idx="1"/>
          </p:nvPr>
        </p:nvSpPr>
        <p:spPr>
          <a:xfrm>
            <a:off x="323850" y="1125538"/>
            <a:ext cx="8229600" cy="1368425"/>
          </a:xfrm>
          <a:noFill/>
        </p:spPr>
        <p:txBody>
          <a:bodyPr/>
          <a:lstStyle/>
          <a:p>
            <a:pPr eaLnBrk="1" hangingPunct="1">
              <a:lnSpc>
                <a:spcPct val="80000"/>
              </a:lnSpc>
            </a:pPr>
            <a:r>
              <a:rPr lang="es-ES" altLang="es-PE" sz="1300"/>
              <a:t>Función Buscar de Tipo String</a:t>
            </a:r>
          </a:p>
          <a:p>
            <a:pPr eaLnBrk="1" hangingPunct="1">
              <a:lnSpc>
                <a:spcPct val="80000"/>
              </a:lnSpc>
            </a:pPr>
            <a:r>
              <a:rPr lang="es-ES" altLang="es-PE" sz="1300"/>
              <a:t>Sirve para: Recorrer las filas de una columna hasta encontrar el valor buscado o una de vacía.</a:t>
            </a:r>
          </a:p>
          <a:p>
            <a:pPr eaLnBrk="1" hangingPunct="1">
              <a:lnSpc>
                <a:spcPct val="80000"/>
              </a:lnSpc>
            </a:pPr>
            <a:r>
              <a:rPr lang="es-ES" altLang="es-PE" sz="1300"/>
              <a:t>Parámetros :</a:t>
            </a:r>
          </a:p>
          <a:p>
            <a:pPr lvl="1" eaLnBrk="1" hangingPunct="1">
              <a:lnSpc>
                <a:spcPct val="80000"/>
              </a:lnSpc>
            </a:pPr>
            <a:r>
              <a:rPr lang="es-ES" altLang="es-PE" sz="1100"/>
              <a:t>Casilla_Inicial: Casilla donde debe empezar a buscar</a:t>
            </a:r>
          </a:p>
          <a:p>
            <a:pPr lvl="1" eaLnBrk="1" hangingPunct="1">
              <a:lnSpc>
                <a:spcPct val="80000"/>
              </a:lnSpc>
            </a:pPr>
            <a:r>
              <a:rPr lang="es-ES" altLang="es-PE" sz="1100"/>
              <a:t>Valor_Buscado: Valor que se debe encontrar</a:t>
            </a:r>
          </a:p>
          <a:p>
            <a:pPr eaLnBrk="1" hangingPunct="1">
              <a:lnSpc>
                <a:spcPct val="80000"/>
              </a:lnSpc>
            </a:pPr>
            <a:r>
              <a:rPr lang="es-ES" altLang="es-PE" sz="1300"/>
              <a:t>Devuelve: Un string que contiene la referencia de la casilla donde se ha encontrado el valor</a:t>
            </a:r>
          </a:p>
          <a:p>
            <a:pPr eaLnBrk="1" hangingPunct="1">
              <a:lnSpc>
                <a:spcPct val="80000"/>
              </a:lnSpc>
            </a:pPr>
            <a:r>
              <a:rPr lang="es-ES" altLang="es-PE" sz="1300"/>
              <a:t>También puede devolver "" en caso que el valor buscado no esté</a:t>
            </a:r>
          </a:p>
        </p:txBody>
      </p:sp>
      <p:graphicFrame>
        <p:nvGraphicFramePr>
          <p:cNvPr id="360464" name="Group 16"/>
          <p:cNvGraphicFramePr>
            <a:graphicFrameLocks noGrp="1"/>
          </p:cNvGraphicFramePr>
          <p:nvPr/>
        </p:nvGraphicFramePr>
        <p:xfrm>
          <a:off x="539750" y="2636838"/>
          <a:ext cx="7848600" cy="3379787"/>
        </p:xfrm>
        <a:graphic>
          <a:graphicData uri="http://schemas.openxmlformats.org/drawingml/2006/table">
            <a:tbl>
              <a:tblPr/>
              <a:tblGrid>
                <a:gridCol w="7848600">
                  <a:extLst>
                    <a:ext uri="{9D8B030D-6E8A-4147-A177-3AD203B41FA5}">
                      <a16:colId xmlns:a16="http://schemas.microsoft.com/office/drawing/2014/main" val="2429223187"/>
                    </a:ext>
                  </a:extLst>
                </a:gridCol>
              </a:tblGrid>
              <a:tr h="3379787">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Function</a:t>
                      </a:r>
                      <a:r>
                        <a:rPr kumimoji="0" lang="es-ES" altLang="es-PE" sz="1300" b="0" i="0" u="none" strike="noStrike" cap="none" normalizeH="0" baseline="0">
                          <a:ln>
                            <a:noFill/>
                          </a:ln>
                          <a:solidFill>
                            <a:schemeClr val="tx1"/>
                          </a:solidFill>
                          <a:effectLst/>
                          <a:latin typeface="Arial" panose="020B0604020202020204" pitchFamily="34" charset="0"/>
                        </a:rPr>
                        <a:t> Buscar_Valor(Casilla_Inicial </a:t>
                      </a:r>
                      <a:r>
                        <a:rPr kumimoji="0" lang="es-ES" altLang="es-PE" sz="1300" b="0" i="0" u="none" strike="noStrike" cap="none" normalizeH="0" baseline="0">
                          <a:ln>
                            <a:noFill/>
                          </a:ln>
                          <a:solidFill>
                            <a:srgbClr val="0033CC"/>
                          </a:solidFill>
                          <a:effectLst/>
                          <a:latin typeface="Arial" panose="020B0604020202020204" pitchFamily="34" charset="0"/>
                        </a:rPr>
                        <a:t>As String</a:t>
                      </a:r>
                      <a:r>
                        <a:rPr kumimoji="0" lang="es-ES" altLang="es-PE" sz="1300" b="0" i="0" u="none" strike="noStrike" cap="none" normalizeH="0" baseline="0">
                          <a:ln>
                            <a:noFill/>
                          </a:ln>
                          <a:solidFill>
                            <a:schemeClr val="tx1"/>
                          </a:solidFill>
                          <a:effectLst/>
                          <a:latin typeface="Arial" panose="020B0604020202020204" pitchFamily="34" charset="0"/>
                        </a:rPr>
                        <a:t>, Valor_Buscado </a:t>
                      </a:r>
                      <a:r>
                        <a:rPr kumimoji="0" lang="es-ES" altLang="es-PE" sz="1300" b="0" i="0" u="none" strike="noStrike" cap="none" normalizeH="0" baseline="0">
                          <a:ln>
                            <a:noFill/>
                          </a:ln>
                          <a:solidFill>
                            <a:srgbClr val="0033CC"/>
                          </a:solidFill>
                          <a:effectLst/>
                          <a:latin typeface="Arial" panose="020B0604020202020204" pitchFamily="34" charset="0"/>
                        </a:rPr>
                        <a:t>As Integer</a:t>
                      </a: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ActiveSheet.Range(Casilla_Inicial).Activate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 Mientras casilla no vacía Y valor de casilla diferente al buscado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Do While Not</a:t>
                      </a:r>
                      <a:r>
                        <a:rPr kumimoji="0" lang="es-ES" altLang="es-PE" sz="1300" b="0" i="0" u="none" strike="noStrike" cap="none" normalizeH="0" baseline="0">
                          <a:ln>
                            <a:noFill/>
                          </a:ln>
                          <a:solidFill>
                            <a:schemeClr val="tx1"/>
                          </a:solidFill>
                          <a:effectLst/>
                          <a:latin typeface="Arial" panose="020B0604020202020204" pitchFamily="34" charset="0"/>
                        </a:rPr>
                        <a:t> IsEmpty(ActiveCell) And ActiveCell.Value &lt;&gt; Valor_Buscado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ActiveCell.Offset(1, 0).Activate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Loop</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 Si la casilla donde se ha detenido la búsqueda NO ESTÁ VACÍA es que se ha encontrado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9900"/>
                          </a:solidFill>
                          <a:effectLst/>
                          <a:latin typeface="Arial" panose="020B0604020202020204" pitchFamily="34" charset="0"/>
                        </a:rPr>
                        <a:t>    ' el valor</a:t>
                      </a:r>
                      <a:endParaRPr kumimoji="0" lang="es-ES" altLang="es-PE" sz="1300" b="0" i="0" u="none" strike="noStrike" cap="none" normalizeH="0" baseline="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If Not</a:t>
                      </a:r>
                      <a:r>
                        <a:rPr kumimoji="0" lang="es-ES" altLang="es-PE" sz="1300" b="0" i="0" u="none" strike="noStrike" cap="none" normalizeH="0" baseline="0">
                          <a:ln>
                            <a:noFill/>
                          </a:ln>
                          <a:solidFill>
                            <a:schemeClr val="tx1"/>
                          </a:solidFill>
                          <a:effectLst/>
                          <a:latin typeface="Arial" panose="020B0604020202020204" pitchFamily="34" charset="0"/>
                        </a:rPr>
                        <a:t> IsEmpty(ActiveCell) 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Buscar_Valor = ActiveCell.Address </a:t>
                      </a:r>
                      <a:r>
                        <a:rPr kumimoji="0" lang="es-ES" altLang="es-PE" sz="1300" b="0" i="0" u="none" strike="noStrike" cap="none" normalizeH="0" baseline="0">
                          <a:ln>
                            <a:noFill/>
                          </a:ln>
                          <a:solidFill>
                            <a:srgbClr val="009900"/>
                          </a:solidFill>
                          <a:effectLst/>
                          <a:latin typeface="Arial" panose="020B0604020202020204" pitchFamily="34" charset="0"/>
                        </a:rPr>
                        <a:t>' Devolver la casilla donde se ha encontrado el valor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Else</a:t>
                      </a: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 La casilla está vacía, NO se ha encontrado el valor buscado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Buscar_Valor = "" </a:t>
                      </a:r>
                      <a:r>
                        <a:rPr kumimoji="0" lang="es-ES" altLang="es-PE" sz="1300" b="0" i="0" u="none" strike="noStrike" cap="none" normalizeH="0" baseline="0">
                          <a:ln>
                            <a:noFill/>
                          </a:ln>
                          <a:solidFill>
                            <a:srgbClr val="009900"/>
                          </a:solidFill>
                          <a:effectLst/>
                          <a:latin typeface="Arial" panose="020B0604020202020204" pitchFamily="34" charset="0"/>
                        </a:rPr>
                        <a:t>' Devolver una cadena vacía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End Function</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30652154"/>
                  </a:ext>
                </a:extLst>
              </a:tr>
            </a:tbl>
          </a:graphicData>
        </a:graphic>
      </p:graphicFrame>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3"/>
          <p:cNvSpPr>
            <a:spLocks noGrp="1"/>
          </p:cNvSpPr>
          <p:nvPr>
            <p:ph type="dt" sz="quarter" idx="10"/>
          </p:nvPr>
        </p:nvSpPr>
        <p:spPr/>
        <p:txBody>
          <a:bodyPr/>
          <a:lstStyle/>
          <a:p>
            <a:pPr>
              <a:defRPr/>
            </a:pPr>
            <a:fld id="{670F9FDE-C13B-4D45-849B-64A77A1E2182}" type="datetime1">
              <a:rPr lang="es-ES" altLang="es-PE" smtClean="0"/>
              <a:t>07/03/2022</a:t>
            </a:fld>
            <a:endParaRPr lang="es-ES" altLang="en-US"/>
          </a:p>
        </p:txBody>
      </p:sp>
      <p:sp>
        <p:nvSpPr>
          <p:cNvPr id="12" name="Marcador de número de diapositiva 5"/>
          <p:cNvSpPr>
            <a:spLocks noGrp="1"/>
          </p:cNvSpPr>
          <p:nvPr>
            <p:ph type="sldNum" sz="quarter" idx="12"/>
          </p:nvPr>
        </p:nvSpPr>
        <p:spPr/>
        <p:txBody>
          <a:bodyPr/>
          <a:lstStyle/>
          <a:p>
            <a:pPr>
              <a:defRPr/>
            </a:pPr>
            <a:fld id="{8E7D65C8-A211-4D49-9F9B-C373A5F54BEA}" type="slidenum">
              <a:rPr lang="es-ES" altLang="en-US"/>
              <a:pPr>
                <a:defRPr/>
              </a:pPr>
              <a:t>79</a:t>
            </a:fld>
            <a:endParaRPr lang="es-ES" altLang="en-US"/>
          </a:p>
        </p:txBody>
      </p:sp>
      <p:sp>
        <p:nvSpPr>
          <p:cNvPr id="99332" name="Rectangle 2"/>
          <p:cNvSpPr>
            <a:spLocks noGrp="1" noChangeArrowheads="1"/>
          </p:cNvSpPr>
          <p:nvPr>
            <p:ph type="title"/>
          </p:nvPr>
        </p:nvSpPr>
        <p:spPr/>
        <p:txBody>
          <a:bodyPr/>
          <a:lstStyle/>
          <a:p>
            <a:pPr eaLnBrk="1" hangingPunct="1"/>
            <a:r>
              <a:rPr lang="es-ES_tradnl" altLang="es-PE"/>
              <a:t>Busca Valor por filas y columnas</a:t>
            </a:r>
            <a:endParaRPr lang="es-ES" altLang="es-PE"/>
          </a:p>
        </p:txBody>
      </p:sp>
      <p:sp>
        <p:nvSpPr>
          <p:cNvPr id="99333" name="Rectangle 3"/>
          <p:cNvSpPr>
            <a:spLocks noGrp="1" noChangeArrowheads="1"/>
          </p:cNvSpPr>
          <p:nvPr>
            <p:ph type="body" idx="1"/>
          </p:nvPr>
        </p:nvSpPr>
        <p:spPr>
          <a:xfrm>
            <a:off x="684213" y="1557338"/>
            <a:ext cx="7869237" cy="936625"/>
          </a:xfrm>
          <a:noFill/>
        </p:spPr>
        <p:txBody>
          <a:bodyPr/>
          <a:lstStyle/>
          <a:p>
            <a:pPr eaLnBrk="1" hangingPunct="1">
              <a:lnSpc>
                <a:spcPct val="80000"/>
              </a:lnSpc>
            </a:pPr>
            <a:r>
              <a:rPr lang="es-ES_tradnl" altLang="es-PE" sz="1700"/>
              <a:t>Procedimiento idéntico a Buscar() pero que llama a la función Buscar_Valor_Bis que busca por filas y columnas</a:t>
            </a:r>
            <a:endParaRPr lang="es-ES" altLang="es-PE" sz="1700"/>
          </a:p>
        </p:txBody>
      </p:sp>
      <p:graphicFrame>
        <p:nvGraphicFramePr>
          <p:cNvPr id="361487" name="Group 15"/>
          <p:cNvGraphicFramePr>
            <a:graphicFrameLocks noGrp="1"/>
          </p:cNvGraphicFramePr>
          <p:nvPr/>
        </p:nvGraphicFramePr>
        <p:xfrm>
          <a:off x="539750" y="2636838"/>
          <a:ext cx="7848600" cy="3143250"/>
        </p:xfrm>
        <a:graphic>
          <a:graphicData uri="http://schemas.openxmlformats.org/drawingml/2006/table">
            <a:tbl>
              <a:tblPr/>
              <a:tblGrid>
                <a:gridCol w="7848600">
                  <a:extLst>
                    <a:ext uri="{9D8B030D-6E8A-4147-A177-3AD203B41FA5}">
                      <a16:colId xmlns:a16="http://schemas.microsoft.com/office/drawing/2014/main" val="3414318354"/>
                    </a:ext>
                  </a:extLst>
                </a:gridCol>
              </a:tblGrid>
              <a:tr h="3143250">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Sub</a:t>
                      </a:r>
                      <a:r>
                        <a:rPr kumimoji="0" lang="es-ES" altLang="es-PE" sz="1300" b="0" i="0" u="none" strike="noStrike" cap="none" normalizeH="0" baseline="0">
                          <a:ln>
                            <a:noFill/>
                          </a:ln>
                          <a:solidFill>
                            <a:schemeClr val="tx1"/>
                          </a:solidFill>
                          <a:effectLst/>
                          <a:latin typeface="Arial" panose="020B0604020202020204" pitchFamily="34" charset="0"/>
                        </a:rPr>
                        <a:t> Busca_Bis()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Casilla </a:t>
                      </a:r>
                      <a:r>
                        <a:rPr kumimoji="0" lang="es-ES" altLang="es-PE" sz="13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Dim</a:t>
                      </a:r>
                      <a:r>
                        <a:rPr kumimoji="0" lang="es-ES" altLang="es-PE" sz="1300" b="0" i="0" u="none" strike="noStrike" cap="none" normalizeH="0" baseline="0">
                          <a:ln>
                            <a:noFill/>
                          </a:ln>
                          <a:solidFill>
                            <a:schemeClr val="tx1"/>
                          </a:solidFill>
                          <a:effectLst/>
                          <a:latin typeface="Arial" panose="020B0604020202020204" pitchFamily="34" charset="0"/>
                        </a:rPr>
                        <a:t> Valor </a:t>
                      </a:r>
                      <a:r>
                        <a:rPr kumimoji="0" lang="es-ES" altLang="es-PE" sz="13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Worksheets("Hoja4").Activate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Valor = CInt(InputBox("Valor buscado: ", "Entrar Datos"))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Casilla = Buscar_Valor_Bis("B5", Valor) </a:t>
                      </a:r>
                      <a:r>
                        <a:rPr kumimoji="0" lang="es-ES" altLang="es-PE" sz="1300" b="0" i="0" u="none" strike="noStrike" cap="none" normalizeH="0" baseline="0">
                          <a:ln>
                            <a:noFill/>
                          </a:ln>
                          <a:solidFill>
                            <a:srgbClr val="009900"/>
                          </a:solidFill>
                          <a:effectLst/>
                          <a:latin typeface="Arial" panose="020B0604020202020204" pitchFamily="34" charset="0"/>
                        </a:rPr>
                        <a:t>'Ver la función Buscar_Valor_Bis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 Si valor no encontrado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If</a:t>
                      </a:r>
                      <a:r>
                        <a:rPr kumimoji="0" lang="es-ES" altLang="es-PE" sz="1300" b="0" i="0" u="none" strike="noStrike" cap="none" normalizeH="0" baseline="0">
                          <a:ln>
                            <a:noFill/>
                          </a:ln>
                          <a:solidFill>
                            <a:schemeClr val="tx1"/>
                          </a:solidFill>
                          <a:effectLst/>
                          <a:latin typeface="Arial" panose="020B0604020202020204" pitchFamily="34" charset="0"/>
                        </a:rPr>
                        <a:t> Casilla = "" </a:t>
                      </a:r>
                      <a:r>
                        <a:rPr kumimoji="0" lang="es-ES" altLang="es-PE" sz="1300" b="0"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MsgBox ("NO se ha encontrado el valor buscado")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33CC"/>
                          </a:solidFill>
                          <a:effectLst/>
                          <a:latin typeface="Arial" panose="020B0604020202020204" pitchFamily="34" charset="0"/>
                        </a:rPr>
                        <a:t>Else</a:t>
                      </a:r>
                      <a:r>
                        <a:rPr kumimoji="0" lang="es-ES" altLang="es-PE" sz="1300" b="0" i="0" u="none" strike="noStrike" cap="none" normalizeH="0" baseline="0">
                          <a:ln>
                            <a:noFill/>
                          </a:ln>
                          <a:solidFill>
                            <a:schemeClr val="tx1"/>
                          </a:solidFill>
                          <a:effectLst/>
                          <a:latin typeface="Arial" panose="020B0604020202020204" pitchFamily="34" charset="0"/>
                        </a:rPr>
                        <a:t> </a:t>
                      </a:r>
                      <a:r>
                        <a:rPr kumimoji="0" lang="es-ES" altLang="es-PE" sz="1300" b="0" i="0" u="none" strike="noStrike" cap="none" normalizeH="0" baseline="0">
                          <a:ln>
                            <a:noFill/>
                          </a:ln>
                          <a:solidFill>
                            <a:srgbClr val="009900"/>
                          </a:solidFill>
                          <a:effectLst/>
                          <a:latin typeface="Arial" panose="020B0604020202020204" pitchFamily="34" charset="0"/>
                        </a:rPr>
                        <a:t>'Valor encontrado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chemeClr val="tx1"/>
                          </a:solidFill>
                          <a:effectLst/>
                          <a:latin typeface="Arial" panose="020B0604020202020204" pitchFamily="34" charset="0"/>
                        </a:rPr>
                        <a:t>        MsgBox ("El primer " &amp; Valor &amp; " esta en la celda: " &amp; Casilla)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    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0" u="none" strike="noStrike" cap="none" normalizeH="0" baseline="0">
                          <a:ln>
                            <a:noFill/>
                          </a:ln>
                          <a:solidFill>
                            <a:srgbClr val="0033CC"/>
                          </a:solidFill>
                          <a:effectLst/>
                          <a:latin typeface="Arial" panose="020B0604020202020204" pitchFamily="34" charset="0"/>
                        </a:rPr>
                        <a:t>End Sub</a:t>
                      </a:r>
                    </a:p>
                  </a:txBody>
                  <a:tcPr marT="45731" marB="4573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18032144"/>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Marcador de fecha 3"/>
          <p:cNvSpPr>
            <a:spLocks noGrp="1"/>
          </p:cNvSpPr>
          <p:nvPr>
            <p:ph type="dt" sz="quarter" idx="10"/>
          </p:nvPr>
        </p:nvSpPr>
        <p:spPr/>
        <p:txBody>
          <a:bodyPr/>
          <a:lstStyle/>
          <a:p>
            <a:pPr>
              <a:defRPr/>
            </a:pPr>
            <a:fld id="{BEB08E80-1487-4F06-AE39-0BB89C5CC8CC}" type="datetime1">
              <a:rPr lang="es-ES" altLang="es-PE" smtClean="0"/>
              <a:t>07/03/2022</a:t>
            </a:fld>
            <a:endParaRPr lang="es-ES" altLang="en-US"/>
          </a:p>
        </p:txBody>
      </p:sp>
      <p:sp>
        <p:nvSpPr>
          <p:cNvPr id="75" name="Marcador de número de diapositiva 5"/>
          <p:cNvSpPr>
            <a:spLocks noGrp="1"/>
          </p:cNvSpPr>
          <p:nvPr>
            <p:ph type="sldNum" sz="quarter" idx="12"/>
          </p:nvPr>
        </p:nvSpPr>
        <p:spPr/>
        <p:txBody>
          <a:bodyPr/>
          <a:lstStyle/>
          <a:p>
            <a:pPr>
              <a:defRPr/>
            </a:pPr>
            <a:fld id="{71C647EB-8707-44A0-9117-5B872A059502}" type="slidenum">
              <a:rPr lang="es-ES" altLang="en-US"/>
              <a:pPr>
                <a:defRPr/>
              </a:pPr>
              <a:t>8</a:t>
            </a:fld>
            <a:endParaRPr lang="es-ES" altLang="en-US"/>
          </a:p>
        </p:txBody>
      </p:sp>
      <p:sp>
        <p:nvSpPr>
          <p:cNvPr id="19460" name="Rectangle 2"/>
          <p:cNvSpPr>
            <a:spLocks noGrp="1" noChangeArrowheads="1"/>
          </p:cNvSpPr>
          <p:nvPr>
            <p:ph type="title"/>
          </p:nvPr>
        </p:nvSpPr>
        <p:spPr>
          <a:xfrm>
            <a:off x="395288" y="0"/>
            <a:ext cx="8229600" cy="476250"/>
          </a:xfrm>
        </p:spPr>
        <p:txBody>
          <a:bodyPr/>
          <a:lstStyle/>
          <a:p>
            <a:pPr eaLnBrk="1" hangingPunct="1"/>
            <a:r>
              <a:rPr lang="es-ES" altLang="es-PE" sz="3500"/>
              <a:t>Tipos de variables</a:t>
            </a:r>
          </a:p>
        </p:txBody>
      </p:sp>
      <p:graphicFrame>
        <p:nvGraphicFramePr>
          <p:cNvPr id="213268" name="Group 276"/>
          <p:cNvGraphicFramePr>
            <a:graphicFrameLocks noGrp="1"/>
          </p:cNvGraphicFramePr>
          <p:nvPr>
            <p:ph idx="1"/>
          </p:nvPr>
        </p:nvGraphicFramePr>
        <p:xfrm>
          <a:off x="468313" y="549275"/>
          <a:ext cx="8229600" cy="5902327"/>
        </p:xfrm>
        <a:graphic>
          <a:graphicData uri="http://schemas.openxmlformats.org/drawingml/2006/table">
            <a:tbl>
              <a:tblPr/>
              <a:tblGrid>
                <a:gridCol w="2474912">
                  <a:extLst>
                    <a:ext uri="{9D8B030D-6E8A-4147-A177-3AD203B41FA5}">
                      <a16:colId xmlns:a16="http://schemas.microsoft.com/office/drawing/2014/main" val="661105387"/>
                    </a:ext>
                  </a:extLst>
                </a:gridCol>
                <a:gridCol w="2182813">
                  <a:extLst>
                    <a:ext uri="{9D8B030D-6E8A-4147-A177-3AD203B41FA5}">
                      <a16:colId xmlns:a16="http://schemas.microsoft.com/office/drawing/2014/main" val="2981487653"/>
                    </a:ext>
                  </a:extLst>
                </a:gridCol>
                <a:gridCol w="3571875">
                  <a:extLst>
                    <a:ext uri="{9D8B030D-6E8A-4147-A177-3AD203B41FA5}">
                      <a16:colId xmlns:a16="http://schemas.microsoft.com/office/drawing/2014/main" val="1491866210"/>
                    </a:ext>
                  </a:extLst>
                </a:gridCol>
              </a:tblGrid>
              <a:tr h="257175">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rgbClr val="0000FF"/>
                          </a:solidFill>
                          <a:effectLst/>
                          <a:latin typeface="Arial" panose="020B0604020202020204" pitchFamily="34" charset="0"/>
                          <a:cs typeface="Arial" panose="020B0604020202020204" pitchFamily="34" charset="0"/>
                        </a:rPr>
                        <a:t>Tipo de datos</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rgbClr val="0000FF"/>
                          </a:solidFill>
                          <a:effectLst/>
                          <a:latin typeface="Arial" panose="020B0604020202020204" pitchFamily="34" charset="0"/>
                          <a:cs typeface="Arial" panose="020B0604020202020204" pitchFamily="34" charset="0"/>
                        </a:rPr>
                        <a:t>Tamaño de almacenamiento</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rgbClr val="0000FF"/>
                          </a:solidFill>
                          <a:effectLst/>
                          <a:latin typeface="Arial" panose="020B0604020202020204" pitchFamily="34" charset="0"/>
                          <a:cs typeface="Arial" panose="020B0604020202020204" pitchFamily="34" charset="0"/>
                        </a:rPr>
                        <a:t>Intervalo</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73863836"/>
                  </a:ext>
                </a:extLst>
              </a:tr>
              <a:tr h="258763">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chemeClr val="tx1"/>
                          </a:solidFill>
                          <a:effectLst/>
                          <a:latin typeface="Arial" panose="020B0604020202020204" pitchFamily="34" charset="0"/>
                          <a:cs typeface="Arial" panose="020B0604020202020204" pitchFamily="34" charset="0"/>
                        </a:rPr>
                        <a:t>Byte</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1 byte</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0 a 255</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76871870"/>
                  </a:ext>
                </a:extLst>
              </a:tr>
              <a:tr h="257175">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chemeClr val="tx1"/>
                          </a:solidFill>
                          <a:effectLst/>
                          <a:latin typeface="Arial" panose="020B0604020202020204" pitchFamily="34" charset="0"/>
                          <a:cs typeface="Arial" panose="020B0604020202020204" pitchFamily="34" charset="0"/>
                        </a:rPr>
                        <a:t>Boolean</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2 bytes</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True o False</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65535385"/>
                  </a:ext>
                </a:extLst>
              </a:tr>
              <a:tr h="258763">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chemeClr val="tx1"/>
                          </a:solidFill>
                          <a:effectLst/>
                          <a:latin typeface="Arial" panose="020B0604020202020204" pitchFamily="34" charset="0"/>
                          <a:cs typeface="Arial" panose="020B0604020202020204" pitchFamily="34" charset="0"/>
                        </a:rPr>
                        <a:t>Integer</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2 bytes</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-32.768 a 32.767</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16180287"/>
                  </a:ext>
                </a:extLst>
              </a:tr>
              <a:tr h="257175">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chemeClr val="tx1"/>
                          </a:solidFill>
                          <a:effectLst/>
                          <a:latin typeface="Arial" panose="020B0604020202020204" pitchFamily="34" charset="0"/>
                          <a:cs typeface="Arial" panose="020B0604020202020204" pitchFamily="34" charset="0"/>
                        </a:rPr>
                        <a:t>Long</a:t>
                      </a: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 (entero largo)</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4 bytes</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-2.147.483.648 a 2.147.483.647</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70827026"/>
                  </a:ext>
                </a:extLst>
              </a:tr>
              <a:tr h="502920">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chemeClr val="tx1"/>
                          </a:solidFill>
                          <a:effectLst/>
                          <a:latin typeface="Arial" panose="020B0604020202020204" pitchFamily="34" charset="0"/>
                          <a:cs typeface="Arial" panose="020B0604020202020204" pitchFamily="34" charset="0"/>
                        </a:rPr>
                        <a:t>Single</a:t>
                      </a: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 (coma flotante/precisión simple)</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4 bytes</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-3,402823E38 a -1,401298E-45 para valores negativos; 1,401298E-45 a 3,402823E38 para valores positivos</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57500357"/>
                  </a:ext>
                </a:extLst>
              </a:tr>
              <a:tr h="581025">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chemeClr val="tx1"/>
                          </a:solidFill>
                          <a:effectLst/>
                          <a:latin typeface="Arial" panose="020B0604020202020204" pitchFamily="34" charset="0"/>
                          <a:cs typeface="Arial" panose="020B0604020202020204" pitchFamily="34" charset="0"/>
                        </a:rPr>
                        <a:t>Double </a:t>
                      </a: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(coma flotante/precisión doble)</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8 bytes</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-1,79769313486232E308 a -4,94065645841247E-324 para valores negativos; 4,94065645841247E-324 a 1,79769313486232E308 para valores positivos</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37593113"/>
                  </a:ext>
                </a:extLst>
              </a:tr>
              <a:tr h="335280">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chemeClr val="tx1"/>
                          </a:solidFill>
                          <a:effectLst/>
                          <a:latin typeface="Arial" panose="020B0604020202020204" pitchFamily="34" charset="0"/>
                          <a:cs typeface="Arial" panose="020B0604020202020204" pitchFamily="34" charset="0"/>
                        </a:rPr>
                        <a:t>Currency </a:t>
                      </a: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(entero a escala)</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8 bytes</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-922.337.203.685.477,5808 a 922.337.203.685.477,5807</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96472975"/>
                  </a:ext>
                </a:extLst>
              </a:tr>
              <a:tr h="904875">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chemeClr val="tx1"/>
                          </a:solidFill>
                          <a:effectLst/>
                          <a:latin typeface="Arial" panose="020B0604020202020204" pitchFamily="34" charset="0"/>
                          <a:cs typeface="Arial" panose="020B0604020202020204" pitchFamily="34" charset="0"/>
                        </a:rPr>
                        <a:t>Decimal</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14 bytes</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+/-79.228.162.514.264.337.593.543.950.335 sin punto decimal; +/-7,9228162514264337593543950335 con 28 posiciones a la derecha del signo decimal; el número más pequeño distinto de cero es +/- 0,0000000000000000000000000001</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49168241"/>
                  </a:ext>
                </a:extLst>
              </a:tr>
              <a:tr h="257175">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chemeClr val="tx1"/>
                          </a:solidFill>
                          <a:effectLst/>
                          <a:latin typeface="Arial" panose="020B0604020202020204" pitchFamily="34" charset="0"/>
                          <a:cs typeface="Arial" panose="020B0604020202020204" pitchFamily="34" charset="0"/>
                        </a:rPr>
                        <a:t>Date</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8 bytes</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1 de enero de 100 a 31 de diciembre de 9999</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61283542"/>
                  </a:ext>
                </a:extLst>
              </a:tr>
              <a:tr h="257175">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chemeClr val="tx1"/>
                          </a:solidFill>
                          <a:effectLst/>
                          <a:latin typeface="Arial" panose="020B0604020202020204" pitchFamily="34" charset="0"/>
                          <a:cs typeface="Arial" panose="020B0604020202020204" pitchFamily="34" charset="0"/>
                        </a:rPr>
                        <a:t>Object</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4 bytes</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Cualquier referencia a tipo Object</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50429957"/>
                  </a:ext>
                </a:extLst>
              </a:tr>
              <a:tr h="258763">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chemeClr val="tx1"/>
                          </a:solidFill>
                          <a:effectLst/>
                          <a:latin typeface="Arial" panose="020B0604020202020204" pitchFamily="34" charset="0"/>
                          <a:cs typeface="Arial" panose="020B0604020202020204" pitchFamily="34" charset="0"/>
                        </a:rPr>
                        <a:t>String</a:t>
                      </a: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 (longitud variable)</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10 bytes + longitud de la cadena</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Desde 0 a 2.000 millones</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7608521"/>
                  </a:ext>
                </a:extLst>
              </a:tr>
              <a:tr h="257175">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chemeClr val="tx1"/>
                          </a:solidFill>
                          <a:effectLst/>
                          <a:latin typeface="Arial" panose="020B0604020202020204" pitchFamily="34" charset="0"/>
                          <a:cs typeface="Arial" panose="020B0604020202020204" pitchFamily="34" charset="0"/>
                        </a:rPr>
                        <a:t>String</a:t>
                      </a: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 (longitud fija)</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Longitud de la cadena</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Desde 1 a 65.400 aproximadamente</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73153894"/>
                  </a:ext>
                </a:extLst>
              </a:tr>
              <a:tr h="419100">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chemeClr val="tx1"/>
                          </a:solidFill>
                          <a:effectLst/>
                          <a:latin typeface="Arial" panose="020B0604020202020204" pitchFamily="34" charset="0"/>
                          <a:cs typeface="Arial" panose="020B0604020202020204" pitchFamily="34" charset="0"/>
                        </a:rPr>
                        <a:t>Variant</a:t>
                      </a: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 (con números)</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16 bytes</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Cualquier valor numérico hasta el intervalo de un tipo Double</a:t>
                      </a:r>
                      <a:endParaRPr kumimoji="0" lang="en-US" altLang="es-PE" sz="11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21417816"/>
                  </a:ext>
                </a:extLst>
              </a:tr>
              <a:tr h="420688">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chemeClr val="tx1"/>
                          </a:solidFill>
                          <a:effectLst/>
                          <a:latin typeface="Arial" panose="020B0604020202020204" pitchFamily="34" charset="0"/>
                          <a:cs typeface="Arial" panose="020B0604020202020204" pitchFamily="34" charset="0"/>
                        </a:rPr>
                        <a:t>Variant</a:t>
                      </a: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 (con caracteres)</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22 bytes + longitud de cadena</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El mismo intervalo que para un tipo String de longitud variable</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98430755"/>
                  </a:ext>
                </a:extLst>
              </a:tr>
              <a:tr h="419100">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en-US" altLang="es-PE" sz="1100" b="1" i="0" u="none" strike="noStrike" cap="none" normalizeH="0" baseline="0">
                          <a:ln>
                            <a:noFill/>
                          </a:ln>
                          <a:solidFill>
                            <a:schemeClr val="tx1"/>
                          </a:solidFill>
                          <a:effectLst/>
                          <a:latin typeface="Arial" panose="020B0604020202020204" pitchFamily="34" charset="0"/>
                          <a:cs typeface="Arial" panose="020B0604020202020204" pitchFamily="34" charset="0"/>
                        </a:rPr>
                        <a:t>Definido por el usuario</a:t>
                      </a: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 (utilizando Type)</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Número requerido por los elementos</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buClr>
                          <a:schemeClr val="tx2"/>
                        </a:buClr>
                        <a:buSzPct val="70000"/>
                        <a:defRPr sz="2600">
                          <a:solidFill>
                            <a:schemeClr val="tx1"/>
                          </a:solidFill>
                          <a:latin typeface="Arial" panose="020B0604020202020204" pitchFamily="34" charset="0"/>
                        </a:defRPr>
                      </a:lvl1pPr>
                      <a:lvl2pPr marL="692150" indent="-347663">
                        <a:buClr>
                          <a:schemeClr val="accent2"/>
                        </a:buClr>
                        <a:buSzPct val="70000"/>
                        <a:defRPr sz="2200">
                          <a:solidFill>
                            <a:schemeClr val="tx1"/>
                          </a:solidFill>
                          <a:latin typeface="Arial" panose="020B0604020202020204" pitchFamily="34" charset="0"/>
                        </a:defRPr>
                      </a:lvl2pPr>
                      <a:lvl3pPr marL="987425" indent="-293688">
                        <a:buClr>
                          <a:schemeClr val="accent1"/>
                        </a:buClr>
                        <a:buSzPct val="70000"/>
                        <a:defRPr sz="2100">
                          <a:solidFill>
                            <a:schemeClr val="tx1"/>
                          </a:solidFill>
                          <a:latin typeface="Arial" panose="020B0604020202020204" pitchFamily="34" charset="0"/>
                        </a:defRPr>
                      </a:lvl3pPr>
                      <a:lvl4pPr marL="1281113" indent="-292100">
                        <a:buClr>
                          <a:schemeClr val="tx2"/>
                        </a:buClr>
                        <a:buSzPct val="75000"/>
                        <a:defRPr>
                          <a:solidFill>
                            <a:schemeClr val="tx1"/>
                          </a:solidFill>
                          <a:latin typeface="Arial" panose="020B0604020202020204" pitchFamily="34" charset="0"/>
                        </a:defRPr>
                      </a:lvl4pPr>
                      <a:lvl5pPr marL="1598613" indent="-315913">
                        <a:defRPr>
                          <a:solidFill>
                            <a:schemeClr val="tx1"/>
                          </a:solidFill>
                          <a:latin typeface="Arial" panose="020B0604020202020204" pitchFamily="34" charset="0"/>
                        </a:defRPr>
                      </a:lvl5pPr>
                      <a:lvl6pPr marL="20558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marL="25130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marL="29702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marL="3427413" indent="-315913"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342900" marR="0" lvl="0" indent="-342900" algn="l" defTabSz="914400" rtl="0" eaLnBrk="1" fontAlgn="ctr" latinLnBrk="0" hangingPunct="1">
                        <a:lnSpc>
                          <a:spcPct val="100000"/>
                        </a:lnSpc>
                        <a:spcBef>
                          <a:spcPct val="0"/>
                        </a:spcBef>
                        <a:spcAft>
                          <a:spcPct val="0"/>
                        </a:spcAft>
                        <a:buClrTx/>
                        <a:buSzTx/>
                        <a:buFontTx/>
                        <a:buNone/>
                        <a:tabLst/>
                      </a:pPr>
                      <a:r>
                        <a:rPr kumimoji="0" lang="en-US" altLang="es-PE" sz="1100" b="0" i="0" u="none" strike="noStrike" cap="none" normalizeH="0" baseline="0">
                          <a:ln>
                            <a:noFill/>
                          </a:ln>
                          <a:solidFill>
                            <a:schemeClr val="tx1"/>
                          </a:solidFill>
                          <a:effectLst/>
                          <a:latin typeface="Arial" panose="020B0604020202020204" pitchFamily="34" charset="0"/>
                          <a:cs typeface="Arial" panose="020B0604020202020204" pitchFamily="34" charset="0"/>
                        </a:rPr>
                        <a:t>El intervalo de cada elemento es el mismo que el intervalo de su tipo de datos.</a:t>
                      </a:r>
                      <a:endParaRPr kumimoji="0" lang="en-US" altLang="es-PE" sz="1700" b="0" i="0" u="none" strike="noStrike" cap="none" normalizeH="0" baseline="0">
                        <a:ln>
                          <a:noFill/>
                        </a:ln>
                        <a:solidFill>
                          <a:schemeClr val="tx1"/>
                        </a:solidFill>
                        <a:effectLst/>
                        <a:latin typeface="Arial" panose="020B0604020202020204" pitchFamily="34" charset="0"/>
                      </a:endParaRPr>
                    </a:p>
                  </a:txBody>
                  <a:tcPr marL="36000" marR="3600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98461895"/>
                  </a:ext>
                </a:extLst>
              </a:tr>
            </a:tbl>
          </a:graphicData>
        </a:graphic>
      </p:graphicFrame>
    </p:spTree>
  </p:cSld>
  <p:clrMapOvr>
    <a:masterClrMapping/>
  </p:clrMapOv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3"/>
          <p:cNvSpPr>
            <a:spLocks noGrp="1"/>
          </p:cNvSpPr>
          <p:nvPr>
            <p:ph type="dt" sz="quarter" idx="10"/>
          </p:nvPr>
        </p:nvSpPr>
        <p:spPr/>
        <p:txBody>
          <a:bodyPr/>
          <a:lstStyle/>
          <a:p>
            <a:pPr>
              <a:defRPr/>
            </a:pPr>
            <a:fld id="{D3E335D4-3D47-46D2-8995-FE3EA9843D55}" type="datetime1">
              <a:rPr lang="es-ES" altLang="es-PE" smtClean="0"/>
              <a:t>07/03/2022</a:t>
            </a:fld>
            <a:endParaRPr lang="es-ES" altLang="en-US"/>
          </a:p>
        </p:txBody>
      </p:sp>
      <p:sp>
        <p:nvSpPr>
          <p:cNvPr id="13" name="Marcador de número de diapositiva 5"/>
          <p:cNvSpPr>
            <a:spLocks noGrp="1"/>
          </p:cNvSpPr>
          <p:nvPr>
            <p:ph type="sldNum" sz="quarter" idx="12"/>
          </p:nvPr>
        </p:nvSpPr>
        <p:spPr/>
        <p:txBody>
          <a:bodyPr/>
          <a:lstStyle/>
          <a:p>
            <a:pPr>
              <a:defRPr/>
            </a:pPr>
            <a:fld id="{4D7B98E6-E498-41BF-88C8-26D805C52CD2}" type="slidenum">
              <a:rPr lang="es-ES" altLang="en-US"/>
              <a:pPr>
                <a:defRPr/>
              </a:pPr>
              <a:t>80</a:t>
            </a:fld>
            <a:endParaRPr lang="es-ES" altLang="en-US"/>
          </a:p>
        </p:txBody>
      </p:sp>
      <p:graphicFrame>
        <p:nvGraphicFramePr>
          <p:cNvPr id="363563" name="Group 43"/>
          <p:cNvGraphicFramePr>
            <a:graphicFrameLocks noGrp="1"/>
          </p:cNvGraphicFramePr>
          <p:nvPr/>
        </p:nvGraphicFramePr>
        <p:xfrm>
          <a:off x="250825" y="1052513"/>
          <a:ext cx="8280400" cy="5214937"/>
        </p:xfrm>
        <a:graphic>
          <a:graphicData uri="http://schemas.openxmlformats.org/drawingml/2006/table">
            <a:tbl>
              <a:tblPr/>
              <a:tblGrid>
                <a:gridCol w="3743325">
                  <a:extLst>
                    <a:ext uri="{9D8B030D-6E8A-4147-A177-3AD203B41FA5}">
                      <a16:colId xmlns:a16="http://schemas.microsoft.com/office/drawing/2014/main" val="2904656395"/>
                    </a:ext>
                  </a:extLst>
                </a:gridCol>
                <a:gridCol w="4537075">
                  <a:extLst>
                    <a:ext uri="{9D8B030D-6E8A-4147-A177-3AD203B41FA5}">
                      <a16:colId xmlns:a16="http://schemas.microsoft.com/office/drawing/2014/main" val="675004785"/>
                    </a:ext>
                  </a:extLst>
                </a:gridCol>
              </a:tblGrid>
              <a:tr h="5214937">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33CC"/>
                          </a:solidFill>
                          <a:effectLst/>
                          <a:latin typeface="Arial" panose="020B0604020202020204" pitchFamily="34" charset="0"/>
                        </a:rPr>
                        <a:t>Function</a:t>
                      </a:r>
                      <a:r>
                        <a:rPr kumimoji="0" lang="es-ES" altLang="es-PE" sz="1200" b="0" i="0" u="none" strike="noStrike" cap="none" normalizeH="0" baseline="0">
                          <a:ln>
                            <a:noFill/>
                          </a:ln>
                          <a:solidFill>
                            <a:schemeClr val="tx1"/>
                          </a:solidFill>
                          <a:effectLst/>
                          <a:latin typeface="Arial" panose="020B0604020202020204" pitchFamily="34" charset="0"/>
                        </a:rPr>
                        <a:t> Buscar_Valor_Bis(Casilla_Inicial </a:t>
                      </a:r>
                      <a:r>
                        <a:rPr kumimoji="0" lang="es-ES" altLang="es-PE" sz="1200" b="0" i="0" u="none" strike="noStrike" cap="none" normalizeH="0" baseline="0">
                          <a:ln>
                            <a:noFill/>
                          </a:ln>
                          <a:solidFill>
                            <a:srgbClr val="0033CC"/>
                          </a:solidFill>
                          <a:effectLst/>
                          <a:latin typeface="Arial" panose="020B0604020202020204" pitchFamily="34" charset="0"/>
                        </a:rPr>
                        <a:t>As String</a:t>
                      </a:r>
                      <a:r>
                        <a:rPr kumimoji="0" lang="es-ES" altLang="es-PE" sz="1200" b="0" i="0" u="none" strike="noStrike" cap="none" normalizeH="0" baseline="0">
                          <a:ln>
                            <a:noFill/>
                          </a:ln>
                          <a:solidFill>
                            <a:schemeClr val="tx1"/>
                          </a:solidFill>
                          <a:effectLst/>
                          <a:latin typeface="Arial" panose="020B0604020202020204" pitchFamily="34" charset="0"/>
                        </a:rPr>
                        <a:t>, Valor_Buscado </a:t>
                      </a:r>
                      <a:r>
                        <a:rPr kumimoji="0" lang="es-ES" altLang="es-PE" sz="1200" b="0" i="0" u="none" strike="noStrike" cap="none" normalizeH="0" baseline="0">
                          <a:ln>
                            <a:noFill/>
                          </a:ln>
                          <a:solidFill>
                            <a:srgbClr val="0033CC"/>
                          </a:solidFill>
                          <a:effectLst/>
                          <a:latin typeface="Arial" panose="020B0604020202020204" pitchFamily="34" charset="0"/>
                        </a:rPr>
                        <a:t>As Integer</a:t>
                      </a: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 Dim</a:t>
                      </a:r>
                      <a:r>
                        <a:rPr kumimoji="0" lang="es-ES" altLang="es-PE" sz="1200" b="0" i="0" u="none" strike="noStrike" cap="none" normalizeH="0" baseline="0">
                          <a:ln>
                            <a:noFill/>
                          </a:ln>
                          <a:solidFill>
                            <a:schemeClr val="tx1"/>
                          </a:solidFill>
                          <a:effectLst/>
                          <a:latin typeface="Arial" panose="020B0604020202020204" pitchFamily="34" charset="0"/>
                        </a:rPr>
                        <a:t> Incremento_Columna </a:t>
                      </a:r>
                      <a:r>
                        <a:rPr kumimoji="0" lang="es-ES" altLang="es-PE" sz="12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Dim</a:t>
                      </a:r>
                      <a:r>
                        <a:rPr kumimoji="0" lang="es-ES" altLang="es-PE" sz="1200" b="0" i="0" u="none" strike="noStrike" cap="none" normalizeH="0" baseline="0">
                          <a:ln>
                            <a:noFill/>
                          </a:ln>
                          <a:solidFill>
                            <a:schemeClr val="tx1"/>
                          </a:solidFill>
                          <a:effectLst/>
                          <a:latin typeface="Arial" panose="020B0604020202020204" pitchFamily="34" charset="0"/>
                        </a:rPr>
                        <a:t> Continuar </a:t>
                      </a:r>
                      <a:r>
                        <a:rPr kumimoji="0" lang="es-ES" altLang="es-PE" sz="1200" b="0" i="0" u="none" strike="noStrike" cap="none" normalizeH="0" baseline="0">
                          <a:ln>
                            <a:noFill/>
                          </a:ln>
                          <a:solidFill>
                            <a:srgbClr val="0033CC"/>
                          </a:solidFill>
                          <a:effectLst/>
                          <a:latin typeface="Arial" panose="020B0604020202020204" pitchFamily="34" charset="0"/>
                        </a:rPr>
                        <a:t>As Boolean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ActiveSheet.Range(Casilla_Inicial).Activate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Continuar = </a:t>
                      </a:r>
                      <a:r>
                        <a:rPr kumimoji="0" lang="es-ES" altLang="es-PE" sz="1200" b="0" i="0" u="none" strike="noStrike" cap="none" normalizeH="0" baseline="0">
                          <a:ln>
                            <a:noFill/>
                          </a:ln>
                          <a:solidFill>
                            <a:srgbClr val="0033CC"/>
                          </a:solidFill>
                          <a:effectLst/>
                          <a:latin typeface="Arial" panose="020B0604020202020204" pitchFamily="34" charset="0"/>
                        </a:rPr>
                        <a:t>True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Do While</a:t>
                      </a:r>
                      <a:r>
                        <a:rPr kumimoji="0" lang="es-ES" altLang="es-PE" sz="1200" b="0" i="0" u="none" strike="noStrike" cap="none" normalizeH="0" baseline="0">
                          <a:ln>
                            <a:noFill/>
                          </a:ln>
                          <a:solidFill>
                            <a:schemeClr val="tx1"/>
                          </a:solidFill>
                          <a:effectLst/>
                          <a:latin typeface="Arial" panose="020B0604020202020204" pitchFamily="34" charset="0"/>
                        </a:rPr>
                        <a:t> Continuar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Incremento_Columna =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9900"/>
                          </a:solidFill>
                          <a:effectLst/>
                          <a:latin typeface="Arial" panose="020B0604020202020204" pitchFamily="34" charset="0"/>
                        </a:rPr>
                        <a:t>' Buscar el valor por las columnas hasta encontrarlo o encontrar una celda vacía.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Do While Not</a:t>
                      </a:r>
                      <a:r>
                        <a:rPr kumimoji="0" lang="es-ES" altLang="es-PE" sz="1200" b="0" i="0" u="none" strike="noStrike" cap="none" normalizeH="0" baseline="0">
                          <a:ln>
                            <a:noFill/>
                          </a:ln>
                          <a:solidFill>
                            <a:schemeClr val="tx1"/>
                          </a:solidFill>
                          <a:effectLst/>
                          <a:latin typeface="Arial" panose="020B0604020202020204" pitchFamily="34" charset="0"/>
                        </a:rPr>
                        <a:t> IsEmpty(ActiveCell.Offset(0, Incremento_Columna)) And _</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ActiveCell.Offset(0, Incremento_Columna).Value &lt;&gt; Valor_Buscado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9900"/>
                          </a:solidFill>
                          <a:effectLst/>
                          <a:latin typeface="Arial" panose="020B0604020202020204" pitchFamily="34" charset="0"/>
                        </a:rPr>
                        <a:t>' Siguiente columna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Incremento_Columna = Incremento_Columna + 1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Loop</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9900"/>
                          </a:solidFill>
                          <a:effectLst/>
                          <a:latin typeface="Arial" panose="020B0604020202020204" pitchFamily="34" charset="0"/>
                        </a:rPr>
                        <a:t>' Si no está vacía la casilla entonces parar la búsqueda, se ha encontrado el valor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If Not</a:t>
                      </a:r>
                      <a:r>
                        <a:rPr kumimoji="0" lang="es-ES" altLang="es-PE" sz="1200" b="0" i="0" u="none" strike="noStrike" cap="none" normalizeH="0" baseline="0">
                          <a:ln>
                            <a:noFill/>
                          </a:ln>
                          <a:solidFill>
                            <a:schemeClr val="tx1"/>
                          </a:solidFill>
                          <a:effectLst/>
                          <a:latin typeface="Arial" panose="020B0604020202020204" pitchFamily="34" charset="0"/>
                        </a:rPr>
                        <a:t> IsEmpty(ActiveCell.Offset(0, Incremento_Columna)) </a:t>
                      </a:r>
                      <a:r>
                        <a:rPr kumimoji="0" lang="es-ES" altLang="es-PE" sz="1200" b="0"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Continuar = </a:t>
                      </a:r>
                      <a:r>
                        <a:rPr kumimoji="0" lang="es-ES" altLang="es-PE" sz="1200" b="0" i="0" u="none" strike="noStrike" cap="none" normalizeH="0" baseline="0">
                          <a:ln>
                            <a:noFill/>
                          </a:ln>
                          <a:solidFill>
                            <a:srgbClr val="0033CC"/>
                          </a:solidFill>
                          <a:effectLst/>
                          <a:latin typeface="Arial" panose="020B0604020202020204" pitchFamily="34" charset="0"/>
                        </a:rPr>
                        <a:t>False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Else</a:t>
                      </a: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9900"/>
                          </a:solidFill>
                          <a:effectLst/>
                          <a:latin typeface="Arial" panose="020B0604020202020204" pitchFamily="34" charset="0"/>
                        </a:rPr>
                        <a:t>' La casilla está vacía, no se ha encontrado el valor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ActiveCell.Offset(1, 0).Activate ' </a:t>
                      </a:r>
                      <a:r>
                        <a:rPr kumimoji="0" lang="es-ES" altLang="es-PE" sz="1200" b="0" i="0" u="none" strike="noStrike" cap="none" normalizeH="0" baseline="0">
                          <a:ln>
                            <a:noFill/>
                          </a:ln>
                          <a:solidFill>
                            <a:srgbClr val="009900"/>
                          </a:solidFill>
                          <a:effectLst/>
                          <a:latin typeface="Arial" panose="020B0604020202020204" pitchFamily="34" charset="0"/>
                        </a:rPr>
                        <a:t>Saltar a una nueva fila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If</a:t>
                      </a:r>
                      <a:r>
                        <a:rPr kumimoji="0" lang="es-ES" altLang="es-PE" sz="1200" b="0" i="0" u="none" strike="noStrike" cap="none" normalizeH="0" baseline="0">
                          <a:ln>
                            <a:noFill/>
                          </a:ln>
                          <a:solidFill>
                            <a:schemeClr val="tx1"/>
                          </a:solidFill>
                          <a:effectLst/>
                          <a:latin typeface="Arial" panose="020B0604020202020204" pitchFamily="34" charset="0"/>
                        </a:rPr>
                        <a:t> IsEmpty(ActiveCell) </a:t>
                      </a:r>
                      <a:r>
                        <a:rPr kumimoji="0" lang="es-ES" altLang="es-PE" sz="1200" b="0" i="0" u="none" strike="noStrike" cap="none" normalizeH="0" baseline="0">
                          <a:ln>
                            <a:noFill/>
                          </a:ln>
                          <a:solidFill>
                            <a:srgbClr val="0033CC"/>
                          </a:solidFill>
                          <a:effectLst/>
                          <a:latin typeface="Arial" panose="020B0604020202020204" pitchFamily="34" charset="0"/>
                        </a:rPr>
                        <a:t>Then </a:t>
                      </a:r>
                      <a:r>
                        <a:rPr kumimoji="0" lang="es-ES" altLang="es-PE" sz="1200" b="0" i="0" u="none" strike="noStrike" cap="none" normalizeH="0" baseline="0">
                          <a:ln>
                            <a:noFill/>
                          </a:ln>
                          <a:solidFill>
                            <a:srgbClr val="009900"/>
                          </a:solidFill>
                          <a:effectLst/>
                          <a:latin typeface="Arial" panose="020B0604020202020204" pitchFamily="34" charset="0"/>
                        </a:rPr>
                        <a:t>' Si la casilla de la nueva fila está vacía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Continuar = False </a:t>
                      </a:r>
                      <a:r>
                        <a:rPr kumimoji="0" lang="es-ES" altLang="es-PE" sz="1200" b="0" i="0" u="none" strike="noStrike" cap="none" normalizeH="0" baseline="0">
                          <a:ln>
                            <a:noFill/>
                          </a:ln>
                          <a:solidFill>
                            <a:srgbClr val="009900"/>
                          </a:solidFill>
                          <a:effectLst/>
                          <a:latin typeface="Arial" panose="020B0604020202020204" pitchFamily="34" charset="0"/>
                        </a:rPr>
                        <a:t>' Parar la búsqueda, no hay más casilla a recorrer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Loop</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9900"/>
                          </a:solidFill>
                          <a:effectLst/>
                          <a:latin typeface="Arial" panose="020B0604020202020204" pitchFamily="34" charset="0"/>
                        </a:rPr>
                        <a:t>    ' Si la casilla donde se ha detenido la búsqueda NO ESTÁ VACÍA es que se ha encontrado el valor.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If Not</a:t>
                      </a:r>
                      <a:r>
                        <a:rPr kumimoji="0" lang="es-ES" altLang="es-PE" sz="1200" b="0" i="0" u="none" strike="noStrike" cap="none" normalizeH="0" baseline="0">
                          <a:ln>
                            <a:noFill/>
                          </a:ln>
                          <a:solidFill>
                            <a:schemeClr val="tx1"/>
                          </a:solidFill>
                          <a:effectLst/>
                          <a:latin typeface="Arial" panose="020B0604020202020204" pitchFamily="34" charset="0"/>
                        </a:rPr>
                        <a:t> IsEmpty(ActiveCell) </a:t>
                      </a:r>
                      <a:r>
                        <a:rPr kumimoji="0" lang="es-ES" altLang="es-PE" sz="1200" b="0"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Buscar_Valor_Bis = ActiveCell(0, Incremento_Columna).Address </a:t>
                      </a:r>
                      <a:r>
                        <a:rPr kumimoji="0" lang="es-ES" altLang="es-PE" sz="1200" b="0" i="0" u="none" strike="noStrike" cap="none" normalizeH="0" baseline="0">
                          <a:ln>
                            <a:noFill/>
                          </a:ln>
                          <a:solidFill>
                            <a:srgbClr val="009900"/>
                          </a:solidFill>
                          <a:effectLst/>
                          <a:latin typeface="Arial" panose="020B0604020202020204" pitchFamily="34" charset="0"/>
                        </a:rPr>
                        <a:t>' Devolver la casilla donde ' se ha encontrado el valor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Else</a:t>
                      </a: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9900"/>
                          </a:solidFill>
                          <a:effectLst/>
                          <a:latin typeface="Arial" panose="020B0604020202020204" pitchFamily="34" charset="0"/>
                        </a:rPr>
                        <a:t>' La casilla está vacía, NO se ha encontrado el valor buscado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Buscar_Valor_Bis = "" </a:t>
                      </a:r>
                      <a:r>
                        <a:rPr kumimoji="0" lang="es-ES" altLang="es-PE" sz="1200" b="0" i="0" u="none" strike="noStrike" cap="none" normalizeH="0" baseline="0">
                          <a:ln>
                            <a:noFill/>
                          </a:ln>
                          <a:solidFill>
                            <a:srgbClr val="009900"/>
                          </a:solidFill>
                          <a:effectLst/>
                          <a:latin typeface="Arial" panose="020B0604020202020204" pitchFamily="34" charset="0"/>
                        </a:rPr>
                        <a:t>' Devolver una cadema vacía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33CC"/>
                          </a:solidFill>
                          <a:effectLst/>
                          <a:latin typeface="Arial" panose="020B0604020202020204" pitchFamily="34" charset="0"/>
                        </a:rPr>
                        <a:t>End Function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44588733"/>
                  </a:ext>
                </a:extLst>
              </a:tr>
            </a:tbl>
          </a:graphicData>
        </a:graphic>
      </p:graphicFrame>
      <p:sp>
        <p:nvSpPr>
          <p:cNvPr id="100364" name="Rectangle 42"/>
          <p:cNvSpPr>
            <a:spLocks noGrp="1" noChangeArrowheads="1"/>
          </p:cNvSpPr>
          <p:nvPr>
            <p:ph type="title"/>
          </p:nvPr>
        </p:nvSpPr>
        <p:spPr>
          <a:xfrm>
            <a:off x="323850" y="404813"/>
            <a:ext cx="8229600" cy="342900"/>
          </a:xfrm>
          <a:noFill/>
        </p:spPr>
        <p:txBody>
          <a:bodyPr anchor="ctr" anchorCtr="1"/>
          <a:lstStyle/>
          <a:p>
            <a:pPr eaLnBrk="1" hangingPunct="1"/>
            <a:r>
              <a:rPr lang="es-ES_tradnl" altLang="es-PE" sz="3500"/>
              <a:t>Busca Valor por filas y columnas</a:t>
            </a:r>
            <a:endParaRPr lang="es-ES" altLang="es-PE" sz="350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Marcador de fecha 3"/>
          <p:cNvSpPr>
            <a:spLocks noGrp="1"/>
          </p:cNvSpPr>
          <p:nvPr>
            <p:ph type="dt" sz="quarter" idx="10"/>
          </p:nvPr>
        </p:nvSpPr>
        <p:spPr/>
        <p:txBody>
          <a:bodyPr/>
          <a:lstStyle/>
          <a:p>
            <a:pPr>
              <a:defRPr/>
            </a:pPr>
            <a:fld id="{55A001AB-13E4-4536-893E-4C024F34124C}" type="datetime1">
              <a:rPr lang="es-ES" altLang="es-PE" smtClean="0"/>
              <a:t>07/03/2022</a:t>
            </a:fld>
            <a:endParaRPr lang="es-ES" altLang="en-US"/>
          </a:p>
        </p:txBody>
      </p:sp>
      <p:sp>
        <p:nvSpPr>
          <p:cNvPr id="14" name="Marcador de número de diapositiva 5"/>
          <p:cNvSpPr>
            <a:spLocks noGrp="1"/>
          </p:cNvSpPr>
          <p:nvPr>
            <p:ph type="sldNum" sz="quarter" idx="12"/>
          </p:nvPr>
        </p:nvSpPr>
        <p:spPr/>
        <p:txBody>
          <a:bodyPr/>
          <a:lstStyle/>
          <a:p>
            <a:pPr>
              <a:defRPr/>
            </a:pPr>
            <a:fld id="{0EB04A65-DD15-44E7-9975-96D8D78D9CC0}" type="slidenum">
              <a:rPr lang="es-ES" altLang="en-US"/>
              <a:pPr>
                <a:defRPr/>
              </a:pPr>
              <a:t>81</a:t>
            </a:fld>
            <a:endParaRPr lang="es-ES" altLang="en-US"/>
          </a:p>
        </p:txBody>
      </p:sp>
      <p:sp>
        <p:nvSpPr>
          <p:cNvPr id="101380" name="Rectangle 2"/>
          <p:cNvSpPr>
            <a:spLocks noGrp="1" noChangeArrowheads="1"/>
          </p:cNvSpPr>
          <p:nvPr>
            <p:ph type="title"/>
          </p:nvPr>
        </p:nvSpPr>
        <p:spPr/>
        <p:txBody>
          <a:bodyPr/>
          <a:lstStyle/>
          <a:p>
            <a:pPr eaLnBrk="1" hangingPunct="1"/>
            <a:r>
              <a:rPr lang="es-ES" altLang="es-PE" b="0"/>
              <a:t>La cláusula Private</a:t>
            </a:r>
            <a:endParaRPr lang="es-ES" altLang="es-PE"/>
          </a:p>
        </p:txBody>
      </p:sp>
      <p:sp>
        <p:nvSpPr>
          <p:cNvPr id="101381" name="Rectangle 3"/>
          <p:cNvSpPr>
            <a:spLocks noGrp="1" noChangeArrowheads="1"/>
          </p:cNvSpPr>
          <p:nvPr>
            <p:ph type="body" idx="1"/>
          </p:nvPr>
        </p:nvSpPr>
        <p:spPr>
          <a:xfrm>
            <a:off x="468313" y="1628775"/>
            <a:ext cx="8229600" cy="1366838"/>
          </a:xfrm>
        </p:spPr>
        <p:txBody>
          <a:bodyPr/>
          <a:lstStyle/>
          <a:p>
            <a:pPr eaLnBrk="1" hangingPunct="1">
              <a:lnSpc>
                <a:spcPct val="80000"/>
              </a:lnSpc>
            </a:pPr>
            <a:r>
              <a:rPr lang="es-ES" altLang="es-PE" sz="1500"/>
              <a:t>Puede anteponer la cláusula private a todos los procedimientos y funciones que sean llamados sólo desde el mismo módulo.</a:t>
            </a:r>
          </a:p>
          <a:p>
            <a:pPr eaLnBrk="1" hangingPunct="1">
              <a:lnSpc>
                <a:spcPct val="80000"/>
              </a:lnSpc>
            </a:pPr>
            <a:r>
              <a:rPr lang="es-ES" altLang="es-PE" sz="1500"/>
              <a:t>Es una forma de ahorrar memoria y hacer que el programa corra un poco más rápido.</a:t>
            </a:r>
          </a:p>
          <a:p>
            <a:pPr eaLnBrk="1" hangingPunct="1">
              <a:lnSpc>
                <a:spcPct val="80000"/>
              </a:lnSpc>
            </a:pPr>
            <a:r>
              <a:rPr lang="es-ES" altLang="es-PE" sz="1500"/>
              <a:t>Si necesita llamar un procedimiento o función desde otro módulo, nunca debe precederlo por la cláusula private</a:t>
            </a:r>
          </a:p>
        </p:txBody>
      </p:sp>
      <p:graphicFrame>
        <p:nvGraphicFramePr>
          <p:cNvPr id="365594" name="Group 26"/>
          <p:cNvGraphicFramePr>
            <a:graphicFrameLocks noGrp="1"/>
          </p:cNvGraphicFramePr>
          <p:nvPr/>
        </p:nvGraphicFramePr>
        <p:xfrm>
          <a:off x="539750" y="3429000"/>
          <a:ext cx="8424863" cy="2259013"/>
        </p:xfrm>
        <a:graphic>
          <a:graphicData uri="http://schemas.openxmlformats.org/drawingml/2006/table">
            <a:tbl>
              <a:tblPr/>
              <a:tblGrid>
                <a:gridCol w="2160588">
                  <a:extLst>
                    <a:ext uri="{9D8B030D-6E8A-4147-A177-3AD203B41FA5}">
                      <a16:colId xmlns:a16="http://schemas.microsoft.com/office/drawing/2014/main" val="2470545221"/>
                    </a:ext>
                  </a:extLst>
                </a:gridCol>
                <a:gridCol w="6264275">
                  <a:extLst>
                    <a:ext uri="{9D8B030D-6E8A-4147-A177-3AD203B41FA5}">
                      <a16:colId xmlns:a16="http://schemas.microsoft.com/office/drawing/2014/main" val="1684535942"/>
                    </a:ext>
                  </a:extLst>
                </a:gridCol>
              </a:tblGrid>
              <a:tr h="2259013">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1" u="none" strike="noStrike" cap="none" normalizeH="0" baseline="0">
                          <a:ln>
                            <a:noFill/>
                          </a:ln>
                          <a:solidFill>
                            <a:srgbClr val="009900"/>
                          </a:solidFill>
                          <a:effectLst/>
                          <a:latin typeface="Arial" panose="020B0604020202020204" pitchFamily="34" charset="0"/>
                        </a:rPr>
                        <a:t>' Módulo 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1" i="0" u="none" strike="noStrike" cap="none" normalizeH="0" baseline="0">
                          <a:ln>
                            <a:noFill/>
                          </a:ln>
                          <a:solidFill>
                            <a:srgbClr val="0033CC"/>
                          </a:solidFill>
                          <a:effectLst/>
                          <a:latin typeface="Arial" panose="020B0604020202020204" pitchFamily="34" charset="0"/>
                        </a:rPr>
                        <a:t>Sub</a:t>
                      </a:r>
                      <a:r>
                        <a:rPr kumimoji="0" lang="es-ES" altLang="es-PE" sz="1500" b="1"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chemeClr val="tx1"/>
                          </a:solidFill>
                          <a:effectLst/>
                          <a:latin typeface="Arial" panose="020B0604020202020204" pitchFamily="34" charset="0"/>
                        </a:rPr>
                        <a:t>General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1" i="0" u="none" strike="noStrike" cap="none" normalizeH="0" baseline="0">
                          <a:ln>
                            <a:noFill/>
                          </a:ln>
                          <a:solidFill>
                            <a:srgbClr val="0033CC"/>
                          </a:solidFill>
                          <a:effectLst/>
                          <a:latin typeface="Arial" panose="020B0604020202020204" pitchFamily="34" charset="0"/>
                        </a:rPr>
                        <a:t>End Sub</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endParaRPr kumimoji="0" lang="es-ES" altLang="es-PE" sz="1500" b="1" i="0" u="none" strike="noStrike" cap="none" normalizeH="0" baseline="0">
                        <a:ln>
                          <a:noFill/>
                        </a:ln>
                        <a:solidFill>
                          <a:srgbClr val="0033CC"/>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1" i="0" u="none" strike="noStrike" cap="none" normalizeH="0" baseline="0">
                          <a:ln>
                            <a:noFill/>
                          </a:ln>
                          <a:solidFill>
                            <a:srgbClr val="0033CC"/>
                          </a:solidFill>
                          <a:effectLst/>
                          <a:latin typeface="Arial" panose="020B0604020202020204" pitchFamily="34" charset="0"/>
                        </a:rPr>
                        <a:t>Private Sub</a:t>
                      </a:r>
                      <a:r>
                        <a:rPr kumimoji="0" lang="es-ES" altLang="es-PE" sz="1500" b="1"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chemeClr val="tx1"/>
                          </a:solidFill>
                          <a:effectLst/>
                          <a:latin typeface="Arial" panose="020B0604020202020204" pitchFamily="34" charset="0"/>
                        </a:rPr>
                        <a:t>Privado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1" i="0" u="none" strike="noStrike" cap="none" normalizeH="0" baseline="0">
                          <a:ln>
                            <a:noFill/>
                          </a:ln>
                          <a:solidFill>
                            <a:srgbClr val="0033CC"/>
                          </a:solidFill>
                          <a:effectLst/>
                          <a:latin typeface="Arial" panose="020B0604020202020204" pitchFamily="34" charset="0"/>
                        </a:rPr>
                        <a:t>End Sub</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rgbClr val="009900"/>
                          </a:solidFill>
                          <a:effectLst/>
                          <a:latin typeface="Arial" panose="020B0604020202020204" pitchFamily="34" charset="0"/>
                        </a:rPr>
                        <a:t>' </a:t>
                      </a:r>
                      <a:r>
                        <a:rPr kumimoji="0" lang="es-ES" altLang="es-PE" sz="1500" b="0" i="1" u="none" strike="noStrike" cap="none" normalizeH="0" baseline="0">
                          <a:ln>
                            <a:noFill/>
                          </a:ln>
                          <a:solidFill>
                            <a:srgbClr val="009900"/>
                          </a:solidFill>
                          <a:effectLst/>
                          <a:latin typeface="Arial" panose="020B0604020202020204" pitchFamily="34" charset="0"/>
                        </a:rPr>
                        <a:t>Módulo 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1" i="0" u="none" strike="noStrike" cap="none" normalizeH="0" baseline="0">
                          <a:ln>
                            <a:noFill/>
                          </a:ln>
                          <a:solidFill>
                            <a:srgbClr val="0033CC"/>
                          </a:solidFill>
                          <a:effectLst/>
                          <a:latin typeface="Arial" panose="020B0604020202020204" pitchFamily="34" charset="0"/>
                        </a:rPr>
                        <a:t>Sub</a:t>
                      </a:r>
                      <a:r>
                        <a:rPr kumimoji="0" lang="es-ES" altLang="es-PE" sz="1500" b="1"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chemeClr val="tx1"/>
                          </a:solidFill>
                          <a:effectLst/>
                          <a:latin typeface="Arial" panose="020B0604020202020204" pitchFamily="34" charset="0"/>
                        </a:rPr>
                        <a:t>Procedimiento_de_modulo2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300" b="0" i="1" u="none" strike="noStrike" cap="none" normalizeH="0" baseline="0">
                          <a:ln>
                            <a:noFill/>
                          </a:ln>
                          <a:solidFill>
                            <a:srgbClr val="009900"/>
                          </a:solidFill>
                          <a:effectLst/>
                          <a:latin typeface="Arial" panose="020B0604020202020204" pitchFamily="34" charset="0"/>
                        </a:rPr>
                        <a:t>    ‘ </a:t>
                      </a:r>
                      <a:r>
                        <a:rPr kumimoji="0" lang="es-ES" altLang="es-PE" sz="1100" b="0" i="1" u="none" strike="noStrike" cap="none" normalizeH="0" baseline="0">
                          <a:ln>
                            <a:noFill/>
                          </a:ln>
                          <a:solidFill>
                            <a:srgbClr val="009900"/>
                          </a:solidFill>
                          <a:effectLst/>
                          <a:latin typeface="Arial" panose="020B0604020202020204" pitchFamily="34" charset="0"/>
                        </a:rPr>
                        <a:t>Esto es correcto. Llama al procedimiento General definido en Módulo1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1" i="0" u="none" strike="noStrike" cap="none" normalizeH="0" baseline="0">
                          <a:ln>
                            <a:noFill/>
                          </a:ln>
                          <a:solidFill>
                            <a:srgbClr val="0033CC"/>
                          </a:solidFill>
                          <a:effectLst/>
                          <a:latin typeface="Arial" panose="020B0604020202020204" pitchFamily="34" charset="0"/>
                        </a:rPr>
                        <a:t>    Call</a:t>
                      </a:r>
                      <a:r>
                        <a:rPr kumimoji="0" lang="es-ES" altLang="es-PE" sz="1500" b="1"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chemeClr val="tx1"/>
                          </a:solidFill>
                          <a:effectLst/>
                          <a:latin typeface="Arial" panose="020B0604020202020204" pitchFamily="34" charset="0"/>
                        </a:rPr>
                        <a:t>General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1" u="none" strike="noStrike" cap="none" normalizeH="0" baseline="0">
                          <a:ln>
                            <a:noFill/>
                          </a:ln>
                          <a:solidFill>
                            <a:srgbClr val="009900"/>
                          </a:solidFill>
                          <a:effectLst/>
                          <a:latin typeface="Arial" panose="020B0604020202020204" pitchFamily="34" charset="0"/>
                        </a:rPr>
                        <a:t>    ' Esto no es correcto. Llama al procedimiento Privado definido en Módulo 1, este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1" u="none" strike="noStrike" cap="none" normalizeH="0" baseline="0">
                          <a:ln>
                            <a:noFill/>
                          </a:ln>
                          <a:solidFill>
                            <a:srgbClr val="009900"/>
                          </a:solidFill>
                          <a:effectLst/>
                          <a:latin typeface="Arial" panose="020B0604020202020204" pitchFamily="34" charset="0"/>
                        </a:rPr>
                        <a:t>    ' procedimiento va precedido pro la cláusula Private, por tanto sólo puede ser llamado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1" u="none" strike="noStrike" cap="none" normalizeH="0" baseline="0">
                          <a:ln>
                            <a:noFill/>
                          </a:ln>
                          <a:solidFill>
                            <a:srgbClr val="009900"/>
                          </a:solidFill>
                          <a:effectLst/>
                          <a:latin typeface="Arial" panose="020B0604020202020204" pitchFamily="34" charset="0"/>
                        </a:rPr>
                        <a:t>    ' desde procedimientos de su propio módulo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1" i="0" u="none" strike="noStrike" cap="none" normalizeH="0" baseline="0">
                          <a:ln>
                            <a:noFill/>
                          </a:ln>
                          <a:solidFill>
                            <a:srgbClr val="0033CC"/>
                          </a:solidFill>
                          <a:effectLst/>
                          <a:latin typeface="Arial" panose="020B0604020202020204" pitchFamily="34" charset="0"/>
                        </a:rPr>
                        <a:t>    Call</a:t>
                      </a:r>
                      <a:r>
                        <a:rPr kumimoji="0" lang="es-ES" altLang="es-PE" sz="1500" b="1"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chemeClr val="tx1"/>
                          </a:solidFill>
                          <a:effectLst/>
                          <a:latin typeface="Arial" panose="020B0604020202020204" pitchFamily="34" charset="0"/>
                        </a:rPr>
                        <a:t>Privado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1" i="0" u="none" strike="noStrike" cap="none" normalizeH="0" baseline="0">
                          <a:ln>
                            <a:noFill/>
                          </a:ln>
                          <a:solidFill>
                            <a:srgbClr val="0033CC"/>
                          </a:solidFill>
                          <a:effectLst/>
                          <a:latin typeface="Arial" panose="020B0604020202020204" pitchFamily="34" charset="0"/>
                        </a:rPr>
                        <a:t>End Sub</a:t>
                      </a:r>
                      <a:endParaRPr kumimoji="0" lang="es-ES" altLang="es-PE" sz="1500" b="0" i="0" u="none" strike="noStrike" cap="none" normalizeH="0" baseline="0">
                        <a:ln>
                          <a:noFill/>
                        </a:ln>
                        <a:solidFill>
                          <a:srgbClr val="0033CC"/>
                        </a:solidFill>
                        <a:effectLst/>
                        <a:latin typeface="Arial" panose="020B0604020202020204" pitchFamily="34" charset="0"/>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84275399"/>
                  </a:ext>
                </a:extLst>
              </a:tr>
            </a:tbl>
          </a:graphicData>
        </a:graphic>
      </p:graphicFrame>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fecha 3"/>
          <p:cNvSpPr>
            <a:spLocks noGrp="1"/>
          </p:cNvSpPr>
          <p:nvPr>
            <p:ph type="dt" sz="quarter" idx="10"/>
          </p:nvPr>
        </p:nvSpPr>
        <p:spPr/>
        <p:txBody>
          <a:bodyPr/>
          <a:lstStyle/>
          <a:p>
            <a:pPr>
              <a:defRPr/>
            </a:pPr>
            <a:fld id="{37690B2C-D9D8-4BFF-80F1-C8D6CD228259}" type="datetime1">
              <a:rPr lang="es-ES" altLang="es-PE" smtClean="0"/>
              <a:t>07/03/2022</a:t>
            </a:fld>
            <a:endParaRPr lang="es-ES" altLang="es-PE"/>
          </a:p>
        </p:txBody>
      </p:sp>
      <p:sp>
        <p:nvSpPr>
          <p:cNvPr id="6" name="Marcador de número de diapositiva 5"/>
          <p:cNvSpPr>
            <a:spLocks noGrp="1"/>
          </p:cNvSpPr>
          <p:nvPr>
            <p:ph type="sldNum" sz="quarter" idx="12"/>
          </p:nvPr>
        </p:nvSpPr>
        <p:spPr/>
        <p:txBody>
          <a:bodyPr/>
          <a:lstStyle/>
          <a:p>
            <a:pPr>
              <a:defRPr/>
            </a:pPr>
            <a:fld id="{CCA69703-1FB5-4851-94F4-DB41C24611E5}" type="slidenum">
              <a:rPr lang="es-ES" altLang="es-PE"/>
              <a:pPr>
                <a:defRPr/>
              </a:pPr>
              <a:t>82</a:t>
            </a:fld>
            <a:endParaRPr lang="es-ES" altLang="es-PE"/>
          </a:p>
        </p:txBody>
      </p:sp>
      <p:sp>
        <p:nvSpPr>
          <p:cNvPr id="102404" name="Rectangle 2"/>
          <p:cNvSpPr>
            <a:spLocks noGrp="1" noChangeArrowheads="1"/>
          </p:cNvSpPr>
          <p:nvPr>
            <p:ph type="title"/>
          </p:nvPr>
        </p:nvSpPr>
        <p:spPr/>
        <p:txBody>
          <a:bodyPr/>
          <a:lstStyle/>
          <a:p>
            <a:pPr eaLnBrk="1" hangingPunct="1"/>
            <a:r>
              <a:rPr lang="es-ES_tradnl" altLang="es-PE"/>
              <a:t>Ejercicio</a:t>
            </a:r>
            <a:endParaRPr lang="es-ES" altLang="es-PE"/>
          </a:p>
        </p:txBody>
      </p:sp>
      <p:sp>
        <p:nvSpPr>
          <p:cNvPr id="102405" name="Rectangle 3"/>
          <p:cNvSpPr>
            <a:spLocks noGrp="1" noChangeArrowheads="1"/>
          </p:cNvSpPr>
          <p:nvPr>
            <p:ph type="body" idx="1"/>
          </p:nvPr>
        </p:nvSpPr>
        <p:spPr/>
        <p:txBody>
          <a:bodyPr/>
          <a:lstStyle/>
          <a:p>
            <a:pPr eaLnBrk="1" hangingPunct="1"/>
            <a:r>
              <a:rPr lang="es-ES_tradnl" altLang="es-PE"/>
              <a:t>Programe una macro que proporcione las 4!=24 combinaciones de las cuatro letras ABCD</a:t>
            </a:r>
          </a:p>
          <a:p>
            <a:pPr eaLnBrk="1" hangingPunct="1">
              <a:buFontTx/>
              <a:buNone/>
            </a:pPr>
            <a:endParaRPr lang="es-ES" altLang="es-PE"/>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3"/>
          <p:cNvSpPr>
            <a:spLocks noGrp="1"/>
          </p:cNvSpPr>
          <p:nvPr>
            <p:ph type="dt" sz="quarter" idx="10"/>
          </p:nvPr>
        </p:nvSpPr>
        <p:spPr/>
        <p:txBody>
          <a:bodyPr/>
          <a:lstStyle/>
          <a:p>
            <a:pPr>
              <a:defRPr/>
            </a:pPr>
            <a:fld id="{25281DC5-2B6E-47D8-B67B-11978764C669}" type="datetime1">
              <a:rPr lang="es-ES" altLang="es-PE" smtClean="0"/>
              <a:t>07/03/2022</a:t>
            </a:fld>
            <a:endParaRPr lang="es-ES" altLang="es-PE"/>
          </a:p>
        </p:txBody>
      </p:sp>
      <p:sp>
        <p:nvSpPr>
          <p:cNvPr id="13" name="Marcador de número de diapositiva 5"/>
          <p:cNvSpPr>
            <a:spLocks noGrp="1"/>
          </p:cNvSpPr>
          <p:nvPr>
            <p:ph type="sldNum" sz="quarter" idx="12"/>
          </p:nvPr>
        </p:nvSpPr>
        <p:spPr/>
        <p:txBody>
          <a:bodyPr/>
          <a:lstStyle/>
          <a:p>
            <a:pPr>
              <a:defRPr/>
            </a:pPr>
            <a:fld id="{9243E7AA-6767-49DB-B626-37DF1B89A628}" type="slidenum">
              <a:rPr lang="es-ES" altLang="es-PE"/>
              <a:pPr>
                <a:defRPr/>
              </a:pPr>
              <a:t>83</a:t>
            </a:fld>
            <a:endParaRPr lang="es-ES" altLang="es-PE"/>
          </a:p>
        </p:txBody>
      </p:sp>
      <p:sp>
        <p:nvSpPr>
          <p:cNvPr id="103428" name="Rectangle 2"/>
          <p:cNvSpPr>
            <a:spLocks noGrp="1" noChangeArrowheads="1"/>
          </p:cNvSpPr>
          <p:nvPr>
            <p:ph type="title"/>
          </p:nvPr>
        </p:nvSpPr>
        <p:spPr/>
        <p:txBody>
          <a:bodyPr/>
          <a:lstStyle/>
          <a:p>
            <a:pPr eaLnBrk="1" hangingPunct="1"/>
            <a:r>
              <a:rPr lang="es-ES_tradnl" altLang="es-PE"/>
              <a:t>Permutaciones de ABCD</a:t>
            </a:r>
            <a:endParaRPr lang="es-ES" altLang="es-PE"/>
          </a:p>
        </p:txBody>
      </p:sp>
      <p:graphicFrame>
        <p:nvGraphicFramePr>
          <p:cNvPr id="455728" name="Group 48"/>
          <p:cNvGraphicFramePr>
            <a:graphicFrameLocks noGrp="1"/>
          </p:cNvGraphicFramePr>
          <p:nvPr/>
        </p:nvGraphicFramePr>
        <p:xfrm>
          <a:off x="395288" y="1125538"/>
          <a:ext cx="8497887" cy="4983162"/>
        </p:xfrm>
        <a:graphic>
          <a:graphicData uri="http://schemas.openxmlformats.org/drawingml/2006/table">
            <a:tbl>
              <a:tblPr/>
              <a:tblGrid>
                <a:gridCol w="5329237">
                  <a:extLst>
                    <a:ext uri="{9D8B030D-6E8A-4147-A177-3AD203B41FA5}">
                      <a16:colId xmlns:a16="http://schemas.microsoft.com/office/drawing/2014/main" val="3278117212"/>
                    </a:ext>
                  </a:extLst>
                </a:gridCol>
                <a:gridCol w="3168650">
                  <a:extLst>
                    <a:ext uri="{9D8B030D-6E8A-4147-A177-3AD203B41FA5}">
                      <a16:colId xmlns:a16="http://schemas.microsoft.com/office/drawing/2014/main" val="1208221056"/>
                    </a:ext>
                  </a:extLst>
                </a:gridCol>
              </a:tblGrid>
              <a:tr h="4983162">
                <a:tc>
                  <a:txBody>
                    <a:bodyPr/>
                    <a:lstStyle>
                      <a:lvl1pPr>
                        <a:defRPr sz="2800">
                          <a:solidFill>
                            <a:schemeClr val="tx1"/>
                          </a:solidFill>
                          <a:latin typeface="Arial" panose="020B0604020202020204" pitchFamily="34" charset="0"/>
                        </a:defRPr>
                      </a:lvl1pPr>
                      <a:lvl2pPr>
                        <a:defRPr sz="2400">
                          <a:solidFill>
                            <a:schemeClr val="tx1"/>
                          </a:solidFill>
                          <a:latin typeface="Arial" panose="020B0604020202020204" pitchFamily="34" charset="0"/>
                        </a:defRPr>
                      </a:lvl2pPr>
                      <a:lvl3pPr>
                        <a:buSzPct val="70000"/>
                        <a:defRPr sz="2000">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Sub</a:t>
                      </a:r>
                      <a:r>
                        <a:rPr kumimoji="0" lang="es-ES" altLang="es-PE" sz="1500" b="0" i="0" u="none" strike="noStrike" cap="none" normalizeH="0" baseline="0">
                          <a:ln>
                            <a:noFill/>
                          </a:ln>
                          <a:solidFill>
                            <a:schemeClr val="tx1"/>
                          </a:solidFill>
                          <a:effectLst/>
                          <a:latin typeface="Arial" panose="020B0604020202020204" pitchFamily="34" charset="0"/>
                        </a:rPr>
                        <a:t> permuta()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Dim</a:t>
                      </a:r>
                      <a:r>
                        <a:rPr kumimoji="0" lang="es-ES" altLang="es-PE" sz="1500" b="0" i="0" u="none" strike="noStrike" cap="none" normalizeH="0" baseline="0">
                          <a:ln>
                            <a:noFill/>
                          </a:ln>
                          <a:solidFill>
                            <a:schemeClr val="tx1"/>
                          </a:solidFill>
                          <a:effectLst/>
                          <a:latin typeface="Arial" panose="020B0604020202020204" pitchFamily="34" charset="0"/>
                        </a:rPr>
                        <a:t> i </a:t>
                      </a:r>
                      <a:r>
                        <a:rPr kumimoji="0" lang="es-ES" altLang="es-PE" sz="1500" b="0" i="0" u="none" strike="noStrike" cap="none" normalizeH="0" baseline="0">
                          <a:ln>
                            <a:noFill/>
                          </a:ln>
                          <a:solidFill>
                            <a:srgbClr val="0033CC"/>
                          </a:solidFill>
                          <a:effectLst/>
                          <a:latin typeface="Arial" panose="020B0604020202020204" pitchFamily="34" charset="0"/>
                        </a:rPr>
                        <a:t>As Byte</a:t>
                      </a:r>
                      <a:r>
                        <a:rPr kumimoji="0" lang="es-ES" altLang="es-PE" sz="1500" b="0" i="0" u="none" strike="noStrike" cap="none" normalizeH="0" baseline="0">
                          <a:ln>
                            <a:noFill/>
                          </a:ln>
                          <a:solidFill>
                            <a:schemeClr val="tx1"/>
                          </a:solidFill>
                          <a:effectLst/>
                          <a:latin typeface="Arial" panose="020B0604020202020204" pitchFamily="34" charset="0"/>
                        </a:rPr>
                        <a:t>, j </a:t>
                      </a:r>
                      <a:r>
                        <a:rPr kumimoji="0" lang="es-ES" altLang="es-PE" sz="1500" b="0" i="0" u="none" strike="noStrike" cap="none" normalizeH="0" baseline="0">
                          <a:ln>
                            <a:noFill/>
                          </a:ln>
                          <a:solidFill>
                            <a:srgbClr val="0033CC"/>
                          </a:solidFill>
                          <a:effectLst/>
                          <a:latin typeface="Arial" panose="020B0604020202020204" pitchFamily="34" charset="0"/>
                        </a:rPr>
                        <a:t>As Byte</a:t>
                      </a:r>
                      <a:r>
                        <a:rPr kumimoji="0" lang="es-ES" altLang="es-PE" sz="1500" b="0" i="0" u="none" strike="noStrike" cap="none" normalizeH="0" baseline="0">
                          <a:ln>
                            <a:noFill/>
                          </a:ln>
                          <a:solidFill>
                            <a:schemeClr val="tx1"/>
                          </a:solidFill>
                          <a:effectLst/>
                          <a:latin typeface="Arial" panose="020B0604020202020204" pitchFamily="34" charset="0"/>
                        </a:rPr>
                        <a:t>, k </a:t>
                      </a:r>
                      <a:r>
                        <a:rPr kumimoji="0" lang="es-ES" altLang="es-PE" sz="1500" b="0" i="0" u="none" strike="noStrike" cap="none" normalizeH="0" baseline="0">
                          <a:ln>
                            <a:noFill/>
                          </a:ln>
                          <a:solidFill>
                            <a:srgbClr val="0033CC"/>
                          </a:solidFill>
                          <a:effectLst/>
                          <a:latin typeface="Arial" panose="020B0604020202020204" pitchFamily="34" charset="0"/>
                        </a:rPr>
                        <a:t>As Byte</a:t>
                      </a:r>
                      <a:r>
                        <a:rPr kumimoji="0" lang="es-ES" altLang="es-PE" sz="1500" b="0" i="0" u="none" strike="noStrike" cap="none" normalizeH="0" baseline="0">
                          <a:ln>
                            <a:noFill/>
                          </a:ln>
                          <a:solidFill>
                            <a:schemeClr val="tx1"/>
                          </a:solidFill>
                          <a:effectLst/>
                          <a:latin typeface="Arial" panose="020B0604020202020204" pitchFamily="34" charset="0"/>
                        </a:rPr>
                        <a:t>, l </a:t>
                      </a:r>
                      <a:r>
                        <a:rPr kumimoji="0" lang="es-ES" altLang="es-PE" sz="1500" b="0" i="0" u="none" strike="noStrike" cap="none" normalizeH="0" baseline="0">
                          <a:ln>
                            <a:noFill/>
                          </a:ln>
                          <a:solidFill>
                            <a:srgbClr val="0033CC"/>
                          </a:solidFill>
                          <a:effectLst/>
                          <a:latin typeface="Arial" panose="020B0604020202020204" pitchFamily="34" charset="0"/>
                        </a:rPr>
                        <a:t>As Byte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Dim</a:t>
                      </a:r>
                      <a:r>
                        <a:rPr kumimoji="0" lang="es-ES" altLang="es-PE" sz="1500" b="0" i="0" u="none" strike="noStrike" cap="none" normalizeH="0" baseline="0">
                          <a:ln>
                            <a:noFill/>
                          </a:ln>
                          <a:solidFill>
                            <a:schemeClr val="tx1"/>
                          </a:solidFill>
                          <a:effectLst/>
                          <a:latin typeface="Arial" panose="020B0604020202020204" pitchFamily="34" charset="0"/>
                        </a:rPr>
                        <a:t> a() </a:t>
                      </a:r>
                      <a:r>
                        <a:rPr kumimoji="0" lang="es-ES" altLang="es-PE" sz="1500" b="0" i="0" u="none" strike="noStrike" cap="none" normalizeH="0" baseline="0">
                          <a:ln>
                            <a:noFill/>
                          </a:ln>
                          <a:solidFill>
                            <a:srgbClr val="0033CC"/>
                          </a:solidFill>
                          <a:effectLst/>
                          <a:latin typeface="Arial" panose="020B0604020202020204" pitchFamily="34" charset="0"/>
                        </a:rPr>
                        <a:t>As Byte</a:t>
                      </a:r>
                      <a:r>
                        <a:rPr kumimoji="0" lang="es-ES" altLang="es-PE" sz="1500" b="0" i="0" u="none" strike="noStrike" cap="none" normalizeH="0" baseline="0">
                          <a:ln>
                            <a:noFill/>
                          </a:ln>
                          <a:solidFill>
                            <a:schemeClr val="tx1"/>
                          </a:solidFill>
                          <a:effectLst/>
                          <a:latin typeface="Arial" panose="020B0604020202020204" pitchFamily="34" charset="0"/>
                        </a:rPr>
                        <a:t>, mensaje </a:t>
                      </a:r>
                      <a:r>
                        <a:rPr kumimoji="0" lang="es-ES" altLang="es-PE" sz="15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For</a:t>
                      </a:r>
                      <a:r>
                        <a:rPr kumimoji="0" lang="es-ES" altLang="es-PE" sz="1500" b="0" i="0" u="none" strike="noStrike" cap="none" normalizeH="0" baseline="0">
                          <a:ln>
                            <a:noFill/>
                          </a:ln>
                          <a:solidFill>
                            <a:schemeClr val="tx1"/>
                          </a:solidFill>
                          <a:effectLst/>
                          <a:latin typeface="Arial" panose="020B0604020202020204" pitchFamily="34" charset="0"/>
                        </a:rPr>
                        <a:t> i = 1 </a:t>
                      </a:r>
                      <a:r>
                        <a:rPr kumimoji="0" lang="es-ES" altLang="es-PE" sz="1500" b="0" i="0" u="none" strike="noStrike" cap="none" normalizeH="0" baseline="0">
                          <a:ln>
                            <a:noFill/>
                          </a:ln>
                          <a:solidFill>
                            <a:srgbClr val="0033CC"/>
                          </a:solidFill>
                          <a:effectLst/>
                          <a:latin typeface="Arial" panose="020B0604020202020204" pitchFamily="34" charset="0"/>
                        </a:rPr>
                        <a:t>To</a:t>
                      </a:r>
                      <a:r>
                        <a:rPr kumimoji="0" lang="es-ES" altLang="es-PE" sz="1500" b="0" i="0" u="none" strike="noStrike" cap="none" normalizeH="0" baseline="0">
                          <a:ln>
                            <a:noFill/>
                          </a:ln>
                          <a:solidFill>
                            <a:schemeClr val="tx1"/>
                          </a:solidFill>
                          <a:effectLst/>
                          <a:latin typeface="Arial" panose="020B0604020202020204" pitchFamily="34" charset="0"/>
                        </a:rPr>
                        <a:t> 4</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For</a:t>
                      </a:r>
                      <a:r>
                        <a:rPr kumimoji="0" lang="es-ES" altLang="es-PE" sz="1500" b="0" i="0" u="none" strike="noStrike" cap="none" normalizeH="0" baseline="0">
                          <a:ln>
                            <a:noFill/>
                          </a:ln>
                          <a:solidFill>
                            <a:schemeClr val="tx1"/>
                          </a:solidFill>
                          <a:effectLst/>
                          <a:latin typeface="Arial" panose="020B0604020202020204" pitchFamily="34" charset="0"/>
                        </a:rPr>
                        <a:t> j = 1 </a:t>
                      </a:r>
                      <a:r>
                        <a:rPr kumimoji="0" lang="es-ES" altLang="es-PE" sz="1500" b="0" i="0" u="none" strike="noStrike" cap="none" normalizeH="0" baseline="0">
                          <a:ln>
                            <a:noFill/>
                          </a:ln>
                          <a:solidFill>
                            <a:srgbClr val="0033CC"/>
                          </a:solidFill>
                          <a:effectLst/>
                          <a:latin typeface="Arial" panose="020B0604020202020204" pitchFamily="34" charset="0"/>
                        </a:rPr>
                        <a:t>To</a:t>
                      </a:r>
                      <a:r>
                        <a:rPr kumimoji="0" lang="es-ES" altLang="es-PE" sz="1500" b="0" i="0" u="none" strike="noStrike" cap="none" normalizeH="0" baseline="0">
                          <a:ln>
                            <a:noFill/>
                          </a:ln>
                          <a:solidFill>
                            <a:schemeClr val="tx1"/>
                          </a:solidFill>
                          <a:effectLst/>
                          <a:latin typeface="Arial" panose="020B0604020202020204" pitchFamily="34" charset="0"/>
                        </a:rPr>
                        <a:t> 4</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For</a:t>
                      </a:r>
                      <a:r>
                        <a:rPr kumimoji="0" lang="es-ES" altLang="es-PE" sz="1500" b="0" i="0" u="none" strike="noStrike" cap="none" normalizeH="0" baseline="0">
                          <a:ln>
                            <a:noFill/>
                          </a:ln>
                          <a:solidFill>
                            <a:schemeClr val="tx1"/>
                          </a:solidFill>
                          <a:effectLst/>
                          <a:latin typeface="Arial" panose="020B0604020202020204" pitchFamily="34" charset="0"/>
                        </a:rPr>
                        <a:t> k = 1 </a:t>
                      </a:r>
                      <a:r>
                        <a:rPr kumimoji="0" lang="es-ES" altLang="es-PE" sz="1500" b="0" i="0" u="none" strike="noStrike" cap="none" normalizeH="0" baseline="0">
                          <a:ln>
                            <a:noFill/>
                          </a:ln>
                          <a:solidFill>
                            <a:srgbClr val="0033CC"/>
                          </a:solidFill>
                          <a:effectLst/>
                          <a:latin typeface="Arial" panose="020B0604020202020204" pitchFamily="34" charset="0"/>
                        </a:rPr>
                        <a:t>To</a:t>
                      </a:r>
                      <a:r>
                        <a:rPr kumimoji="0" lang="es-ES" altLang="es-PE" sz="1500" b="0" i="0" u="none" strike="noStrike" cap="none" normalizeH="0" baseline="0">
                          <a:ln>
                            <a:noFill/>
                          </a:ln>
                          <a:solidFill>
                            <a:schemeClr val="tx1"/>
                          </a:solidFill>
                          <a:effectLst/>
                          <a:latin typeface="Arial" panose="020B0604020202020204" pitchFamily="34" charset="0"/>
                        </a:rPr>
                        <a:t> 4</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For</a:t>
                      </a:r>
                      <a:r>
                        <a:rPr kumimoji="0" lang="es-ES" altLang="es-PE" sz="1500" b="0" i="0" u="none" strike="noStrike" cap="none" normalizeH="0" baseline="0">
                          <a:ln>
                            <a:noFill/>
                          </a:ln>
                          <a:solidFill>
                            <a:schemeClr val="tx1"/>
                          </a:solidFill>
                          <a:effectLst/>
                          <a:latin typeface="Arial" panose="020B0604020202020204" pitchFamily="34" charset="0"/>
                        </a:rPr>
                        <a:t> l = 1 </a:t>
                      </a:r>
                      <a:r>
                        <a:rPr kumimoji="0" lang="es-ES" altLang="es-PE" sz="1500" b="0" i="0" u="none" strike="noStrike" cap="none" normalizeH="0" baseline="0">
                          <a:ln>
                            <a:noFill/>
                          </a:ln>
                          <a:solidFill>
                            <a:srgbClr val="0033CC"/>
                          </a:solidFill>
                          <a:effectLst/>
                          <a:latin typeface="Arial" panose="020B0604020202020204" pitchFamily="34" charset="0"/>
                        </a:rPr>
                        <a:t>To</a:t>
                      </a:r>
                      <a:r>
                        <a:rPr kumimoji="0" lang="es-ES" altLang="es-PE" sz="1500" b="0" i="0" u="none" strike="noStrike" cap="none" normalizeH="0" baseline="0">
                          <a:ln>
                            <a:noFill/>
                          </a:ln>
                          <a:solidFill>
                            <a:schemeClr val="tx1"/>
                          </a:solidFill>
                          <a:effectLst/>
                          <a:latin typeface="Arial" panose="020B0604020202020204" pitchFamily="34" charset="0"/>
                        </a:rPr>
                        <a:t> 4</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If</a:t>
                      </a:r>
                      <a:r>
                        <a:rPr kumimoji="0" lang="es-ES" altLang="es-PE" sz="1500" b="0" i="0" u="none" strike="noStrike" cap="none" normalizeH="0" baseline="0">
                          <a:ln>
                            <a:noFill/>
                          </a:ln>
                          <a:solidFill>
                            <a:schemeClr val="tx1"/>
                          </a:solidFill>
                          <a:effectLst/>
                          <a:latin typeface="Arial" panose="020B0604020202020204" pitchFamily="34" charset="0"/>
                        </a:rPr>
                        <a:t> i = j </a:t>
                      </a:r>
                      <a:r>
                        <a:rPr kumimoji="0" lang="es-ES" altLang="es-PE" sz="1500" b="0" i="0" u="none" strike="noStrike" cap="none" normalizeH="0" baseline="0">
                          <a:ln>
                            <a:noFill/>
                          </a:ln>
                          <a:solidFill>
                            <a:srgbClr val="0033CC"/>
                          </a:solidFill>
                          <a:effectLst/>
                          <a:latin typeface="Arial" panose="020B0604020202020204" pitchFamily="34" charset="0"/>
                        </a:rPr>
                        <a:t>Or</a:t>
                      </a:r>
                      <a:r>
                        <a:rPr kumimoji="0" lang="es-ES" altLang="es-PE" sz="1500" b="0" i="0" u="none" strike="noStrike" cap="none" normalizeH="0" baseline="0">
                          <a:ln>
                            <a:noFill/>
                          </a:ln>
                          <a:solidFill>
                            <a:schemeClr val="tx1"/>
                          </a:solidFill>
                          <a:effectLst/>
                          <a:latin typeface="Arial" panose="020B0604020202020204" pitchFamily="34" charset="0"/>
                        </a:rPr>
                        <a:t> i = k </a:t>
                      </a:r>
                      <a:r>
                        <a:rPr kumimoji="0" lang="es-ES" altLang="es-PE" sz="1500" b="0" i="0" u="none" strike="noStrike" cap="none" normalizeH="0" baseline="0">
                          <a:ln>
                            <a:noFill/>
                          </a:ln>
                          <a:solidFill>
                            <a:srgbClr val="0033CC"/>
                          </a:solidFill>
                          <a:effectLst/>
                          <a:latin typeface="Arial" panose="020B0604020202020204" pitchFamily="34" charset="0"/>
                        </a:rPr>
                        <a:t>Or</a:t>
                      </a:r>
                      <a:r>
                        <a:rPr kumimoji="0" lang="es-ES" altLang="es-PE" sz="1500" b="0" i="0" u="none" strike="noStrike" cap="none" normalizeH="0" baseline="0">
                          <a:ln>
                            <a:noFill/>
                          </a:ln>
                          <a:solidFill>
                            <a:schemeClr val="tx1"/>
                          </a:solidFill>
                          <a:effectLst/>
                          <a:latin typeface="Arial" panose="020B0604020202020204" pitchFamily="34" charset="0"/>
                        </a:rPr>
                        <a:t> i = l </a:t>
                      </a:r>
                      <a:r>
                        <a:rPr kumimoji="0" lang="es-ES" altLang="es-PE" sz="1500" b="0" i="0" u="none" strike="noStrike" cap="none" normalizeH="0" baseline="0">
                          <a:ln>
                            <a:noFill/>
                          </a:ln>
                          <a:solidFill>
                            <a:srgbClr val="0033CC"/>
                          </a:solidFill>
                          <a:effectLst/>
                          <a:latin typeface="Arial" panose="020B0604020202020204" pitchFamily="34" charset="0"/>
                        </a:rPr>
                        <a:t>Or</a:t>
                      </a:r>
                      <a:r>
                        <a:rPr kumimoji="0" lang="es-ES" altLang="es-PE" sz="1500" b="0" i="0" u="none" strike="noStrike" cap="none" normalizeH="0" baseline="0">
                          <a:ln>
                            <a:noFill/>
                          </a:ln>
                          <a:solidFill>
                            <a:schemeClr val="tx1"/>
                          </a:solidFill>
                          <a:effectLst/>
                          <a:latin typeface="Arial" panose="020B0604020202020204" pitchFamily="34" charset="0"/>
                        </a:rPr>
                        <a:t> j = k </a:t>
                      </a:r>
                      <a:r>
                        <a:rPr kumimoji="0" lang="es-ES" altLang="es-PE" sz="1500" b="0" i="0" u="none" strike="noStrike" cap="none" normalizeH="0" baseline="0">
                          <a:ln>
                            <a:noFill/>
                          </a:ln>
                          <a:solidFill>
                            <a:srgbClr val="0033CC"/>
                          </a:solidFill>
                          <a:effectLst/>
                          <a:latin typeface="Arial" panose="020B0604020202020204" pitchFamily="34" charset="0"/>
                        </a:rPr>
                        <a:t>Or</a:t>
                      </a:r>
                      <a:r>
                        <a:rPr kumimoji="0" lang="es-ES" altLang="es-PE" sz="1500" b="0" i="0" u="none" strike="noStrike" cap="none" normalizeH="0" baseline="0">
                          <a:ln>
                            <a:noFill/>
                          </a:ln>
                          <a:solidFill>
                            <a:schemeClr val="tx1"/>
                          </a:solidFill>
                          <a:effectLst/>
                          <a:latin typeface="Arial" panose="020B0604020202020204" pitchFamily="34" charset="0"/>
                        </a:rPr>
                        <a:t> j = l </a:t>
                      </a:r>
                      <a:r>
                        <a:rPr kumimoji="0" lang="es-ES" altLang="es-PE" sz="1500" b="0" i="0" u="none" strike="noStrike" cap="none" normalizeH="0" baseline="0">
                          <a:ln>
                            <a:noFill/>
                          </a:ln>
                          <a:solidFill>
                            <a:srgbClr val="0033CC"/>
                          </a:solidFill>
                          <a:effectLst/>
                          <a:latin typeface="Arial" panose="020B0604020202020204" pitchFamily="34" charset="0"/>
                        </a:rPr>
                        <a:t>Or</a:t>
                      </a:r>
                      <a:r>
                        <a:rPr kumimoji="0" lang="es-ES" altLang="es-PE" sz="1500" b="0" i="0" u="none" strike="noStrike" cap="none" normalizeH="0" baseline="0">
                          <a:ln>
                            <a:noFill/>
                          </a:ln>
                          <a:solidFill>
                            <a:schemeClr val="tx1"/>
                          </a:solidFill>
                          <a:effectLst/>
                          <a:latin typeface="Arial" panose="020B0604020202020204" pitchFamily="34" charset="0"/>
                        </a:rPr>
                        <a:t> k = l </a:t>
                      </a:r>
                      <a:r>
                        <a:rPr kumimoji="0" lang="es-ES" altLang="es-PE" sz="1500" b="0"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                Else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mensaje = mensaje &amp; palabra(i, j, k, l) &amp; vbCrLf</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                    Exit For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                End If</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            Next</a:t>
                      </a:r>
                      <a:r>
                        <a:rPr kumimoji="0" lang="es-ES" altLang="es-PE" sz="1500" b="0" i="0" u="none" strike="noStrike" cap="none" normalizeH="0" baseline="0">
                          <a:ln>
                            <a:noFill/>
                          </a:ln>
                          <a:solidFill>
                            <a:schemeClr val="tx1"/>
                          </a:solidFill>
                          <a:effectLst/>
                          <a:latin typeface="Arial" panose="020B0604020202020204" pitchFamily="34" charset="0"/>
                        </a:rPr>
                        <a:t> l</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Next </a:t>
                      </a:r>
                      <a:r>
                        <a:rPr kumimoji="0" lang="es-ES" altLang="es-PE" sz="1500" b="0" i="0" u="none" strike="noStrike" cap="none" normalizeH="0" baseline="0">
                          <a:ln>
                            <a:noFill/>
                          </a:ln>
                          <a:solidFill>
                            <a:schemeClr val="tx1"/>
                          </a:solidFill>
                          <a:effectLst/>
                          <a:latin typeface="Arial" panose="020B0604020202020204" pitchFamily="34" charset="0"/>
                        </a:rPr>
                        <a:t>k</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Next </a:t>
                      </a:r>
                      <a:r>
                        <a:rPr kumimoji="0" lang="es-ES" altLang="es-PE" sz="1500" b="0" i="0" u="none" strike="noStrike" cap="none" normalizeH="0" baseline="0">
                          <a:ln>
                            <a:noFill/>
                          </a:ln>
                          <a:solidFill>
                            <a:schemeClr val="tx1"/>
                          </a:solidFill>
                          <a:effectLst/>
                          <a:latin typeface="Arial" panose="020B0604020202020204" pitchFamily="34" charset="0"/>
                        </a:rPr>
                        <a:t>j</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Next</a:t>
                      </a:r>
                      <a:r>
                        <a:rPr kumimoji="0" lang="es-ES" altLang="es-PE" sz="1500" b="0" i="0" u="none" strike="noStrike" cap="none" normalizeH="0" baseline="0">
                          <a:ln>
                            <a:noFill/>
                          </a:ln>
                          <a:solidFill>
                            <a:schemeClr val="tx1"/>
                          </a:solidFill>
                          <a:effectLst/>
                          <a:latin typeface="Arial" panose="020B0604020202020204" pitchFamily="34" charset="0"/>
                        </a:rPr>
                        <a:t> i</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MsgBox mensaje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End Sub</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defRPr sz="2800">
                          <a:solidFill>
                            <a:schemeClr val="tx1"/>
                          </a:solidFill>
                          <a:latin typeface="Arial" panose="020B0604020202020204" pitchFamily="34" charset="0"/>
                        </a:defRPr>
                      </a:lvl1pPr>
                      <a:lvl2pPr>
                        <a:defRPr sz="2400">
                          <a:solidFill>
                            <a:schemeClr val="tx1"/>
                          </a:solidFill>
                          <a:latin typeface="Arial" panose="020B0604020202020204" pitchFamily="34" charset="0"/>
                        </a:defRPr>
                      </a:lvl2pPr>
                      <a:lvl3pPr>
                        <a:buSzPct val="70000"/>
                        <a:defRPr sz="2000">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Function</a:t>
                      </a:r>
                      <a:r>
                        <a:rPr kumimoji="0" lang="es-ES" altLang="es-PE" sz="1500" b="0" i="0" u="none" strike="noStrike" cap="none" normalizeH="0" baseline="0">
                          <a:ln>
                            <a:noFill/>
                          </a:ln>
                          <a:solidFill>
                            <a:schemeClr val="tx1"/>
                          </a:solidFill>
                          <a:effectLst/>
                          <a:latin typeface="Arial" panose="020B0604020202020204" pitchFamily="34" charset="0"/>
                        </a:rPr>
                        <a:t> palabra(i </a:t>
                      </a:r>
                      <a:r>
                        <a:rPr kumimoji="0" lang="es-ES" altLang="es-PE" sz="1500" b="0" i="0" u="none" strike="noStrike" cap="none" normalizeH="0" baseline="0">
                          <a:ln>
                            <a:noFill/>
                          </a:ln>
                          <a:solidFill>
                            <a:srgbClr val="0033CC"/>
                          </a:solidFill>
                          <a:effectLst/>
                          <a:latin typeface="Arial" panose="020B0604020202020204" pitchFamily="34" charset="0"/>
                        </a:rPr>
                        <a:t>As Byte</a:t>
                      </a:r>
                      <a:r>
                        <a:rPr kumimoji="0" lang="es-ES" altLang="es-PE" sz="1500" b="0" i="0" u="none" strike="noStrike" cap="none" normalizeH="0" baseline="0">
                          <a:ln>
                            <a:noFill/>
                          </a:ln>
                          <a:solidFill>
                            <a:schemeClr val="tx1"/>
                          </a:solidFill>
                          <a:effectLst/>
                          <a:latin typeface="Arial" panose="020B0604020202020204" pitchFamily="34" charset="0"/>
                        </a:rPr>
                        <a:t>, j </a:t>
                      </a:r>
                      <a:r>
                        <a:rPr kumimoji="0" lang="es-ES" altLang="es-PE" sz="1500" b="0" i="0" u="none" strike="noStrike" cap="none" normalizeH="0" baseline="0">
                          <a:ln>
                            <a:noFill/>
                          </a:ln>
                          <a:solidFill>
                            <a:srgbClr val="0033CC"/>
                          </a:solidFill>
                          <a:effectLst/>
                          <a:latin typeface="Arial" panose="020B0604020202020204" pitchFamily="34" charset="0"/>
                        </a:rPr>
                        <a:t>As Byte</a:t>
                      </a:r>
                      <a:r>
                        <a:rPr kumimoji="0" lang="es-ES" altLang="es-PE" sz="1500" b="0" i="0" u="none" strike="noStrike" cap="none" normalizeH="0" baseline="0">
                          <a:ln>
                            <a:noFill/>
                          </a:ln>
                          <a:solidFill>
                            <a:schemeClr val="tx1"/>
                          </a:solidFill>
                          <a:effectLst/>
                          <a:latin typeface="Arial" panose="020B0604020202020204" pitchFamily="34" charset="0"/>
                        </a:rPr>
                        <a:t>, k </a:t>
                      </a:r>
                      <a:r>
                        <a:rPr kumimoji="0" lang="es-ES" altLang="es-PE" sz="1500" b="0" i="0" u="none" strike="noStrike" cap="none" normalizeH="0" baseline="0">
                          <a:ln>
                            <a:noFill/>
                          </a:ln>
                          <a:solidFill>
                            <a:srgbClr val="0033CC"/>
                          </a:solidFill>
                          <a:effectLst/>
                          <a:latin typeface="Arial" panose="020B0604020202020204" pitchFamily="34" charset="0"/>
                        </a:rPr>
                        <a:t>As Byte</a:t>
                      </a:r>
                      <a:r>
                        <a:rPr kumimoji="0" lang="es-ES" altLang="es-PE" sz="1500" b="0" i="0" u="none" strike="noStrike" cap="none" normalizeH="0" baseline="0">
                          <a:ln>
                            <a:noFill/>
                          </a:ln>
                          <a:solidFill>
                            <a:schemeClr val="tx1"/>
                          </a:solidFill>
                          <a:effectLst/>
                          <a:latin typeface="Arial" panose="020B0604020202020204" pitchFamily="34" charset="0"/>
                        </a:rPr>
                        <a:t>, l </a:t>
                      </a:r>
                      <a:r>
                        <a:rPr kumimoji="0" lang="es-ES" altLang="es-PE" sz="1500" b="0" i="0" u="none" strike="noStrike" cap="none" normalizeH="0" baseline="0">
                          <a:ln>
                            <a:noFill/>
                          </a:ln>
                          <a:solidFill>
                            <a:srgbClr val="0033CC"/>
                          </a:solidFill>
                          <a:effectLst/>
                          <a:latin typeface="Arial" panose="020B0604020202020204" pitchFamily="34" charset="0"/>
                        </a:rPr>
                        <a:t>As Byte</a:t>
                      </a: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Dim</a:t>
                      </a:r>
                      <a:r>
                        <a:rPr kumimoji="0" lang="es-ES" altLang="es-PE" sz="1500" b="0" i="0" u="none" strike="noStrike" cap="none" normalizeH="0" baseline="0">
                          <a:ln>
                            <a:noFill/>
                          </a:ln>
                          <a:solidFill>
                            <a:schemeClr val="tx1"/>
                          </a:solidFill>
                          <a:effectLst/>
                          <a:latin typeface="Arial" panose="020B0604020202020204" pitchFamily="34" charset="0"/>
                        </a:rPr>
                        <a:t> letra </a:t>
                      </a:r>
                      <a:r>
                        <a:rPr kumimoji="0" lang="es-ES" altLang="es-PE" sz="1500" b="0" i="0" u="none" strike="noStrike" cap="none" normalizeH="0" baseline="0">
                          <a:ln>
                            <a:noFill/>
                          </a:ln>
                          <a:solidFill>
                            <a:srgbClr val="0033CC"/>
                          </a:solidFill>
                          <a:effectLst/>
                          <a:latin typeface="Arial" panose="020B0604020202020204" pitchFamily="34" charset="0"/>
                        </a:rPr>
                        <a:t>As String</a:t>
                      </a:r>
                      <a:r>
                        <a:rPr kumimoji="0" lang="es-ES" altLang="es-PE" sz="1500" b="0" i="0" u="none" strike="noStrike" cap="none" normalizeH="0" baseline="0">
                          <a:ln>
                            <a:noFill/>
                          </a:ln>
                          <a:solidFill>
                            <a:schemeClr val="tx1"/>
                          </a:solidFill>
                          <a:effectLst/>
                          <a:latin typeface="Arial" panose="020B0604020202020204" pitchFamily="34" charset="0"/>
                        </a:rPr>
                        <a:t> * 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Dim</a:t>
                      </a:r>
                      <a:r>
                        <a:rPr kumimoji="0" lang="es-ES" altLang="es-PE" sz="1500" b="0" i="0" u="none" strike="noStrike" cap="none" normalizeH="0" baseline="0">
                          <a:ln>
                            <a:noFill/>
                          </a:ln>
                          <a:solidFill>
                            <a:schemeClr val="tx1"/>
                          </a:solidFill>
                          <a:effectLst/>
                          <a:latin typeface="Arial" panose="020B0604020202020204" pitchFamily="34" charset="0"/>
                        </a:rPr>
                        <a:t> n </a:t>
                      </a:r>
                      <a:r>
                        <a:rPr kumimoji="0" lang="es-ES" altLang="es-PE" sz="1500" b="0" i="0" u="none" strike="noStrike" cap="none" normalizeH="0" baseline="0">
                          <a:ln>
                            <a:noFill/>
                          </a:ln>
                          <a:solidFill>
                            <a:srgbClr val="0033CC"/>
                          </a:solidFill>
                          <a:effectLst/>
                          <a:latin typeface="Arial" panose="020B0604020202020204" pitchFamily="34" charset="0"/>
                        </a:rPr>
                        <a:t>As Byte</a:t>
                      </a:r>
                      <a:r>
                        <a:rPr kumimoji="0" lang="es-ES" altLang="es-PE" sz="1500" b="0" i="0" u="none" strike="noStrike" cap="none" normalizeH="0" baseline="0">
                          <a:ln>
                            <a:noFill/>
                          </a:ln>
                          <a:solidFill>
                            <a:schemeClr val="tx1"/>
                          </a:solidFill>
                          <a:effectLst/>
                          <a:latin typeface="Arial" panose="020B0604020202020204" pitchFamily="34" charset="0"/>
                        </a:rPr>
                        <a:t>, x </a:t>
                      </a:r>
                      <a:r>
                        <a:rPr kumimoji="0" lang="es-ES" altLang="es-PE" sz="1500" b="0" i="0" u="none" strike="noStrike" cap="none" normalizeH="0" baseline="0">
                          <a:ln>
                            <a:noFill/>
                          </a:ln>
                          <a:solidFill>
                            <a:srgbClr val="0033CC"/>
                          </a:solidFill>
                          <a:effectLst/>
                          <a:latin typeface="Arial" panose="020B0604020202020204" pitchFamily="34" charset="0"/>
                        </a:rPr>
                        <a:t>As Byte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Dim</a:t>
                      </a:r>
                      <a:r>
                        <a:rPr kumimoji="0" lang="es-ES" altLang="es-PE" sz="1500" b="0" i="0" u="none" strike="noStrike" cap="none" normalizeH="0" baseline="0">
                          <a:ln>
                            <a:noFill/>
                          </a:ln>
                          <a:solidFill>
                            <a:schemeClr val="tx1"/>
                          </a:solidFill>
                          <a:effectLst/>
                          <a:latin typeface="Arial" panose="020B0604020202020204" pitchFamily="34" charset="0"/>
                        </a:rPr>
                        <a:t> a(1 To 4) </a:t>
                      </a:r>
                      <a:r>
                        <a:rPr kumimoji="0" lang="es-ES" altLang="es-PE" sz="1500" b="0" i="0" u="none" strike="noStrike" cap="none" normalizeH="0" baseline="0">
                          <a:ln>
                            <a:noFill/>
                          </a:ln>
                          <a:solidFill>
                            <a:srgbClr val="0033CC"/>
                          </a:solidFill>
                          <a:effectLst/>
                          <a:latin typeface="Arial" panose="020B0604020202020204" pitchFamily="34" charset="0"/>
                        </a:rPr>
                        <a:t>As Byte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a(1) = i: a(2) = j: a(3) = k: a(4) = l</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For</a:t>
                      </a:r>
                      <a:r>
                        <a:rPr kumimoji="0" lang="es-ES" altLang="es-PE" sz="1500" b="0" i="0" u="none" strike="noStrike" cap="none" normalizeH="0" baseline="0">
                          <a:ln>
                            <a:noFill/>
                          </a:ln>
                          <a:solidFill>
                            <a:schemeClr val="tx1"/>
                          </a:solidFill>
                          <a:effectLst/>
                          <a:latin typeface="Arial" panose="020B0604020202020204" pitchFamily="34" charset="0"/>
                        </a:rPr>
                        <a:t> n = 1 </a:t>
                      </a:r>
                      <a:r>
                        <a:rPr kumimoji="0" lang="es-ES" altLang="es-PE" sz="1500" b="0" i="0" u="none" strike="noStrike" cap="none" normalizeH="0" baseline="0">
                          <a:ln>
                            <a:noFill/>
                          </a:ln>
                          <a:solidFill>
                            <a:srgbClr val="0033CC"/>
                          </a:solidFill>
                          <a:effectLst/>
                          <a:latin typeface="Arial" panose="020B0604020202020204" pitchFamily="34" charset="0"/>
                        </a:rPr>
                        <a:t>To</a:t>
                      </a:r>
                      <a:r>
                        <a:rPr kumimoji="0" lang="es-ES" altLang="es-PE" sz="1500" b="0" i="0" u="none" strike="noStrike" cap="none" normalizeH="0" baseline="0">
                          <a:ln>
                            <a:noFill/>
                          </a:ln>
                          <a:solidFill>
                            <a:schemeClr val="tx1"/>
                          </a:solidFill>
                          <a:effectLst/>
                          <a:latin typeface="Arial" panose="020B0604020202020204" pitchFamily="34" charset="0"/>
                        </a:rPr>
                        <a:t> 4</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x = a(n)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Select Case</a:t>
                      </a:r>
                      <a:r>
                        <a:rPr kumimoji="0" lang="es-ES" altLang="es-PE" sz="1500" b="0" i="0" u="none" strike="noStrike" cap="none" normalizeH="0" baseline="0">
                          <a:ln>
                            <a:noFill/>
                          </a:ln>
                          <a:solidFill>
                            <a:schemeClr val="tx1"/>
                          </a:solidFill>
                          <a:effectLst/>
                          <a:latin typeface="Arial" panose="020B0604020202020204" pitchFamily="34" charset="0"/>
                        </a:rPr>
                        <a:t> x</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Case</a:t>
                      </a:r>
                      <a:r>
                        <a:rPr kumimoji="0" lang="es-ES" altLang="es-PE" sz="1500" b="0" i="0" u="none" strike="noStrike" cap="none" normalizeH="0" baseline="0">
                          <a:ln>
                            <a:noFill/>
                          </a:ln>
                          <a:solidFill>
                            <a:schemeClr val="tx1"/>
                          </a:solidFill>
                          <a:effectLst/>
                          <a:latin typeface="Arial" panose="020B0604020202020204" pitchFamily="34" charset="0"/>
                        </a:rPr>
                        <a:t> 1: letra = "A"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Case</a:t>
                      </a:r>
                      <a:r>
                        <a:rPr kumimoji="0" lang="es-ES" altLang="es-PE" sz="1500" b="0" i="0" u="none" strike="noStrike" cap="none" normalizeH="0" baseline="0">
                          <a:ln>
                            <a:noFill/>
                          </a:ln>
                          <a:solidFill>
                            <a:schemeClr val="tx1"/>
                          </a:solidFill>
                          <a:effectLst/>
                          <a:latin typeface="Arial" panose="020B0604020202020204" pitchFamily="34" charset="0"/>
                        </a:rPr>
                        <a:t> 2: letra = "B"</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            Case</a:t>
                      </a:r>
                      <a:r>
                        <a:rPr kumimoji="0" lang="es-ES" altLang="es-PE" sz="1500" b="0" i="0" u="none" strike="noStrike" cap="none" normalizeH="0" baseline="0">
                          <a:ln>
                            <a:noFill/>
                          </a:ln>
                          <a:solidFill>
                            <a:schemeClr val="tx1"/>
                          </a:solidFill>
                          <a:effectLst/>
                          <a:latin typeface="Arial" panose="020B0604020202020204" pitchFamily="34" charset="0"/>
                        </a:rPr>
                        <a:t> 3: letra = "C"</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Case</a:t>
                      </a:r>
                      <a:r>
                        <a:rPr kumimoji="0" lang="es-ES" altLang="es-PE" sz="1500" b="0" i="0" u="none" strike="noStrike" cap="none" normalizeH="0" baseline="0">
                          <a:ln>
                            <a:noFill/>
                          </a:ln>
                          <a:solidFill>
                            <a:schemeClr val="tx1"/>
                          </a:solidFill>
                          <a:effectLst/>
                          <a:latin typeface="Arial" panose="020B0604020202020204" pitchFamily="34" charset="0"/>
                        </a:rPr>
                        <a:t> 4: letra = "D"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End Select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palabra = palabra &amp; letra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Next</a:t>
                      </a:r>
                      <a:r>
                        <a:rPr kumimoji="0" lang="es-ES" altLang="es-PE" sz="1500" b="0" i="0" u="none" strike="noStrike" cap="none" normalizeH="0" baseline="0">
                          <a:ln>
                            <a:noFill/>
                          </a:ln>
                          <a:solidFill>
                            <a:schemeClr val="tx1"/>
                          </a:solidFill>
                          <a:effectLst/>
                          <a:latin typeface="Arial" panose="020B0604020202020204" pitchFamily="34" charset="0"/>
                        </a:rPr>
                        <a:t> 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End Function</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34162006"/>
                  </a:ext>
                </a:extLst>
              </a:tr>
            </a:tbl>
          </a:graphicData>
        </a:graphic>
      </p:graphicFrame>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3"/>
          <p:cNvSpPr>
            <a:spLocks noGrp="1"/>
          </p:cNvSpPr>
          <p:nvPr>
            <p:ph type="dt" sz="quarter" idx="10"/>
          </p:nvPr>
        </p:nvSpPr>
        <p:spPr/>
        <p:txBody>
          <a:bodyPr/>
          <a:lstStyle/>
          <a:p>
            <a:pPr>
              <a:defRPr/>
            </a:pPr>
            <a:fld id="{6DE4C713-4192-4AB7-BEFE-722ADCC9D2CB}" type="datetime1">
              <a:rPr lang="es-ES" altLang="es-PE" smtClean="0"/>
              <a:t>07/03/2022</a:t>
            </a:fld>
            <a:endParaRPr lang="es-ES" altLang="es-PE"/>
          </a:p>
        </p:txBody>
      </p:sp>
      <p:sp>
        <p:nvSpPr>
          <p:cNvPr id="13" name="Marcador de número de diapositiva 5"/>
          <p:cNvSpPr>
            <a:spLocks noGrp="1"/>
          </p:cNvSpPr>
          <p:nvPr>
            <p:ph type="sldNum" sz="quarter" idx="12"/>
          </p:nvPr>
        </p:nvSpPr>
        <p:spPr/>
        <p:txBody>
          <a:bodyPr/>
          <a:lstStyle/>
          <a:p>
            <a:pPr>
              <a:defRPr/>
            </a:pPr>
            <a:fld id="{50751224-E3F5-45ED-9703-4C6F4BE3E90B}" type="slidenum">
              <a:rPr lang="es-ES" altLang="es-PE"/>
              <a:pPr>
                <a:defRPr/>
              </a:pPr>
              <a:t>84</a:t>
            </a:fld>
            <a:endParaRPr lang="es-ES" altLang="es-PE"/>
          </a:p>
        </p:txBody>
      </p:sp>
      <p:sp>
        <p:nvSpPr>
          <p:cNvPr id="104452" name="Rectangle 2"/>
          <p:cNvSpPr>
            <a:spLocks noGrp="1" noChangeArrowheads="1"/>
          </p:cNvSpPr>
          <p:nvPr>
            <p:ph type="title"/>
          </p:nvPr>
        </p:nvSpPr>
        <p:spPr/>
        <p:txBody>
          <a:bodyPr/>
          <a:lstStyle/>
          <a:p>
            <a:pPr eaLnBrk="1" hangingPunct="1"/>
            <a:r>
              <a:rPr lang="es-ES_tradnl" altLang="es-PE" sz="3600"/>
              <a:t>Permutaciones de ABCD con RND</a:t>
            </a:r>
            <a:endParaRPr lang="es-ES" altLang="es-PE" sz="3600"/>
          </a:p>
        </p:txBody>
      </p:sp>
      <p:graphicFrame>
        <p:nvGraphicFramePr>
          <p:cNvPr id="463906" name="Group 34"/>
          <p:cNvGraphicFramePr>
            <a:graphicFrameLocks noGrp="1"/>
          </p:cNvGraphicFramePr>
          <p:nvPr/>
        </p:nvGraphicFramePr>
        <p:xfrm>
          <a:off x="395288" y="1341438"/>
          <a:ext cx="7345362" cy="4824412"/>
        </p:xfrm>
        <a:graphic>
          <a:graphicData uri="http://schemas.openxmlformats.org/drawingml/2006/table">
            <a:tbl>
              <a:tblPr/>
              <a:tblGrid>
                <a:gridCol w="3671887">
                  <a:extLst>
                    <a:ext uri="{9D8B030D-6E8A-4147-A177-3AD203B41FA5}">
                      <a16:colId xmlns:a16="http://schemas.microsoft.com/office/drawing/2014/main" val="1754284602"/>
                    </a:ext>
                  </a:extLst>
                </a:gridCol>
                <a:gridCol w="3673475">
                  <a:extLst>
                    <a:ext uri="{9D8B030D-6E8A-4147-A177-3AD203B41FA5}">
                      <a16:colId xmlns:a16="http://schemas.microsoft.com/office/drawing/2014/main" val="3400900101"/>
                    </a:ext>
                  </a:extLst>
                </a:gridCol>
              </a:tblGrid>
              <a:tr h="4824412">
                <a:tc>
                  <a:txBody>
                    <a:bodyPr/>
                    <a:lstStyle>
                      <a:lvl1pPr>
                        <a:defRPr sz="2800">
                          <a:solidFill>
                            <a:schemeClr val="tx1"/>
                          </a:solidFill>
                          <a:latin typeface="Arial" panose="020B0604020202020204" pitchFamily="34" charset="0"/>
                        </a:defRPr>
                      </a:lvl1pPr>
                      <a:lvl2pPr>
                        <a:defRPr sz="2400">
                          <a:solidFill>
                            <a:schemeClr val="tx1"/>
                          </a:solidFill>
                          <a:latin typeface="Arial" panose="020B0604020202020204" pitchFamily="34" charset="0"/>
                        </a:defRPr>
                      </a:lvl2pPr>
                      <a:lvl3pPr>
                        <a:buSzPct val="70000"/>
                        <a:defRPr sz="2000">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Sub</a:t>
                      </a:r>
                      <a:r>
                        <a:rPr kumimoji="0" lang="es-ES" altLang="es-PE" sz="1500" b="0" i="0" u="none" strike="noStrike" cap="none" normalizeH="0" baseline="0">
                          <a:ln>
                            <a:noFill/>
                          </a:ln>
                          <a:solidFill>
                            <a:schemeClr val="tx1"/>
                          </a:solidFill>
                          <a:effectLst/>
                          <a:latin typeface="Arial" panose="020B0604020202020204" pitchFamily="34" charset="0"/>
                        </a:rPr>
                        <a:t> permuta_bis()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9900"/>
                          </a:solidFill>
                          <a:effectLst/>
                          <a:latin typeface="Arial" panose="020B0604020202020204" pitchFamily="34" charset="0"/>
                        </a:rPr>
                        <a:t>'Permutaciones de ABCD 4!=24</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Dim</a:t>
                      </a:r>
                      <a:r>
                        <a:rPr kumimoji="0" lang="es-ES" altLang="es-PE" sz="1500" b="0" i="0" u="none" strike="noStrike" cap="none" normalizeH="0" baseline="0">
                          <a:ln>
                            <a:noFill/>
                          </a:ln>
                          <a:solidFill>
                            <a:schemeClr val="tx1"/>
                          </a:solidFill>
                          <a:effectLst/>
                          <a:latin typeface="Arial" panose="020B0604020202020204" pitchFamily="34" charset="0"/>
                        </a:rPr>
                        <a:t> i </a:t>
                      </a:r>
                      <a:r>
                        <a:rPr kumimoji="0" lang="es-ES" altLang="es-PE" sz="1500" b="0" i="0" u="none" strike="noStrike" cap="none" normalizeH="0" baseline="0">
                          <a:ln>
                            <a:noFill/>
                          </a:ln>
                          <a:solidFill>
                            <a:srgbClr val="0033CC"/>
                          </a:solidFill>
                          <a:effectLst/>
                          <a:latin typeface="Arial" panose="020B0604020202020204" pitchFamily="34" charset="0"/>
                        </a:rPr>
                        <a:t>As Byte</a:t>
                      </a:r>
                      <a:r>
                        <a:rPr kumimoji="0" lang="es-ES" altLang="es-PE" sz="1500" b="0" i="0" u="none" strike="noStrike" cap="none" normalizeH="0" baseline="0">
                          <a:ln>
                            <a:noFill/>
                          </a:ln>
                          <a:solidFill>
                            <a:schemeClr val="tx1"/>
                          </a:solidFill>
                          <a:effectLst/>
                          <a:latin typeface="Arial" panose="020B0604020202020204" pitchFamily="34" charset="0"/>
                        </a:rPr>
                        <a:t>, j </a:t>
                      </a:r>
                      <a:r>
                        <a:rPr kumimoji="0" lang="es-ES" altLang="es-PE" sz="1500" b="0" i="0" u="none" strike="noStrike" cap="none" normalizeH="0" baseline="0">
                          <a:ln>
                            <a:noFill/>
                          </a:ln>
                          <a:solidFill>
                            <a:srgbClr val="0033CC"/>
                          </a:solidFill>
                          <a:effectLst/>
                          <a:latin typeface="Arial" panose="020B0604020202020204" pitchFamily="34" charset="0"/>
                        </a:rPr>
                        <a:t>As Byte</a:t>
                      </a:r>
                      <a:r>
                        <a:rPr kumimoji="0" lang="es-ES" altLang="es-PE" sz="1500" b="0" i="0" u="none" strike="noStrike" cap="none" normalizeH="0" baseline="0">
                          <a:ln>
                            <a:noFill/>
                          </a:ln>
                          <a:solidFill>
                            <a:schemeClr val="tx1"/>
                          </a:solidFill>
                          <a:effectLst/>
                          <a:latin typeface="Arial" panose="020B0604020202020204" pitchFamily="34" charset="0"/>
                        </a:rPr>
                        <a:t>, n </a:t>
                      </a:r>
                      <a:r>
                        <a:rPr kumimoji="0" lang="es-ES" altLang="es-PE" sz="1500" b="0" i="0" u="none" strike="noStrike" cap="none" normalizeH="0" baseline="0">
                          <a:ln>
                            <a:noFill/>
                          </a:ln>
                          <a:solidFill>
                            <a:srgbClr val="0033CC"/>
                          </a:solidFill>
                          <a:effectLst/>
                          <a:latin typeface="Arial" panose="020B0604020202020204" pitchFamily="34" charset="0"/>
                        </a:rPr>
                        <a:t>As Byte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Dim</a:t>
                      </a:r>
                      <a:r>
                        <a:rPr kumimoji="0" lang="es-ES" altLang="es-PE" sz="1500" b="0" i="0" u="none" strike="noStrike" cap="none" normalizeH="0" baseline="0">
                          <a:ln>
                            <a:noFill/>
                          </a:ln>
                          <a:solidFill>
                            <a:schemeClr val="tx1"/>
                          </a:solidFill>
                          <a:effectLst/>
                          <a:latin typeface="Arial" panose="020B0604020202020204" pitchFamily="34" charset="0"/>
                        </a:rPr>
                        <a:t> a(1 To 4) </a:t>
                      </a:r>
                      <a:r>
                        <a:rPr kumimoji="0" lang="es-ES" altLang="es-PE" sz="15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Dim</a:t>
                      </a:r>
                      <a:r>
                        <a:rPr kumimoji="0" lang="es-ES" altLang="es-PE" sz="1500" b="0" i="0" u="none" strike="noStrike" cap="none" normalizeH="0" baseline="0">
                          <a:ln>
                            <a:noFill/>
                          </a:ln>
                          <a:solidFill>
                            <a:schemeClr val="tx1"/>
                          </a:solidFill>
                          <a:effectLst/>
                          <a:latin typeface="Arial" panose="020B0604020202020204" pitchFamily="34" charset="0"/>
                        </a:rPr>
                        <a:t> b(1 To 24) </a:t>
                      </a:r>
                      <a:r>
                        <a:rPr kumimoji="0" lang="es-ES" altLang="es-PE" sz="15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Dim</a:t>
                      </a:r>
                      <a:r>
                        <a:rPr kumimoji="0" lang="es-ES" altLang="es-PE" sz="1500" b="0" i="0" u="none" strike="noStrike" cap="none" normalizeH="0" baseline="0">
                          <a:ln>
                            <a:noFill/>
                          </a:ln>
                          <a:solidFill>
                            <a:schemeClr val="tx1"/>
                          </a:solidFill>
                          <a:effectLst/>
                          <a:latin typeface="Arial" panose="020B0604020202020204" pitchFamily="34" charset="0"/>
                        </a:rPr>
                        <a:t> frase </a:t>
                      </a:r>
                      <a:r>
                        <a:rPr kumimoji="0" lang="es-ES" altLang="es-PE" sz="15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Dim</a:t>
                      </a:r>
                      <a:r>
                        <a:rPr kumimoji="0" lang="es-ES" altLang="es-PE" sz="1500" b="0" i="0" u="none" strike="noStrike" cap="none" normalizeH="0" baseline="0">
                          <a:ln>
                            <a:noFill/>
                          </a:ln>
                          <a:solidFill>
                            <a:schemeClr val="tx1"/>
                          </a:solidFill>
                          <a:effectLst/>
                          <a:latin typeface="Arial" panose="020B0604020202020204" pitchFamily="34" charset="0"/>
                        </a:rPr>
                        <a:t> x </a:t>
                      </a:r>
                      <a:r>
                        <a:rPr kumimoji="0" lang="es-ES" altLang="es-PE" sz="1500" b="0" i="0" u="none" strike="noStrike" cap="none" normalizeH="0" baseline="0">
                          <a:ln>
                            <a:noFill/>
                          </a:ln>
                          <a:solidFill>
                            <a:srgbClr val="0033CC"/>
                          </a:solidFill>
                          <a:effectLst/>
                          <a:latin typeface="Arial" panose="020B0604020202020204" pitchFamily="34" charset="0"/>
                        </a:rPr>
                        <a:t>As Single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Randomize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For</a:t>
                      </a:r>
                      <a:r>
                        <a:rPr kumimoji="0" lang="es-ES" altLang="es-PE" sz="1500" b="0" i="0" u="none" strike="noStrike" cap="none" normalizeH="0" baseline="0">
                          <a:ln>
                            <a:noFill/>
                          </a:ln>
                          <a:solidFill>
                            <a:schemeClr val="tx1"/>
                          </a:solidFill>
                          <a:effectLst/>
                          <a:latin typeface="Arial" panose="020B0604020202020204" pitchFamily="34" charset="0"/>
                        </a:rPr>
                        <a:t> n = 1 </a:t>
                      </a:r>
                      <a:r>
                        <a:rPr kumimoji="0" lang="es-ES" altLang="es-PE" sz="1500" b="0" i="0" u="none" strike="noStrike" cap="none" normalizeH="0" baseline="0">
                          <a:ln>
                            <a:noFill/>
                          </a:ln>
                          <a:solidFill>
                            <a:srgbClr val="0033CC"/>
                          </a:solidFill>
                          <a:effectLst/>
                          <a:latin typeface="Arial" panose="020B0604020202020204" pitchFamily="34" charset="0"/>
                        </a:rPr>
                        <a:t>To</a:t>
                      </a:r>
                      <a:r>
                        <a:rPr kumimoji="0" lang="es-ES" altLang="es-PE" sz="1500" b="0" i="0" u="none" strike="noStrike" cap="none" normalizeH="0" baseline="0">
                          <a:ln>
                            <a:noFill/>
                          </a:ln>
                          <a:solidFill>
                            <a:schemeClr val="tx1"/>
                          </a:solidFill>
                          <a:effectLst/>
                          <a:latin typeface="Arial" panose="020B0604020202020204" pitchFamily="34" charset="0"/>
                        </a:rPr>
                        <a:t> 24</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For</a:t>
                      </a:r>
                      <a:r>
                        <a:rPr kumimoji="0" lang="es-ES" altLang="es-PE" sz="1500" b="0" i="0" u="none" strike="noStrike" cap="none" normalizeH="0" baseline="0">
                          <a:ln>
                            <a:noFill/>
                          </a:ln>
                          <a:solidFill>
                            <a:schemeClr val="tx1"/>
                          </a:solidFill>
                          <a:effectLst/>
                          <a:latin typeface="Arial" panose="020B0604020202020204" pitchFamily="34" charset="0"/>
                        </a:rPr>
                        <a:t> i = 1 </a:t>
                      </a:r>
                      <a:r>
                        <a:rPr kumimoji="0" lang="es-ES" altLang="es-PE" sz="1500" b="0" i="0" u="none" strike="noStrike" cap="none" normalizeH="0" baseline="0">
                          <a:ln>
                            <a:noFill/>
                          </a:ln>
                          <a:solidFill>
                            <a:srgbClr val="0033CC"/>
                          </a:solidFill>
                          <a:effectLst/>
                          <a:latin typeface="Arial" panose="020B0604020202020204" pitchFamily="34" charset="0"/>
                        </a:rPr>
                        <a:t>To</a:t>
                      </a:r>
                      <a:r>
                        <a:rPr kumimoji="0" lang="es-ES" altLang="es-PE" sz="1500" b="0" i="0" u="none" strike="noStrike" cap="none" normalizeH="0" baseline="0">
                          <a:ln>
                            <a:noFill/>
                          </a:ln>
                          <a:solidFill>
                            <a:schemeClr val="tx1"/>
                          </a:solidFill>
                          <a:effectLst/>
                          <a:latin typeface="Arial" panose="020B0604020202020204" pitchFamily="34" charset="0"/>
                        </a:rPr>
                        <a:t> 4</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x = Rnd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Select Case</a:t>
                      </a:r>
                      <a:r>
                        <a:rPr kumimoji="0" lang="es-ES" altLang="es-PE" sz="1500" b="0" i="0" u="none" strike="noStrike" cap="none" normalizeH="0" baseline="0">
                          <a:ln>
                            <a:noFill/>
                          </a:ln>
                          <a:solidFill>
                            <a:schemeClr val="tx1"/>
                          </a:solidFill>
                          <a:effectLst/>
                          <a:latin typeface="Arial" panose="020B0604020202020204" pitchFamily="34" charset="0"/>
                        </a:rPr>
                        <a:t> x</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Case</a:t>
                      </a: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Is</a:t>
                      </a:r>
                      <a:r>
                        <a:rPr kumimoji="0" lang="es-ES" altLang="es-PE" sz="1500" b="0" i="0" u="none" strike="noStrike" cap="none" normalizeH="0" baseline="0">
                          <a:ln>
                            <a:noFill/>
                          </a:ln>
                          <a:solidFill>
                            <a:schemeClr val="tx1"/>
                          </a:solidFill>
                          <a:effectLst/>
                          <a:latin typeface="Arial" panose="020B0604020202020204" pitchFamily="34" charset="0"/>
                        </a:rPr>
                        <a:t> &lt; 0.25: a(i) = "A"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Case</a:t>
                      </a:r>
                      <a:r>
                        <a:rPr kumimoji="0" lang="es-ES" altLang="es-PE" sz="1500" b="0" i="0" u="none" strike="noStrike" cap="none" normalizeH="0" baseline="0">
                          <a:ln>
                            <a:noFill/>
                          </a:ln>
                          <a:solidFill>
                            <a:schemeClr val="tx1"/>
                          </a:solidFill>
                          <a:effectLst/>
                          <a:latin typeface="Arial" panose="020B0604020202020204" pitchFamily="34" charset="0"/>
                        </a:rPr>
                        <a:t> 0.25 To 0.5: a(i) = "B"</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Case</a:t>
                      </a:r>
                      <a:r>
                        <a:rPr kumimoji="0" lang="es-ES" altLang="es-PE" sz="1500" b="0" i="0" u="none" strike="noStrike" cap="none" normalizeH="0" baseline="0">
                          <a:ln>
                            <a:noFill/>
                          </a:ln>
                          <a:solidFill>
                            <a:schemeClr val="tx1"/>
                          </a:solidFill>
                          <a:effectLst/>
                          <a:latin typeface="Arial" panose="020B0604020202020204" pitchFamily="34" charset="0"/>
                        </a:rPr>
                        <a:t> 0.5 To 0.75: a(i) = "C"</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Case</a:t>
                      </a:r>
                      <a:r>
                        <a:rPr kumimoji="0" lang="es-ES" altLang="es-PE" sz="1500" b="0" i="0" u="none" strike="noStrike" cap="none" normalizeH="0" baseline="0">
                          <a:ln>
                            <a:noFill/>
                          </a:ln>
                          <a:solidFill>
                            <a:schemeClr val="tx1"/>
                          </a:solidFill>
                          <a:effectLst/>
                          <a:latin typeface="Arial" panose="020B0604020202020204" pitchFamily="34" charset="0"/>
                        </a:rPr>
                        <a:t> Is &gt; 0.75: a(i) = "D"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End Select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defRPr sz="2800">
                          <a:solidFill>
                            <a:schemeClr val="tx1"/>
                          </a:solidFill>
                          <a:latin typeface="Arial" panose="020B0604020202020204" pitchFamily="34" charset="0"/>
                        </a:defRPr>
                      </a:lvl1pPr>
                      <a:lvl2pPr>
                        <a:defRPr sz="2400">
                          <a:solidFill>
                            <a:schemeClr val="tx1"/>
                          </a:solidFill>
                          <a:latin typeface="Arial" panose="020B0604020202020204" pitchFamily="34" charset="0"/>
                        </a:defRPr>
                      </a:lvl2pPr>
                      <a:lvl3pPr>
                        <a:buSzPct val="70000"/>
                        <a:defRPr sz="2000">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For</a:t>
                      </a:r>
                      <a:r>
                        <a:rPr kumimoji="0" lang="es-ES" altLang="es-PE" sz="1500" b="0" i="0" u="none" strike="noStrike" cap="none" normalizeH="0" baseline="0">
                          <a:ln>
                            <a:noFill/>
                          </a:ln>
                          <a:solidFill>
                            <a:schemeClr val="tx1"/>
                          </a:solidFill>
                          <a:effectLst/>
                          <a:latin typeface="Arial" panose="020B0604020202020204" pitchFamily="34" charset="0"/>
                        </a:rPr>
                        <a:t> j = 1 </a:t>
                      </a:r>
                      <a:r>
                        <a:rPr kumimoji="0" lang="es-ES" altLang="es-PE" sz="1500" b="0" i="0" u="none" strike="noStrike" cap="none" normalizeH="0" baseline="0">
                          <a:ln>
                            <a:noFill/>
                          </a:ln>
                          <a:solidFill>
                            <a:srgbClr val="0033CC"/>
                          </a:solidFill>
                          <a:effectLst/>
                          <a:latin typeface="Arial" panose="020B0604020202020204" pitchFamily="34" charset="0"/>
                        </a:rPr>
                        <a:t>To</a:t>
                      </a:r>
                      <a:r>
                        <a:rPr kumimoji="0" lang="es-ES" altLang="es-PE" sz="1500" b="0" i="0" u="none" strike="noStrike" cap="none" normalizeH="0" baseline="0">
                          <a:ln>
                            <a:noFill/>
                          </a:ln>
                          <a:solidFill>
                            <a:schemeClr val="tx1"/>
                          </a:solidFill>
                          <a:effectLst/>
                          <a:latin typeface="Arial" panose="020B0604020202020204" pitchFamily="34" charset="0"/>
                        </a:rPr>
                        <a:t> i - 1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If</a:t>
                      </a:r>
                      <a:r>
                        <a:rPr kumimoji="0" lang="es-ES" altLang="es-PE" sz="1500" b="0" i="0" u="none" strike="noStrike" cap="none" normalizeH="0" baseline="0">
                          <a:ln>
                            <a:noFill/>
                          </a:ln>
                          <a:solidFill>
                            <a:schemeClr val="tx1"/>
                          </a:solidFill>
                          <a:effectLst/>
                          <a:latin typeface="Arial" panose="020B0604020202020204" pitchFamily="34" charset="0"/>
                        </a:rPr>
                        <a:t> a(i) = a(j) </a:t>
                      </a:r>
                      <a:r>
                        <a:rPr kumimoji="0" lang="es-ES" altLang="es-PE" sz="1500" b="0" i="0" u="none" strike="noStrike" cap="none" normalizeH="0" baseline="0">
                          <a:ln>
                            <a:noFill/>
                          </a:ln>
                          <a:solidFill>
                            <a:srgbClr val="0033CC"/>
                          </a:solidFill>
                          <a:effectLst/>
                          <a:latin typeface="Arial" panose="020B0604020202020204" pitchFamily="34" charset="0"/>
                        </a:rPr>
                        <a:t>Then</a:t>
                      </a:r>
                      <a:r>
                        <a:rPr kumimoji="0" lang="es-ES" altLang="es-PE" sz="1500" b="0" i="0" u="none" strike="noStrike" cap="none" normalizeH="0" baseline="0">
                          <a:ln>
                            <a:noFill/>
                          </a:ln>
                          <a:solidFill>
                            <a:schemeClr val="tx1"/>
                          </a:solidFill>
                          <a:effectLst/>
                          <a:latin typeface="Arial" panose="020B0604020202020204" pitchFamily="34" charset="0"/>
                        </a:rPr>
                        <a:t> i = i - 1: </a:t>
                      </a:r>
                      <a:r>
                        <a:rPr kumimoji="0" lang="es-ES" altLang="es-PE" sz="1500" b="0" i="0" u="none" strike="noStrike" cap="none" normalizeH="0" baseline="0">
                          <a:ln>
                            <a:noFill/>
                          </a:ln>
                          <a:solidFill>
                            <a:srgbClr val="0033CC"/>
                          </a:solidFill>
                          <a:effectLst/>
                          <a:latin typeface="Arial" panose="020B0604020202020204" pitchFamily="34" charset="0"/>
                        </a:rPr>
                        <a:t>Exit For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Next </a:t>
                      </a:r>
                      <a:r>
                        <a:rPr kumimoji="0" lang="es-ES" altLang="es-PE" sz="1500" b="0" i="0" u="none" strike="noStrike" cap="none" normalizeH="0" baseline="0">
                          <a:ln>
                            <a:noFill/>
                          </a:ln>
                          <a:solidFill>
                            <a:schemeClr val="tx1"/>
                          </a:solidFill>
                          <a:effectLst/>
                          <a:latin typeface="Arial" panose="020B0604020202020204" pitchFamily="34" charset="0"/>
                        </a:rPr>
                        <a:t>j</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Next</a:t>
                      </a:r>
                      <a:r>
                        <a:rPr kumimoji="0" lang="es-ES" altLang="es-PE" sz="1500" b="0" i="0" u="none" strike="noStrike" cap="none" normalizeH="0" baseline="0">
                          <a:ln>
                            <a:noFill/>
                          </a:ln>
                          <a:solidFill>
                            <a:schemeClr val="tx1"/>
                          </a:solidFill>
                          <a:effectLst/>
                          <a:latin typeface="Arial" panose="020B0604020202020204" pitchFamily="34" charset="0"/>
                        </a:rPr>
                        <a:t> i</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b(n) =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For</a:t>
                      </a:r>
                      <a:r>
                        <a:rPr kumimoji="0" lang="es-ES" altLang="es-PE" sz="1500" b="0" i="0" u="none" strike="noStrike" cap="none" normalizeH="0" baseline="0">
                          <a:ln>
                            <a:noFill/>
                          </a:ln>
                          <a:solidFill>
                            <a:schemeClr val="tx1"/>
                          </a:solidFill>
                          <a:effectLst/>
                          <a:latin typeface="Arial" panose="020B0604020202020204" pitchFamily="34" charset="0"/>
                        </a:rPr>
                        <a:t> i = 1 </a:t>
                      </a:r>
                      <a:r>
                        <a:rPr kumimoji="0" lang="es-ES" altLang="es-PE" sz="1500" b="0" i="0" u="none" strike="noStrike" cap="none" normalizeH="0" baseline="0">
                          <a:ln>
                            <a:noFill/>
                          </a:ln>
                          <a:solidFill>
                            <a:srgbClr val="0033CC"/>
                          </a:solidFill>
                          <a:effectLst/>
                          <a:latin typeface="Arial" panose="020B0604020202020204" pitchFamily="34" charset="0"/>
                        </a:rPr>
                        <a:t>To</a:t>
                      </a:r>
                      <a:r>
                        <a:rPr kumimoji="0" lang="es-ES" altLang="es-PE" sz="1500" b="0" i="0" u="none" strike="noStrike" cap="none" normalizeH="0" baseline="0">
                          <a:ln>
                            <a:noFill/>
                          </a:ln>
                          <a:solidFill>
                            <a:schemeClr val="tx1"/>
                          </a:solidFill>
                          <a:effectLst/>
                          <a:latin typeface="Arial" panose="020B0604020202020204" pitchFamily="34" charset="0"/>
                        </a:rPr>
                        <a:t> 4</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b(n) = b(n) &amp; a(i)</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Next</a:t>
                      </a:r>
                      <a:r>
                        <a:rPr kumimoji="0" lang="es-ES" altLang="es-PE" sz="1500" b="0" i="0" u="none" strike="noStrike" cap="none" normalizeH="0" baseline="0">
                          <a:ln>
                            <a:noFill/>
                          </a:ln>
                          <a:solidFill>
                            <a:schemeClr val="tx1"/>
                          </a:solidFill>
                          <a:effectLst/>
                          <a:latin typeface="Arial" panose="020B0604020202020204" pitchFamily="34" charset="0"/>
                        </a:rPr>
                        <a:t> i</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For</a:t>
                      </a:r>
                      <a:r>
                        <a:rPr kumimoji="0" lang="es-ES" altLang="es-PE" sz="1500" b="0" i="0" u="none" strike="noStrike" cap="none" normalizeH="0" baseline="0">
                          <a:ln>
                            <a:noFill/>
                          </a:ln>
                          <a:solidFill>
                            <a:schemeClr val="tx1"/>
                          </a:solidFill>
                          <a:effectLst/>
                          <a:latin typeface="Arial" panose="020B0604020202020204" pitchFamily="34" charset="0"/>
                        </a:rPr>
                        <a:t> j = 1 </a:t>
                      </a:r>
                      <a:r>
                        <a:rPr kumimoji="0" lang="es-ES" altLang="es-PE" sz="1500" b="0" i="0" u="none" strike="noStrike" cap="none" normalizeH="0" baseline="0">
                          <a:ln>
                            <a:noFill/>
                          </a:ln>
                          <a:solidFill>
                            <a:srgbClr val="0033CC"/>
                          </a:solidFill>
                          <a:effectLst/>
                          <a:latin typeface="Arial" panose="020B0604020202020204" pitchFamily="34" charset="0"/>
                        </a:rPr>
                        <a:t>To</a:t>
                      </a:r>
                      <a:r>
                        <a:rPr kumimoji="0" lang="es-ES" altLang="es-PE" sz="1500" b="0" i="0" u="none" strike="noStrike" cap="none" normalizeH="0" baseline="0">
                          <a:ln>
                            <a:noFill/>
                          </a:ln>
                          <a:solidFill>
                            <a:schemeClr val="tx1"/>
                          </a:solidFill>
                          <a:effectLst/>
                          <a:latin typeface="Arial" panose="020B0604020202020204" pitchFamily="34" charset="0"/>
                        </a:rPr>
                        <a:t> n - 1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If</a:t>
                      </a:r>
                      <a:r>
                        <a:rPr kumimoji="0" lang="es-ES" altLang="es-PE" sz="1500" b="0" i="0" u="none" strike="noStrike" cap="none" normalizeH="0" baseline="0">
                          <a:ln>
                            <a:noFill/>
                          </a:ln>
                          <a:solidFill>
                            <a:schemeClr val="tx1"/>
                          </a:solidFill>
                          <a:effectLst/>
                          <a:latin typeface="Arial" panose="020B0604020202020204" pitchFamily="34" charset="0"/>
                        </a:rPr>
                        <a:t> b(j) = b(n) </a:t>
                      </a:r>
                      <a:r>
                        <a:rPr kumimoji="0" lang="es-ES" altLang="es-PE" sz="1500" b="0" i="0" u="none" strike="noStrike" cap="none" normalizeH="0" baseline="0">
                          <a:ln>
                            <a:noFill/>
                          </a:ln>
                          <a:solidFill>
                            <a:srgbClr val="0033CC"/>
                          </a:solidFill>
                          <a:effectLst/>
                          <a:latin typeface="Arial" panose="020B0604020202020204" pitchFamily="34" charset="0"/>
                        </a:rPr>
                        <a:t>Then</a:t>
                      </a:r>
                      <a:r>
                        <a:rPr kumimoji="0" lang="es-ES" altLang="es-PE" sz="1500" b="0" i="0" u="none" strike="noStrike" cap="none" normalizeH="0" baseline="0">
                          <a:ln>
                            <a:noFill/>
                          </a:ln>
                          <a:solidFill>
                            <a:schemeClr val="tx1"/>
                          </a:solidFill>
                          <a:effectLst/>
                          <a:latin typeface="Arial" panose="020B0604020202020204" pitchFamily="34" charset="0"/>
                        </a:rPr>
                        <a:t> n = n - 1:  </a:t>
                      </a:r>
                      <a:r>
                        <a:rPr kumimoji="0" lang="es-ES" altLang="es-PE" sz="1500" b="0" i="0" u="none" strike="noStrike" cap="none" normalizeH="0" baseline="0">
                          <a:ln>
                            <a:noFill/>
                          </a:ln>
                          <a:solidFill>
                            <a:srgbClr val="0033CC"/>
                          </a:solidFill>
                          <a:effectLst/>
                          <a:latin typeface="Arial" panose="020B0604020202020204" pitchFamily="34" charset="0"/>
                        </a:rPr>
                        <a:t>Exit For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Next</a:t>
                      </a:r>
                      <a:r>
                        <a:rPr kumimoji="0" lang="es-ES" altLang="es-PE" sz="1500" b="0" i="0" u="none" strike="noStrike" cap="none" normalizeH="0" baseline="0">
                          <a:ln>
                            <a:noFill/>
                          </a:ln>
                          <a:solidFill>
                            <a:schemeClr val="tx1"/>
                          </a:solidFill>
                          <a:effectLst/>
                          <a:latin typeface="Arial" panose="020B0604020202020204" pitchFamily="34" charset="0"/>
                        </a:rPr>
                        <a:t> j</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Next</a:t>
                      </a:r>
                      <a:r>
                        <a:rPr kumimoji="0" lang="es-ES" altLang="es-PE" sz="1500" b="0" i="0" u="none" strike="noStrike" cap="none" normalizeH="0" baseline="0">
                          <a:ln>
                            <a:noFill/>
                          </a:ln>
                          <a:solidFill>
                            <a:schemeClr val="tx1"/>
                          </a:solidFill>
                          <a:effectLst/>
                          <a:latin typeface="Arial" panose="020B0604020202020204" pitchFamily="34" charset="0"/>
                        </a:rPr>
                        <a:t> 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For </a:t>
                      </a:r>
                      <a:r>
                        <a:rPr kumimoji="0" lang="es-ES" altLang="es-PE" sz="1500" b="0" i="0" u="none" strike="noStrike" cap="none" normalizeH="0" baseline="0">
                          <a:ln>
                            <a:noFill/>
                          </a:ln>
                          <a:solidFill>
                            <a:schemeClr val="tx1"/>
                          </a:solidFill>
                          <a:effectLst/>
                          <a:latin typeface="Arial" panose="020B0604020202020204" pitchFamily="34" charset="0"/>
                        </a:rPr>
                        <a:t>n = 1 </a:t>
                      </a:r>
                      <a:r>
                        <a:rPr kumimoji="0" lang="es-ES" altLang="es-PE" sz="1500" b="0" i="0" u="none" strike="noStrike" cap="none" normalizeH="0" baseline="0">
                          <a:ln>
                            <a:noFill/>
                          </a:ln>
                          <a:solidFill>
                            <a:srgbClr val="0033CC"/>
                          </a:solidFill>
                          <a:effectLst/>
                          <a:latin typeface="Arial" panose="020B0604020202020204" pitchFamily="34" charset="0"/>
                        </a:rPr>
                        <a:t>To</a:t>
                      </a:r>
                      <a:r>
                        <a:rPr kumimoji="0" lang="es-ES" altLang="es-PE" sz="1500" b="0" i="0" u="none" strike="noStrike" cap="none" normalizeH="0" baseline="0">
                          <a:ln>
                            <a:noFill/>
                          </a:ln>
                          <a:solidFill>
                            <a:schemeClr val="tx1"/>
                          </a:solidFill>
                          <a:effectLst/>
                          <a:latin typeface="Arial" panose="020B0604020202020204" pitchFamily="34" charset="0"/>
                        </a:rPr>
                        <a:t> 24</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frase = frase &amp; b(n) &amp; vbCrLf</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Next</a:t>
                      </a:r>
                      <a:r>
                        <a:rPr kumimoji="0" lang="es-ES" altLang="es-PE" sz="1500" b="0" i="0" u="none" strike="noStrike" cap="none" normalizeH="0" baseline="0">
                          <a:ln>
                            <a:noFill/>
                          </a:ln>
                          <a:solidFill>
                            <a:schemeClr val="tx1"/>
                          </a:solidFill>
                          <a:effectLst/>
                          <a:latin typeface="Arial" panose="020B0604020202020204" pitchFamily="34" charset="0"/>
                        </a:rPr>
                        <a:t> 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MsgBox frase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03885116"/>
                  </a:ext>
                </a:extLst>
              </a:tr>
            </a:tbl>
          </a:graphicData>
        </a:graphic>
      </p:graphicFrame>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fecha 3"/>
          <p:cNvSpPr>
            <a:spLocks noGrp="1"/>
          </p:cNvSpPr>
          <p:nvPr>
            <p:ph type="dt" sz="quarter" idx="10"/>
          </p:nvPr>
        </p:nvSpPr>
        <p:spPr/>
        <p:txBody>
          <a:bodyPr/>
          <a:lstStyle/>
          <a:p>
            <a:pPr>
              <a:defRPr/>
            </a:pPr>
            <a:fld id="{55DF1945-6E8F-4D2A-9A53-FDF39886CB47}" type="datetime1">
              <a:rPr lang="es-ES" altLang="es-PE" smtClean="0"/>
              <a:t>07/03/2022</a:t>
            </a:fld>
            <a:endParaRPr lang="es-ES" altLang="en-US"/>
          </a:p>
        </p:txBody>
      </p:sp>
      <p:sp>
        <p:nvSpPr>
          <p:cNvPr id="6" name="Marcador de número de diapositiva 5"/>
          <p:cNvSpPr>
            <a:spLocks noGrp="1"/>
          </p:cNvSpPr>
          <p:nvPr>
            <p:ph type="sldNum" sz="quarter" idx="12"/>
          </p:nvPr>
        </p:nvSpPr>
        <p:spPr/>
        <p:txBody>
          <a:bodyPr/>
          <a:lstStyle/>
          <a:p>
            <a:pPr>
              <a:defRPr/>
            </a:pPr>
            <a:fld id="{E86CEBF6-29CE-4FC0-BBA9-73084EAC3CC5}" type="slidenum">
              <a:rPr lang="es-ES" altLang="en-US"/>
              <a:pPr>
                <a:defRPr/>
              </a:pPr>
              <a:t>85</a:t>
            </a:fld>
            <a:endParaRPr lang="es-ES" altLang="en-US"/>
          </a:p>
        </p:txBody>
      </p:sp>
      <p:sp>
        <p:nvSpPr>
          <p:cNvPr id="105476" name="Rectangle 2"/>
          <p:cNvSpPr>
            <a:spLocks noGrp="1" noChangeArrowheads="1"/>
          </p:cNvSpPr>
          <p:nvPr>
            <p:ph type="title"/>
          </p:nvPr>
        </p:nvSpPr>
        <p:spPr/>
        <p:txBody>
          <a:bodyPr/>
          <a:lstStyle/>
          <a:p>
            <a:pPr eaLnBrk="1" hangingPunct="1"/>
            <a:r>
              <a:rPr lang="es-ES" altLang="es-PE" b="0"/>
              <a:t>Importar y Exportar módulos</a:t>
            </a:r>
            <a:endParaRPr lang="es-ES" altLang="es-PE"/>
          </a:p>
        </p:txBody>
      </p:sp>
      <p:sp>
        <p:nvSpPr>
          <p:cNvPr id="105477" name="Rectangle 3"/>
          <p:cNvSpPr>
            <a:spLocks noGrp="1" noChangeArrowheads="1"/>
          </p:cNvSpPr>
          <p:nvPr>
            <p:ph type="body" idx="1"/>
          </p:nvPr>
        </p:nvSpPr>
        <p:spPr>
          <a:xfrm>
            <a:off x="457200" y="1719263"/>
            <a:ext cx="8229600" cy="4094162"/>
          </a:xfrm>
        </p:spPr>
        <p:txBody>
          <a:bodyPr/>
          <a:lstStyle/>
          <a:p>
            <a:pPr eaLnBrk="1" hangingPunct="1">
              <a:lnSpc>
                <a:spcPct val="80000"/>
              </a:lnSpc>
            </a:pPr>
            <a:r>
              <a:rPr lang="es-ES" altLang="es-PE" sz="1900"/>
              <a:t>Ciertos procedimientos que pueden ser utilizados en multitud de ocasiones, seria interesante tenerlos disponibles en cualquiera de las hojas que confeccionemos.</a:t>
            </a:r>
          </a:p>
          <a:p>
            <a:pPr eaLnBrk="1" hangingPunct="1">
              <a:lnSpc>
                <a:spcPct val="80000"/>
              </a:lnSpc>
            </a:pPr>
            <a:r>
              <a:rPr lang="es-ES" altLang="es-PE" sz="1900"/>
              <a:t>Podría pensar en utilizar las opciones de copiar y pegar para pasar</a:t>
            </a:r>
          </a:p>
          <a:p>
            <a:pPr eaLnBrk="1" hangingPunct="1">
              <a:lnSpc>
                <a:spcPct val="80000"/>
              </a:lnSpc>
            </a:pPr>
            <a:r>
              <a:rPr lang="es-ES" altLang="es-PE" sz="1900"/>
              <a:t>procedimientos de una hoja a otra, es un método totalmente válido y efectivo, pero existe otro método más "profesional“.</a:t>
            </a:r>
          </a:p>
          <a:p>
            <a:pPr eaLnBrk="1" hangingPunct="1">
              <a:lnSpc>
                <a:spcPct val="80000"/>
              </a:lnSpc>
            </a:pPr>
            <a:r>
              <a:rPr lang="es-ES" altLang="es-PE" sz="1900"/>
              <a:t>Consiste en guardar los procedimientos de un módulo aparte y exportarlo a un archivo </a:t>
            </a:r>
            <a:r>
              <a:rPr lang="es-ES" altLang="es-PE" sz="1900" b="1">
                <a:solidFill>
                  <a:srgbClr val="FF0000"/>
                </a:solidFill>
              </a:rPr>
              <a:t>.BAS</a:t>
            </a:r>
            <a:r>
              <a:rPr lang="es-ES" altLang="es-PE" sz="1900"/>
              <a:t> que es independiente de cualquier hoja de cálculo.</a:t>
            </a:r>
          </a:p>
          <a:p>
            <a:pPr eaLnBrk="1" hangingPunct="1">
              <a:lnSpc>
                <a:spcPct val="80000"/>
              </a:lnSpc>
            </a:pPr>
            <a:r>
              <a:rPr lang="es-ES" altLang="es-PE" sz="1900"/>
              <a:t>Luego, cuando en una nueva hoja necesite estas funciones, solo deberá importar este archivo para incorporarlo.</a:t>
            </a:r>
          </a:p>
          <a:p>
            <a:pPr eaLnBrk="1" hangingPunct="1">
              <a:lnSpc>
                <a:spcPct val="80000"/>
              </a:lnSpc>
            </a:pPr>
            <a:r>
              <a:rPr lang="es-ES_tradnl" altLang="es-PE" sz="1900">
                <a:solidFill>
                  <a:schemeClr val="accent1"/>
                </a:solidFill>
              </a:rPr>
              <a:t>Consejo:</a:t>
            </a:r>
            <a:r>
              <a:rPr lang="es-ES_tradnl" altLang="es-PE" sz="1900"/>
              <a:t> Aproveche las ventajas que proporciona la programación modular.</a:t>
            </a:r>
          </a:p>
          <a:p>
            <a:pPr eaLnBrk="1" hangingPunct="1">
              <a:lnSpc>
                <a:spcPct val="80000"/>
              </a:lnSpc>
            </a:pPr>
            <a:r>
              <a:rPr lang="es-ES_tradnl" altLang="es-PE" sz="1900">
                <a:solidFill>
                  <a:schemeClr val="accent1"/>
                </a:solidFill>
              </a:rPr>
              <a:t>Consejo:</a:t>
            </a:r>
            <a:r>
              <a:rPr lang="es-ES_tradnl" altLang="es-PE" sz="1900"/>
              <a:t> </a:t>
            </a:r>
            <a:r>
              <a:rPr lang="es-ES" altLang="es-PE" sz="1900"/>
              <a:t>agrupe todas las funciones que usted considere de utilización general en uno o dos módulos y luego utilice las opciones de importación y exportación para incorporarlos a sus programas.</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fecha 3"/>
          <p:cNvSpPr>
            <a:spLocks noGrp="1"/>
          </p:cNvSpPr>
          <p:nvPr>
            <p:ph type="dt" sz="quarter" idx="10"/>
          </p:nvPr>
        </p:nvSpPr>
        <p:spPr/>
        <p:txBody>
          <a:bodyPr/>
          <a:lstStyle/>
          <a:p>
            <a:pPr>
              <a:defRPr/>
            </a:pPr>
            <a:fld id="{90DEA24C-BF5B-4E3A-96D2-00D727E1023F}" type="datetime1">
              <a:rPr lang="es-ES" altLang="es-PE" smtClean="0"/>
              <a:t>07/03/2022</a:t>
            </a:fld>
            <a:endParaRPr lang="es-ES" altLang="en-US"/>
          </a:p>
        </p:txBody>
      </p:sp>
      <p:sp>
        <p:nvSpPr>
          <p:cNvPr id="6" name="Marcador de número de diapositiva 5"/>
          <p:cNvSpPr>
            <a:spLocks noGrp="1"/>
          </p:cNvSpPr>
          <p:nvPr>
            <p:ph type="sldNum" sz="quarter" idx="12"/>
          </p:nvPr>
        </p:nvSpPr>
        <p:spPr/>
        <p:txBody>
          <a:bodyPr/>
          <a:lstStyle/>
          <a:p>
            <a:pPr>
              <a:defRPr/>
            </a:pPr>
            <a:fld id="{A3BCC904-1A12-489B-8BD1-0E3E02DAF532}" type="slidenum">
              <a:rPr lang="es-ES" altLang="en-US"/>
              <a:pPr>
                <a:defRPr/>
              </a:pPr>
              <a:t>86</a:t>
            </a:fld>
            <a:endParaRPr lang="es-ES" altLang="en-US"/>
          </a:p>
        </p:txBody>
      </p:sp>
      <p:sp>
        <p:nvSpPr>
          <p:cNvPr id="106500" name="Rectangle 2"/>
          <p:cNvSpPr>
            <a:spLocks noGrp="1" noChangeArrowheads="1"/>
          </p:cNvSpPr>
          <p:nvPr>
            <p:ph type="title"/>
          </p:nvPr>
        </p:nvSpPr>
        <p:spPr/>
        <p:txBody>
          <a:bodyPr/>
          <a:lstStyle/>
          <a:p>
            <a:pPr eaLnBrk="1" hangingPunct="1"/>
            <a:r>
              <a:rPr lang="es-ES" altLang="es-PE" b="0"/>
              <a:t>Importar y Exportar módulos</a:t>
            </a:r>
            <a:endParaRPr lang="es-ES" altLang="es-PE"/>
          </a:p>
        </p:txBody>
      </p:sp>
      <p:sp>
        <p:nvSpPr>
          <p:cNvPr id="106501" name="Rectangle 3"/>
          <p:cNvSpPr>
            <a:spLocks noGrp="1" noChangeArrowheads="1"/>
          </p:cNvSpPr>
          <p:nvPr>
            <p:ph type="body" idx="1"/>
          </p:nvPr>
        </p:nvSpPr>
        <p:spPr>
          <a:xfrm>
            <a:off x="468313" y="1719263"/>
            <a:ext cx="8218487" cy="4375150"/>
          </a:xfrm>
        </p:spPr>
        <p:txBody>
          <a:bodyPr/>
          <a:lstStyle/>
          <a:p>
            <a:pPr algn="ctr" eaLnBrk="1" hangingPunct="1">
              <a:lnSpc>
                <a:spcPct val="80000"/>
              </a:lnSpc>
              <a:buFont typeface="Wingdings" panose="05000000000000000000" pitchFamily="2" charset="2"/>
              <a:buNone/>
            </a:pPr>
            <a:r>
              <a:rPr lang="es-ES" altLang="es-PE" sz="1900" b="1" u="sng"/>
              <a:t>Exportar un módulo. Guardar un módulo en un archivo</a:t>
            </a:r>
          </a:p>
          <a:p>
            <a:pPr eaLnBrk="1" hangingPunct="1">
              <a:lnSpc>
                <a:spcPct val="80000"/>
              </a:lnSpc>
            </a:pPr>
            <a:r>
              <a:rPr lang="es-ES" altLang="es-PE" sz="1400"/>
              <a:t>Abra la hoja donde tiene los procedimientos que desea exportar</a:t>
            </a:r>
          </a:p>
          <a:p>
            <a:pPr eaLnBrk="1" hangingPunct="1">
              <a:lnSpc>
                <a:spcPct val="80000"/>
              </a:lnSpc>
            </a:pPr>
            <a:r>
              <a:rPr lang="es-ES" altLang="es-PE" sz="1400"/>
              <a:t>1. Pase al editor de Visual Basic y active el módulo a exportar.</a:t>
            </a:r>
          </a:p>
          <a:p>
            <a:pPr eaLnBrk="1" hangingPunct="1">
              <a:lnSpc>
                <a:spcPct val="80000"/>
              </a:lnSpc>
            </a:pPr>
            <a:r>
              <a:rPr lang="es-ES" altLang="es-PE" sz="1400"/>
              <a:t>2. Active la opción de la barra de menús </a:t>
            </a:r>
            <a:r>
              <a:rPr lang="es-ES" altLang="es-PE" sz="1400" b="1"/>
              <a:t>Archivo/ Exportar archivo</a:t>
            </a:r>
            <a:r>
              <a:rPr lang="es-ES" altLang="es-PE" sz="1400"/>
              <a:t>. Aparece un cuadro de diálogo.</a:t>
            </a:r>
          </a:p>
          <a:p>
            <a:pPr eaLnBrk="1" hangingPunct="1">
              <a:lnSpc>
                <a:spcPct val="80000"/>
              </a:lnSpc>
            </a:pPr>
            <a:r>
              <a:rPr lang="es-ES" altLang="es-PE" sz="1400"/>
              <a:t>3. En cuadro de edición </a:t>
            </a:r>
            <a:r>
              <a:rPr lang="es-ES" altLang="es-PE" sz="1400" b="1"/>
              <a:t>Nombre de Archivo</a:t>
            </a:r>
            <a:r>
              <a:rPr lang="es-ES" altLang="es-PE" sz="1400"/>
              <a:t>, teclee el nombre para el archivo donde se guardará el módulo, por ejemplo "General.Bas", observe que .BAS es la extensión de estos archivos.</a:t>
            </a:r>
          </a:p>
          <a:p>
            <a:pPr eaLnBrk="1" hangingPunct="1">
              <a:lnSpc>
                <a:spcPct val="80000"/>
              </a:lnSpc>
            </a:pPr>
            <a:r>
              <a:rPr lang="es-ES" altLang="es-PE" sz="1400"/>
              <a:t>4. Pulse sobre el botón </a:t>
            </a:r>
            <a:r>
              <a:rPr lang="es-ES" altLang="es-PE" sz="1400" b="1"/>
              <a:t>Guardar</a:t>
            </a:r>
            <a:r>
              <a:rPr lang="es-ES" altLang="es-PE" sz="1400"/>
              <a:t>.</a:t>
            </a:r>
          </a:p>
          <a:p>
            <a:pPr eaLnBrk="1" hangingPunct="1">
              <a:lnSpc>
                <a:spcPct val="80000"/>
              </a:lnSpc>
              <a:buFont typeface="Wingdings" panose="05000000000000000000" pitchFamily="2" charset="2"/>
              <a:buNone/>
            </a:pPr>
            <a:endParaRPr lang="es-ES" altLang="es-PE" sz="800"/>
          </a:p>
          <a:p>
            <a:pPr algn="ctr" eaLnBrk="1" hangingPunct="1">
              <a:lnSpc>
                <a:spcPct val="80000"/>
              </a:lnSpc>
              <a:buFont typeface="Wingdings" panose="05000000000000000000" pitchFamily="2" charset="2"/>
              <a:buNone/>
            </a:pPr>
            <a:r>
              <a:rPr lang="es-ES" altLang="es-PE" sz="1900" b="1" u="sng"/>
              <a:t>Importar un módulo</a:t>
            </a:r>
          </a:p>
          <a:p>
            <a:pPr eaLnBrk="1" hangingPunct="1">
              <a:lnSpc>
                <a:spcPct val="80000"/>
              </a:lnSpc>
            </a:pPr>
            <a:r>
              <a:rPr lang="es-ES" altLang="es-PE" sz="1400"/>
              <a:t>Cierre todos los archivos de Excel y abra uno nuevo.</a:t>
            </a:r>
          </a:p>
          <a:p>
            <a:pPr eaLnBrk="1" hangingPunct="1">
              <a:lnSpc>
                <a:spcPct val="80000"/>
              </a:lnSpc>
            </a:pPr>
            <a:r>
              <a:rPr lang="es-ES" altLang="es-PE" sz="1400"/>
              <a:t>1. Active el editor Visual Basic.</a:t>
            </a:r>
          </a:p>
          <a:p>
            <a:pPr eaLnBrk="1" hangingPunct="1">
              <a:lnSpc>
                <a:spcPct val="80000"/>
              </a:lnSpc>
            </a:pPr>
            <a:r>
              <a:rPr lang="es-ES" altLang="es-PE" sz="1400"/>
              <a:t>2. Active opción de la barra de menús </a:t>
            </a:r>
            <a:r>
              <a:rPr lang="es-ES" altLang="es-PE" sz="1400" b="1"/>
              <a:t>Archivo/ Importar Archivo</a:t>
            </a:r>
            <a:r>
              <a:rPr lang="es-ES" altLang="es-PE" sz="1400"/>
              <a:t>. Aparece un cuadro de diálogo.</a:t>
            </a:r>
          </a:p>
          <a:p>
            <a:pPr eaLnBrk="1" hangingPunct="1">
              <a:lnSpc>
                <a:spcPct val="80000"/>
              </a:lnSpc>
            </a:pPr>
            <a:r>
              <a:rPr lang="es-ES" altLang="es-PE" sz="1400"/>
              <a:t>3. Seleccione en la lista </a:t>
            </a:r>
            <a:r>
              <a:rPr lang="es-ES" altLang="es-PE" sz="1400" b="1"/>
              <a:t>Buscar en: </a:t>
            </a:r>
            <a:r>
              <a:rPr lang="es-ES" altLang="es-PE" sz="1400"/>
              <a:t>la carpeta donde tiene ubicado el archivo a importar</a:t>
            </a:r>
          </a:p>
          <a:p>
            <a:pPr eaLnBrk="1" hangingPunct="1">
              <a:lnSpc>
                <a:spcPct val="80000"/>
              </a:lnSpc>
            </a:pPr>
            <a:r>
              <a:rPr lang="es-ES" altLang="es-PE" sz="1400"/>
              <a:t>4. Una vez localizada la carpeta, seleccione el archivo a importar (General.Bas en el ejemplo) y pulse sobre </a:t>
            </a:r>
            <a:r>
              <a:rPr lang="es-ES" altLang="es-PE" sz="1400" b="1"/>
              <a:t>Abrir</a:t>
            </a:r>
            <a:r>
              <a:rPr lang="es-ES" altLang="es-PE" sz="1400"/>
              <a:t>.</a:t>
            </a:r>
          </a:p>
          <a:p>
            <a:pPr eaLnBrk="1" hangingPunct="1">
              <a:lnSpc>
                <a:spcPct val="80000"/>
              </a:lnSpc>
            </a:pPr>
            <a:r>
              <a:rPr lang="es-ES" altLang="es-PE" sz="1400"/>
              <a:t>Observe como en la ventana de proyecto se ha incorporado un nuevo módulo que contiene todos los procedimientos y funciones del archivo importado.</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fecha 4"/>
          <p:cNvSpPr>
            <a:spLocks noGrp="1"/>
          </p:cNvSpPr>
          <p:nvPr>
            <p:ph type="dt" sz="quarter" idx="10"/>
          </p:nvPr>
        </p:nvSpPr>
        <p:spPr/>
        <p:txBody>
          <a:bodyPr/>
          <a:lstStyle/>
          <a:p>
            <a:pPr>
              <a:defRPr/>
            </a:pPr>
            <a:fld id="{E62ABABA-A61B-4362-80F7-BC06DFB6C92D}" type="datetime1">
              <a:rPr lang="es-ES" altLang="es-PE" smtClean="0"/>
              <a:t>07/03/2022</a:t>
            </a:fld>
            <a:endParaRPr lang="es-ES" altLang="en-US"/>
          </a:p>
        </p:txBody>
      </p:sp>
      <p:sp>
        <p:nvSpPr>
          <p:cNvPr id="7" name="Marcador de número de diapositiva 6"/>
          <p:cNvSpPr>
            <a:spLocks noGrp="1"/>
          </p:cNvSpPr>
          <p:nvPr>
            <p:ph type="sldNum" sz="quarter" idx="12"/>
          </p:nvPr>
        </p:nvSpPr>
        <p:spPr/>
        <p:txBody>
          <a:bodyPr/>
          <a:lstStyle/>
          <a:p>
            <a:pPr>
              <a:defRPr/>
            </a:pPr>
            <a:fld id="{A03E6470-42E5-445A-A198-0330CB4E2B63}" type="slidenum">
              <a:rPr lang="es-ES" altLang="en-US"/>
              <a:pPr>
                <a:defRPr/>
              </a:pPr>
              <a:t>87</a:t>
            </a:fld>
            <a:endParaRPr lang="es-ES" altLang="en-US"/>
          </a:p>
        </p:txBody>
      </p:sp>
      <p:sp>
        <p:nvSpPr>
          <p:cNvPr id="107524" name="Rectangle 2"/>
          <p:cNvSpPr>
            <a:spLocks noGrp="1" noChangeArrowheads="1"/>
          </p:cNvSpPr>
          <p:nvPr>
            <p:ph type="title"/>
          </p:nvPr>
        </p:nvSpPr>
        <p:spPr/>
        <p:txBody>
          <a:bodyPr/>
          <a:lstStyle/>
          <a:p>
            <a:pPr eaLnBrk="1" hangingPunct="1"/>
            <a:r>
              <a:rPr lang="es-ES" altLang="es-PE" b="0"/>
              <a:t>La grabadora de macros</a:t>
            </a:r>
            <a:endParaRPr lang="es-ES" altLang="es-PE"/>
          </a:p>
        </p:txBody>
      </p:sp>
      <p:sp>
        <p:nvSpPr>
          <p:cNvPr id="107525" name="Rectangle 3"/>
          <p:cNvSpPr>
            <a:spLocks noGrp="1" noChangeArrowheads="1"/>
          </p:cNvSpPr>
          <p:nvPr>
            <p:ph type="body" sz="half" idx="1"/>
          </p:nvPr>
        </p:nvSpPr>
        <p:spPr>
          <a:xfrm>
            <a:off x="457200" y="1719263"/>
            <a:ext cx="8218488" cy="1219200"/>
          </a:xfrm>
        </p:spPr>
        <p:txBody>
          <a:bodyPr/>
          <a:lstStyle/>
          <a:p>
            <a:pPr eaLnBrk="1" hangingPunct="1">
              <a:lnSpc>
                <a:spcPct val="80000"/>
              </a:lnSpc>
            </a:pPr>
            <a:r>
              <a:rPr lang="es-ES_tradnl" altLang="es-PE" sz="1500"/>
              <a:t>Microsoft Excel lleva incluida una utilidad que sirve para registrar acciones que se llevan a cabo en un libro de trabajo y registrarlas en forma de macro.</a:t>
            </a:r>
          </a:p>
          <a:p>
            <a:pPr eaLnBrk="1" hangingPunct="1">
              <a:lnSpc>
                <a:spcPct val="80000"/>
              </a:lnSpc>
            </a:pPr>
            <a:r>
              <a:rPr lang="es-ES_tradnl" altLang="es-PE" sz="1500"/>
              <a:t>Podemos aprovechar esta utilidad para generar código engorroso por su sintaxis un tanto complicada de recordar, además de ahorrar tiempo.</a:t>
            </a:r>
          </a:p>
          <a:p>
            <a:pPr eaLnBrk="1" hangingPunct="1">
              <a:lnSpc>
                <a:spcPct val="80000"/>
              </a:lnSpc>
            </a:pPr>
            <a:r>
              <a:rPr lang="es-ES_tradnl" altLang="es-PE" sz="1500"/>
              <a:t>Casi siempre después deberemos modificarlo para adaptarlo a nuestros programas</a:t>
            </a:r>
            <a:endParaRPr lang="es-ES" altLang="es-PE" sz="1500"/>
          </a:p>
        </p:txBody>
      </p:sp>
      <p:pic>
        <p:nvPicPr>
          <p:cNvPr id="107526" name="Picture 6"/>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2771775" y="3079750"/>
            <a:ext cx="3887788" cy="2790825"/>
          </a:xfrm>
          <a:noFill/>
        </p:spPr>
      </p:pic>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3"/>
          <p:cNvSpPr>
            <a:spLocks noGrp="1"/>
          </p:cNvSpPr>
          <p:nvPr>
            <p:ph type="dt" sz="quarter" idx="10"/>
          </p:nvPr>
        </p:nvSpPr>
        <p:spPr/>
        <p:txBody>
          <a:bodyPr/>
          <a:lstStyle/>
          <a:p>
            <a:pPr>
              <a:defRPr/>
            </a:pPr>
            <a:fld id="{2FEAE893-C1BD-4413-B751-6F1BF18FDD25}" type="datetime1">
              <a:rPr lang="es-ES" altLang="es-PE" smtClean="0"/>
              <a:t>07/03/2022</a:t>
            </a:fld>
            <a:endParaRPr lang="es-ES" altLang="en-US"/>
          </a:p>
        </p:txBody>
      </p:sp>
      <p:sp>
        <p:nvSpPr>
          <p:cNvPr id="13" name="Marcador de número de diapositiva 5"/>
          <p:cNvSpPr>
            <a:spLocks noGrp="1"/>
          </p:cNvSpPr>
          <p:nvPr>
            <p:ph type="sldNum" sz="quarter" idx="12"/>
          </p:nvPr>
        </p:nvSpPr>
        <p:spPr/>
        <p:txBody>
          <a:bodyPr/>
          <a:lstStyle/>
          <a:p>
            <a:pPr>
              <a:defRPr/>
            </a:pPr>
            <a:fld id="{37B0041F-E982-44A5-9CDC-9E9726D29AC3}" type="slidenum">
              <a:rPr lang="es-ES" altLang="en-US"/>
              <a:pPr>
                <a:defRPr/>
              </a:pPr>
              <a:t>88</a:t>
            </a:fld>
            <a:endParaRPr lang="es-ES" altLang="en-US"/>
          </a:p>
        </p:txBody>
      </p:sp>
      <p:sp>
        <p:nvSpPr>
          <p:cNvPr id="108548" name="Rectangle 2"/>
          <p:cNvSpPr>
            <a:spLocks noGrp="1" noChangeArrowheads="1"/>
          </p:cNvSpPr>
          <p:nvPr>
            <p:ph type="title"/>
          </p:nvPr>
        </p:nvSpPr>
        <p:spPr>
          <a:xfrm>
            <a:off x="457200" y="122238"/>
            <a:ext cx="7543800" cy="307975"/>
          </a:xfrm>
        </p:spPr>
        <p:txBody>
          <a:bodyPr/>
          <a:lstStyle/>
          <a:p>
            <a:pPr eaLnBrk="1" hangingPunct="1"/>
            <a:r>
              <a:rPr lang="es-ES" altLang="es-PE" sz="2100"/>
              <a:t>Macro realizada con Grabadora y alguna modificación</a:t>
            </a:r>
          </a:p>
        </p:txBody>
      </p:sp>
      <p:graphicFrame>
        <p:nvGraphicFramePr>
          <p:cNvPr id="371750" name="Group 38"/>
          <p:cNvGraphicFramePr>
            <a:graphicFrameLocks noGrp="1"/>
          </p:cNvGraphicFramePr>
          <p:nvPr/>
        </p:nvGraphicFramePr>
        <p:xfrm>
          <a:off x="684213" y="692150"/>
          <a:ext cx="7991475" cy="5545138"/>
        </p:xfrm>
        <a:graphic>
          <a:graphicData uri="http://schemas.openxmlformats.org/drawingml/2006/table">
            <a:tbl>
              <a:tblPr/>
              <a:tblGrid>
                <a:gridCol w="3959225">
                  <a:extLst>
                    <a:ext uri="{9D8B030D-6E8A-4147-A177-3AD203B41FA5}">
                      <a16:colId xmlns:a16="http://schemas.microsoft.com/office/drawing/2014/main" val="3219654057"/>
                    </a:ext>
                  </a:extLst>
                </a:gridCol>
                <a:gridCol w="4032250">
                  <a:extLst>
                    <a:ext uri="{9D8B030D-6E8A-4147-A177-3AD203B41FA5}">
                      <a16:colId xmlns:a16="http://schemas.microsoft.com/office/drawing/2014/main" val="3173840664"/>
                    </a:ext>
                  </a:extLst>
                </a:gridCol>
              </a:tblGrid>
              <a:tr h="5545138">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Sub</a:t>
                      </a:r>
                      <a:r>
                        <a:rPr kumimoji="0" lang="es-ES" altLang="es-PE" sz="1100" b="0" i="0" u="none" strike="noStrike" cap="none" normalizeH="0" baseline="0">
                          <a:ln>
                            <a:noFill/>
                          </a:ln>
                          <a:solidFill>
                            <a:schemeClr val="tx1"/>
                          </a:solidFill>
                          <a:effectLst/>
                          <a:latin typeface="Arial" panose="020B0604020202020204" pitchFamily="34" charset="0"/>
                        </a:rPr>
                        <a:t> Poner_Bordes()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Worksheets("Hoja4").Activate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9900"/>
                          </a:solidFill>
                          <a:effectLst/>
                          <a:latin typeface="Arial" panose="020B0604020202020204" pitchFamily="34" charset="0"/>
                        </a:rPr>
                        <a:t>    ' Seleccionar el rango B5:D10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Range("B5:D10").Select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 No hay borde diagonal hacia abajo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Selection.Borders(xlDiagonalDown).LineStyle = xlNone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9900"/>
                          </a:solidFill>
                          <a:effectLst/>
                          <a:latin typeface="Arial" panose="020B0604020202020204" pitchFamily="34" charset="0"/>
                        </a:rPr>
                        <a:t>    ' No hay borde diagonal hacia arriba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Selection.Borders(xlDiagonalUp).LineStyle = xlNone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9900"/>
                          </a:solidFill>
                          <a:effectLst/>
                          <a:latin typeface="Arial" panose="020B0604020202020204" pitchFamily="34" charset="0"/>
                        </a:rPr>
                        <a:t>    ' Borde izquierdo de la seleccón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With</a:t>
                      </a:r>
                      <a:r>
                        <a:rPr kumimoji="0" lang="es-ES" altLang="es-PE" sz="1100" b="0" i="0" u="none" strike="noStrike" cap="none" normalizeH="0" baseline="0">
                          <a:ln>
                            <a:noFill/>
                          </a:ln>
                          <a:solidFill>
                            <a:schemeClr val="tx1"/>
                          </a:solidFill>
                          <a:effectLst/>
                          <a:latin typeface="Arial" panose="020B0604020202020204" pitchFamily="34" charset="0"/>
                        </a:rPr>
                        <a:t> Selection.Borders(xlEdgeLeft)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.LineStyle = xlContinuous </a:t>
                      </a:r>
                      <a:r>
                        <a:rPr kumimoji="0" lang="es-ES" altLang="es-PE" sz="1100" b="0" i="0" u="none" strike="noStrike" cap="none" normalizeH="0" baseline="0">
                          <a:ln>
                            <a:noFill/>
                          </a:ln>
                          <a:solidFill>
                            <a:srgbClr val="009900"/>
                          </a:solidFill>
                          <a:effectLst/>
                          <a:latin typeface="Arial" panose="020B0604020202020204" pitchFamily="34" charset="0"/>
                        </a:rPr>
                        <a:t>'Estilo de línea continuo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.Weight = xlMedium </a:t>
                      </a:r>
                      <a:r>
                        <a:rPr kumimoji="0" lang="es-ES" altLang="es-PE" sz="1100" b="0" i="0" u="none" strike="noStrike" cap="none" normalizeH="0" baseline="0">
                          <a:ln>
                            <a:noFill/>
                          </a:ln>
                          <a:solidFill>
                            <a:srgbClr val="009900"/>
                          </a:solidFill>
                          <a:effectLst/>
                          <a:latin typeface="Arial" panose="020B0604020202020204" pitchFamily="34" charset="0"/>
                        </a:rPr>
                        <a:t>' Ancho de línea Medio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.ColorIndex = xlAutomatic </a:t>
                      </a:r>
                      <a:r>
                        <a:rPr kumimoji="0" lang="es-ES" altLang="es-PE" sz="1100" b="0" i="0" u="none" strike="noStrike" cap="none" normalizeH="0" baseline="0">
                          <a:ln>
                            <a:noFill/>
                          </a:ln>
                          <a:solidFill>
                            <a:srgbClr val="009900"/>
                          </a:solidFill>
                          <a:effectLst/>
                          <a:latin typeface="Arial" panose="020B0604020202020204" pitchFamily="34" charset="0"/>
                        </a:rPr>
                        <a:t>' Color de línea automático (negro)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With</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 Borde superior de la selección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With</a:t>
                      </a:r>
                      <a:r>
                        <a:rPr kumimoji="0" lang="es-ES" altLang="es-PE" sz="1100" b="0" i="0" u="none" strike="noStrike" cap="none" normalizeH="0" baseline="0">
                          <a:ln>
                            <a:noFill/>
                          </a:ln>
                          <a:solidFill>
                            <a:schemeClr val="tx1"/>
                          </a:solidFill>
                          <a:effectLst/>
                          <a:latin typeface="Arial" panose="020B0604020202020204" pitchFamily="34" charset="0"/>
                        </a:rPr>
                        <a:t> Selection.Borders(xlEdgeTop)</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.LineStyle = xlContinuous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.Weight = xlMedium</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.ColorIndex = xlAutomatic</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With</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9900"/>
                          </a:solidFill>
                          <a:effectLst/>
                          <a:latin typeface="Arial" panose="020B0604020202020204" pitchFamily="34" charset="0"/>
                        </a:rPr>
                        <a:t>    ' Borde inferior de la selección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With</a:t>
                      </a:r>
                      <a:r>
                        <a:rPr kumimoji="0" lang="es-ES" altLang="es-PE" sz="1100" b="0" i="0" u="none" strike="noStrike" cap="none" normalizeH="0" baseline="0">
                          <a:ln>
                            <a:noFill/>
                          </a:ln>
                          <a:solidFill>
                            <a:schemeClr val="tx1"/>
                          </a:solidFill>
                          <a:effectLst/>
                          <a:latin typeface="Arial" panose="020B0604020202020204" pitchFamily="34" charset="0"/>
                        </a:rPr>
                        <a:t> Selection.Borders(xlEdgeBottom)</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.LineStyle = xlContinuous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.Weight = xlMedium</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.ColorIndex = xlAutomatic</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With</a:t>
                      </a:r>
                      <a:r>
                        <a:rPr kumimoji="0" lang="es-ES" altLang="es-PE" sz="1100" b="0" i="0" u="none" strike="noStrike" cap="none" normalizeH="0" baseline="0">
                          <a:ln>
                            <a:noFill/>
                          </a:ln>
                          <a:solidFill>
                            <a:schemeClr val="tx1"/>
                          </a:solidFill>
                          <a:effectLst/>
                          <a:latin typeface="Arial" panose="020B0604020202020204" pitchFamily="34"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With </a:t>
                      </a:r>
                      <a:r>
                        <a:rPr kumimoji="0" lang="es-ES" altLang="es-PE" sz="1100" b="0" i="0" u="none" strike="noStrike" cap="none" normalizeH="0" baseline="0">
                          <a:ln>
                            <a:noFill/>
                          </a:ln>
                          <a:solidFill>
                            <a:schemeClr val="tx1"/>
                          </a:solidFill>
                          <a:effectLst/>
                          <a:latin typeface="Arial" panose="020B0604020202020204" pitchFamily="34" charset="0"/>
                        </a:rPr>
                        <a:t>Selection.Borders(xlEdgeRight) </a:t>
                      </a:r>
                      <a:r>
                        <a:rPr kumimoji="0" lang="es-ES" altLang="es-PE" sz="1100" b="0" i="0" u="none" strike="noStrike" cap="none" normalizeH="0" baseline="0">
                          <a:ln>
                            <a:noFill/>
                          </a:ln>
                          <a:solidFill>
                            <a:srgbClr val="009900"/>
                          </a:solidFill>
                          <a:effectLst/>
                          <a:latin typeface="Arial" panose="020B0604020202020204" pitchFamily="34" charset="0"/>
                        </a:rPr>
                        <a:t>' Borde derecho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.LineStyle = xlContinuous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.Weight = xlMedium</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.ColorIndex = xlAutomatic</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With</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9900"/>
                          </a:solidFill>
                          <a:effectLst/>
                          <a:latin typeface="Arial" panose="020B0604020202020204" pitchFamily="34" charset="0"/>
                        </a:rPr>
                        <a:t>' Bordes verticales interiores de la selección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With </a:t>
                      </a:r>
                      <a:r>
                        <a:rPr kumimoji="0" lang="es-ES" altLang="es-PE" sz="1100" b="0" i="0" u="none" strike="noStrike" cap="none" normalizeH="0" baseline="0">
                          <a:ln>
                            <a:noFill/>
                          </a:ln>
                          <a:solidFill>
                            <a:schemeClr val="tx1"/>
                          </a:solidFill>
                          <a:effectLst/>
                          <a:latin typeface="Arial" panose="020B0604020202020204" pitchFamily="34" charset="0"/>
                        </a:rPr>
                        <a:t>Selection.Borders(xlInsideVertical)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.LineStyle = xlContinuous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.Weight = xlThin </a:t>
                      </a:r>
                      <a:r>
                        <a:rPr kumimoji="0" lang="es-ES" altLang="es-PE" sz="1100" b="0" i="0" u="none" strike="noStrike" cap="none" normalizeH="0" baseline="0">
                          <a:ln>
                            <a:noFill/>
                          </a:ln>
                          <a:solidFill>
                            <a:srgbClr val="009900"/>
                          </a:solidFill>
                          <a:effectLst/>
                          <a:latin typeface="Arial" panose="020B0604020202020204" pitchFamily="34" charset="0"/>
                        </a:rPr>
                        <a:t>' Ancho Simple.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.ColorIndex = xlAutomatic</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With</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 No hay bordes horiontales interiores en la selección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Selection.Borders(xlInsideHorizontal).LineStyle = xlNone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 Seleccionar rango B9:D9</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Range("B9:D9").Select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 No hay borde diagonal hacia arriba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Selection.Borders(xlDiagonalDown).LineStyle = xlNone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 No hay borde diagonal hacia arriba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Selection.Borders(xlDiagonalUp).LineStyle = xlNone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 Borde inferior de la selección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With</a:t>
                      </a:r>
                      <a:r>
                        <a:rPr kumimoji="0" lang="es-ES" altLang="es-PE" sz="1100" b="0" i="0" u="none" strike="noStrike" cap="none" normalizeH="0" baseline="0">
                          <a:ln>
                            <a:noFill/>
                          </a:ln>
                          <a:solidFill>
                            <a:schemeClr val="tx1"/>
                          </a:solidFill>
                          <a:effectLst/>
                          <a:latin typeface="Arial" panose="020B0604020202020204" pitchFamily="34" charset="0"/>
                        </a:rPr>
                        <a:t> Selection.Borders(xlEdgeBottom) </a:t>
                      </a:r>
                      <a:r>
                        <a:rPr kumimoji="0" lang="es-ES" altLang="es-PE" sz="1100" b="0" i="0" u="none" strike="noStrike" cap="none" normalizeH="0" baseline="0">
                          <a:ln>
                            <a:noFill/>
                          </a:ln>
                          <a:solidFill>
                            <a:srgbClr val="009900"/>
                          </a:solidFill>
                          <a:effectLst/>
                          <a:latin typeface="Arial" panose="020B0604020202020204" pitchFamily="34" charset="0"/>
                        </a:rPr>
                        <a:t>' Doble línea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.LineStyle = xlDouble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.Weight = xlThick</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.ColorIndex = xlAutomatic</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With</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Range("A1").Select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40350093"/>
                  </a:ext>
                </a:extLst>
              </a:tr>
            </a:tbl>
          </a:graphicData>
        </a:graphic>
      </p:graphicFrame>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fecha 3"/>
          <p:cNvSpPr>
            <a:spLocks noGrp="1"/>
          </p:cNvSpPr>
          <p:nvPr>
            <p:ph type="dt" sz="quarter" idx="10"/>
          </p:nvPr>
        </p:nvSpPr>
        <p:spPr/>
        <p:txBody>
          <a:bodyPr/>
          <a:lstStyle/>
          <a:p>
            <a:pPr>
              <a:defRPr/>
            </a:pPr>
            <a:fld id="{D51AD35A-764B-4C3A-91F2-BCD52311C6EC}" type="datetime1">
              <a:rPr lang="es-ES" altLang="es-PE" smtClean="0"/>
              <a:t>07/03/2022</a:t>
            </a:fld>
            <a:endParaRPr lang="es-ES" altLang="en-US"/>
          </a:p>
        </p:txBody>
      </p:sp>
      <p:sp>
        <p:nvSpPr>
          <p:cNvPr id="6" name="Marcador de número de diapositiva 5"/>
          <p:cNvSpPr>
            <a:spLocks noGrp="1"/>
          </p:cNvSpPr>
          <p:nvPr>
            <p:ph type="sldNum" sz="quarter" idx="12"/>
          </p:nvPr>
        </p:nvSpPr>
        <p:spPr/>
        <p:txBody>
          <a:bodyPr/>
          <a:lstStyle/>
          <a:p>
            <a:pPr>
              <a:defRPr/>
            </a:pPr>
            <a:fld id="{E8905348-B20E-4CDA-80E6-F19783879530}" type="slidenum">
              <a:rPr lang="es-ES" altLang="en-US"/>
              <a:pPr>
                <a:defRPr/>
              </a:pPr>
              <a:t>89</a:t>
            </a:fld>
            <a:endParaRPr lang="es-ES" altLang="en-US"/>
          </a:p>
        </p:txBody>
      </p:sp>
      <p:sp>
        <p:nvSpPr>
          <p:cNvPr id="109572" name="Rectangle 2"/>
          <p:cNvSpPr>
            <a:spLocks noGrp="1" noChangeArrowheads="1"/>
          </p:cNvSpPr>
          <p:nvPr>
            <p:ph type="title"/>
          </p:nvPr>
        </p:nvSpPr>
        <p:spPr/>
        <p:txBody>
          <a:bodyPr/>
          <a:lstStyle/>
          <a:p>
            <a:pPr eaLnBrk="1" hangingPunct="1"/>
            <a:r>
              <a:rPr lang="es-ES_tradnl" altLang="es-PE" sz="3500"/>
              <a:t>Macro con Grabadora y generalizada</a:t>
            </a:r>
            <a:endParaRPr lang="es-ES" altLang="es-PE" sz="3500"/>
          </a:p>
        </p:txBody>
      </p:sp>
      <p:sp>
        <p:nvSpPr>
          <p:cNvPr id="109573" name="Rectangle 3"/>
          <p:cNvSpPr>
            <a:spLocks noGrp="1" noChangeArrowheads="1"/>
          </p:cNvSpPr>
          <p:nvPr>
            <p:ph type="body" idx="1"/>
          </p:nvPr>
        </p:nvSpPr>
        <p:spPr/>
        <p:txBody>
          <a:bodyPr/>
          <a:lstStyle/>
          <a:p>
            <a:pPr eaLnBrk="1" hangingPunct="1">
              <a:lnSpc>
                <a:spcPct val="80000"/>
              </a:lnSpc>
            </a:pPr>
            <a:r>
              <a:rPr lang="es-ES_tradnl" altLang="es-PE" sz="1700"/>
              <a:t>Fichero </a:t>
            </a:r>
            <a:r>
              <a:rPr lang="es-ES_tradnl" altLang="es-PE" sz="1700">
                <a:solidFill>
                  <a:schemeClr val="accent1"/>
                </a:solidFill>
              </a:rPr>
              <a:t>decora.bas</a:t>
            </a:r>
          </a:p>
          <a:p>
            <a:pPr eaLnBrk="1" hangingPunct="1">
              <a:lnSpc>
                <a:spcPct val="80000"/>
              </a:lnSpc>
            </a:pPr>
            <a:r>
              <a:rPr lang="es-ES_tradnl" altLang="es-PE" sz="1700"/>
              <a:t>Podemos crear una Macro con la Grabadora y luego perfeccionarla y darle carácter más general introduciendo parámetros.</a:t>
            </a:r>
            <a:endParaRPr lang="es-ES" altLang="es-PE" sz="1700"/>
          </a:p>
          <a:p>
            <a:pPr eaLnBrk="1" hangingPunct="1">
              <a:lnSpc>
                <a:spcPct val="80000"/>
              </a:lnSpc>
            </a:pPr>
            <a:r>
              <a:rPr lang="es-ES_tradnl" altLang="es-PE" sz="1700"/>
              <a:t>Esta macro pone bordes a una tabla, en la primera fila pone doble línea.</a:t>
            </a:r>
          </a:p>
          <a:p>
            <a:pPr eaLnBrk="1" hangingPunct="1">
              <a:lnSpc>
                <a:spcPct val="80000"/>
              </a:lnSpc>
            </a:pPr>
            <a:r>
              <a:rPr lang="es-ES" altLang="es-PE" sz="1700"/>
              <a:t>El primer parámetro es el número de hoja (no el nombre), y el segundo la casilla inicial</a:t>
            </a:r>
          </a:p>
          <a:p>
            <a:pPr eaLnBrk="1" hangingPunct="1">
              <a:lnSpc>
                <a:spcPct val="80000"/>
              </a:lnSpc>
            </a:pPr>
            <a:r>
              <a:rPr lang="es-ES" altLang="es-PE" sz="1700"/>
              <a:t>La macro se encargará de seleccionar todas las casillas adyacentes y de buscar la primera fila.</a:t>
            </a:r>
          </a:p>
          <a:p>
            <a:pPr eaLnBrk="1" hangingPunct="1">
              <a:lnSpc>
                <a:spcPct val="80000"/>
              </a:lnSpc>
            </a:pPr>
            <a:r>
              <a:rPr lang="es-ES" altLang="es-PE" sz="1700"/>
              <a:t>En esta macro además se han incluido funcionalidades como borrar los formatos antes de aplicar las líneas, ajustar el ancho de las columnas, etc.</a:t>
            </a:r>
          </a:p>
          <a:p>
            <a:pPr eaLnBrk="1" hangingPunct="1">
              <a:lnSpc>
                <a:spcPct val="80000"/>
              </a:lnSpc>
            </a:pPr>
            <a:r>
              <a:rPr lang="es-ES" altLang="es-PE" sz="1700"/>
              <a:t>Observe la propiedad </a:t>
            </a:r>
            <a:r>
              <a:rPr lang="es-ES" altLang="es-PE" sz="1700" b="1"/>
              <a:t>CurrentRegion </a:t>
            </a:r>
            <a:r>
              <a:rPr lang="es-ES" altLang="es-PE" sz="1700"/>
              <a:t>del objeto </a:t>
            </a:r>
            <a:r>
              <a:rPr lang="es-ES" altLang="es-PE" sz="1700" b="1"/>
              <a:t>Range</a:t>
            </a:r>
            <a:r>
              <a:rPr lang="es-ES" altLang="es-PE" sz="1700"/>
              <a:t>, esta propiedad devuelve el rango de las casillas llenas adyacentes a una dada.</a:t>
            </a:r>
          </a:p>
          <a:p>
            <a:pPr eaLnBrk="1" hangingPunct="1">
              <a:lnSpc>
                <a:spcPct val="80000"/>
              </a:lnSpc>
            </a:pPr>
            <a:r>
              <a:rPr lang="es-ES" altLang="es-PE" sz="1700"/>
              <a:t>Por ejemplo imagine una hoja con el rango A1:B10 lleno de valores, la instrucción</a:t>
            </a:r>
          </a:p>
          <a:p>
            <a:pPr algn="ctr" eaLnBrk="1" hangingPunct="1">
              <a:lnSpc>
                <a:spcPct val="80000"/>
              </a:lnSpc>
              <a:buFont typeface="Wingdings" panose="05000000000000000000" pitchFamily="2" charset="2"/>
              <a:buNone/>
            </a:pPr>
            <a:r>
              <a:rPr lang="es-ES" altLang="es-PE" sz="1700"/>
              <a:t>ActiveSheet.Range("A1").CurrentRegion.Select</a:t>
            </a:r>
          </a:p>
          <a:p>
            <a:pPr eaLnBrk="1" hangingPunct="1">
              <a:lnSpc>
                <a:spcPct val="80000"/>
              </a:lnSpc>
              <a:buFont typeface="Wingdings" panose="05000000000000000000" pitchFamily="2" charset="2"/>
              <a:buNone/>
            </a:pPr>
            <a:r>
              <a:rPr lang="es-ES" altLang="es-PE" sz="1700"/>
              <a:t>	Seleccionaria el rango correspondiente a A1:B10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fecha 3"/>
          <p:cNvSpPr>
            <a:spLocks noGrp="1"/>
          </p:cNvSpPr>
          <p:nvPr>
            <p:ph type="dt" sz="quarter" idx="10"/>
          </p:nvPr>
        </p:nvSpPr>
        <p:spPr/>
        <p:txBody>
          <a:bodyPr/>
          <a:lstStyle/>
          <a:p>
            <a:pPr>
              <a:defRPr/>
            </a:pPr>
            <a:fld id="{753383FA-36EB-41A1-A897-97AECBB75C9C}" type="datetime1">
              <a:rPr lang="es-ES" altLang="es-PE" smtClean="0"/>
              <a:t>07/03/2022</a:t>
            </a:fld>
            <a:endParaRPr lang="es-ES" altLang="es-PE"/>
          </a:p>
        </p:txBody>
      </p:sp>
      <p:sp>
        <p:nvSpPr>
          <p:cNvPr id="6" name="Marcador de número de diapositiva 5"/>
          <p:cNvSpPr>
            <a:spLocks noGrp="1"/>
          </p:cNvSpPr>
          <p:nvPr>
            <p:ph type="sldNum" sz="quarter" idx="12"/>
          </p:nvPr>
        </p:nvSpPr>
        <p:spPr/>
        <p:txBody>
          <a:bodyPr/>
          <a:lstStyle/>
          <a:p>
            <a:pPr>
              <a:defRPr/>
            </a:pPr>
            <a:fld id="{654E9F96-971B-46C7-91CE-CD2FECDA473B}" type="slidenum">
              <a:rPr lang="es-ES" altLang="es-PE"/>
              <a:pPr>
                <a:defRPr/>
              </a:pPr>
              <a:t>9</a:t>
            </a:fld>
            <a:endParaRPr lang="es-ES" altLang="es-PE"/>
          </a:p>
        </p:txBody>
      </p:sp>
      <p:sp>
        <p:nvSpPr>
          <p:cNvPr id="20484" name="Rectangle 2"/>
          <p:cNvSpPr>
            <a:spLocks noGrp="1" noChangeArrowheads="1"/>
          </p:cNvSpPr>
          <p:nvPr>
            <p:ph type="title"/>
          </p:nvPr>
        </p:nvSpPr>
        <p:spPr/>
        <p:txBody>
          <a:bodyPr/>
          <a:lstStyle/>
          <a:p>
            <a:pPr eaLnBrk="1" hangingPunct="1"/>
            <a:r>
              <a:rPr lang="es-ES_tradnl" altLang="es-PE"/>
              <a:t>Ejercicio 1</a:t>
            </a:r>
            <a:endParaRPr lang="es-ES" altLang="es-PE"/>
          </a:p>
        </p:txBody>
      </p:sp>
      <p:sp>
        <p:nvSpPr>
          <p:cNvPr id="20485" name="Rectangle 3"/>
          <p:cNvSpPr>
            <a:spLocks noGrp="1" noChangeArrowheads="1"/>
          </p:cNvSpPr>
          <p:nvPr>
            <p:ph type="body" idx="1"/>
          </p:nvPr>
        </p:nvSpPr>
        <p:spPr/>
        <p:txBody>
          <a:bodyPr/>
          <a:lstStyle/>
          <a:p>
            <a:pPr eaLnBrk="1" hangingPunct="1">
              <a:lnSpc>
                <a:spcPct val="80000"/>
              </a:lnSpc>
            </a:pPr>
            <a:r>
              <a:rPr lang="es-ES_tradnl" altLang="es-PE" sz="2400"/>
              <a:t>Crear un libro llamado “Rellena.xls”</a:t>
            </a:r>
          </a:p>
          <a:p>
            <a:pPr eaLnBrk="1" hangingPunct="1">
              <a:lnSpc>
                <a:spcPct val="80000"/>
              </a:lnSpc>
            </a:pPr>
            <a:r>
              <a:rPr lang="es-ES_tradnl" altLang="es-PE" sz="2400"/>
              <a:t>Programar un procedimiento que nos pregunte en que hoja queremos situarnos</a:t>
            </a:r>
          </a:p>
          <a:p>
            <a:pPr eaLnBrk="1" hangingPunct="1">
              <a:lnSpc>
                <a:spcPct val="80000"/>
              </a:lnSpc>
            </a:pPr>
            <a:r>
              <a:rPr lang="es-ES_tradnl" altLang="es-PE" sz="2400"/>
              <a:t>Nos pregunte en que celda queremos situarnos</a:t>
            </a:r>
          </a:p>
          <a:p>
            <a:pPr eaLnBrk="1" hangingPunct="1">
              <a:lnSpc>
                <a:spcPct val="80000"/>
              </a:lnSpc>
            </a:pPr>
            <a:r>
              <a:rPr lang="es-ES_tradnl" altLang="es-PE" sz="2400"/>
              <a:t>Nos pregunte lo que queremos escribir</a:t>
            </a:r>
          </a:p>
          <a:p>
            <a:pPr eaLnBrk="1" hangingPunct="1">
              <a:lnSpc>
                <a:spcPct val="80000"/>
              </a:lnSpc>
            </a:pPr>
            <a:r>
              <a:rPr lang="es-ES_tradnl" altLang="es-PE" sz="2400"/>
              <a:t>El programa pone lo que hemos dicho y lo pone de color verde y cursiva, sobre fondo rojo</a:t>
            </a:r>
          </a:p>
          <a:p>
            <a:pPr lvl="1" eaLnBrk="1" hangingPunct="1">
              <a:lnSpc>
                <a:spcPct val="80000"/>
              </a:lnSpc>
            </a:pPr>
            <a:r>
              <a:rPr lang="es-ES_tradnl" altLang="es-PE" sz="2000"/>
              <a:t>Pista: ActiveCell.Interior.Color=RGB(x,y,z)</a:t>
            </a:r>
          </a:p>
          <a:p>
            <a:pPr eaLnBrk="1" hangingPunct="1">
              <a:lnSpc>
                <a:spcPct val="80000"/>
              </a:lnSpc>
            </a:pPr>
            <a:r>
              <a:rPr lang="es-ES_tradnl" altLang="es-PE" sz="2400"/>
              <a:t>Ejecute el programa</a:t>
            </a:r>
          </a:p>
          <a:p>
            <a:pPr lvl="1" eaLnBrk="1" hangingPunct="1">
              <a:lnSpc>
                <a:spcPct val="80000"/>
              </a:lnSpc>
            </a:pPr>
            <a:r>
              <a:rPr lang="es-ES_tradnl" altLang="es-PE" sz="2000"/>
              <a:t>Primero, dando una sola celda</a:t>
            </a:r>
          </a:p>
          <a:p>
            <a:pPr lvl="1" eaLnBrk="1" hangingPunct="1">
              <a:lnSpc>
                <a:spcPct val="80000"/>
              </a:lnSpc>
            </a:pPr>
            <a:r>
              <a:rPr lang="es-ES_tradnl" altLang="es-PE" sz="2000"/>
              <a:t>Segundo. Cuando pida la celda introduzca un rango para ver como funciona Range</a:t>
            </a:r>
          </a:p>
          <a:p>
            <a:pPr eaLnBrk="1" hangingPunct="1">
              <a:lnSpc>
                <a:spcPct val="80000"/>
              </a:lnSpc>
            </a:pPr>
            <a:r>
              <a:rPr lang="es-ES_tradnl" altLang="es-PE" sz="2400"/>
              <a:t>¿Ha usado With – End With?</a:t>
            </a:r>
            <a:endParaRPr lang="es-ES" altLang="es-PE" sz="2400"/>
          </a:p>
        </p:txBody>
      </p:sp>
    </p:spTree>
  </p:cSld>
  <p:clrMapOvr>
    <a:masterClrMapping/>
  </p:clrMapOvr>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3"/>
          <p:cNvSpPr>
            <a:spLocks noGrp="1"/>
          </p:cNvSpPr>
          <p:nvPr>
            <p:ph type="dt" sz="quarter" idx="10"/>
          </p:nvPr>
        </p:nvSpPr>
        <p:spPr/>
        <p:txBody>
          <a:bodyPr/>
          <a:lstStyle/>
          <a:p>
            <a:pPr>
              <a:defRPr/>
            </a:pPr>
            <a:fld id="{105B9F40-5242-4201-AA0C-7D7E850294F4}" type="datetime1">
              <a:rPr lang="es-ES" altLang="es-PE" smtClean="0"/>
              <a:t>07/03/2022</a:t>
            </a:fld>
            <a:endParaRPr lang="es-ES" altLang="en-US"/>
          </a:p>
        </p:txBody>
      </p:sp>
      <p:sp>
        <p:nvSpPr>
          <p:cNvPr id="13" name="Marcador de número de diapositiva 5"/>
          <p:cNvSpPr>
            <a:spLocks noGrp="1"/>
          </p:cNvSpPr>
          <p:nvPr>
            <p:ph type="sldNum" sz="quarter" idx="12"/>
          </p:nvPr>
        </p:nvSpPr>
        <p:spPr/>
        <p:txBody>
          <a:bodyPr/>
          <a:lstStyle/>
          <a:p>
            <a:pPr>
              <a:defRPr/>
            </a:pPr>
            <a:fld id="{ED8259FD-FEBB-4F98-92BC-EB0E867FEB71}" type="slidenum">
              <a:rPr lang="es-ES" altLang="en-US"/>
              <a:pPr>
                <a:defRPr/>
              </a:pPr>
              <a:t>90</a:t>
            </a:fld>
            <a:endParaRPr lang="es-ES" altLang="en-US"/>
          </a:p>
        </p:txBody>
      </p:sp>
      <p:sp>
        <p:nvSpPr>
          <p:cNvPr id="110596" name="Rectangle 3"/>
          <p:cNvSpPr>
            <a:spLocks noGrp="1" noChangeArrowheads="1"/>
          </p:cNvSpPr>
          <p:nvPr>
            <p:ph type="title"/>
          </p:nvPr>
        </p:nvSpPr>
        <p:spPr>
          <a:xfrm>
            <a:off x="457200" y="122238"/>
            <a:ext cx="7543800" cy="963612"/>
          </a:xfrm>
        </p:spPr>
        <p:txBody>
          <a:bodyPr/>
          <a:lstStyle/>
          <a:p>
            <a:pPr eaLnBrk="1" hangingPunct="1"/>
            <a:r>
              <a:rPr lang="es-ES" altLang="es-PE" sz="3500" b="0"/>
              <a:t>Insertar funciones en una Hoja</a:t>
            </a:r>
            <a:endParaRPr lang="es-ES" altLang="es-PE" sz="3500"/>
          </a:p>
        </p:txBody>
      </p:sp>
      <p:graphicFrame>
        <p:nvGraphicFramePr>
          <p:cNvPr id="374808" name="Group 24"/>
          <p:cNvGraphicFramePr>
            <a:graphicFrameLocks noGrp="1"/>
          </p:cNvGraphicFramePr>
          <p:nvPr/>
        </p:nvGraphicFramePr>
        <p:xfrm>
          <a:off x="611188" y="1268413"/>
          <a:ext cx="8137525" cy="4895850"/>
        </p:xfrm>
        <a:graphic>
          <a:graphicData uri="http://schemas.openxmlformats.org/drawingml/2006/table">
            <a:tbl>
              <a:tblPr/>
              <a:tblGrid>
                <a:gridCol w="4032250">
                  <a:extLst>
                    <a:ext uri="{9D8B030D-6E8A-4147-A177-3AD203B41FA5}">
                      <a16:colId xmlns:a16="http://schemas.microsoft.com/office/drawing/2014/main" val="2675972269"/>
                    </a:ext>
                  </a:extLst>
                </a:gridCol>
                <a:gridCol w="4105275">
                  <a:extLst>
                    <a:ext uri="{9D8B030D-6E8A-4147-A177-3AD203B41FA5}">
                      <a16:colId xmlns:a16="http://schemas.microsoft.com/office/drawing/2014/main" val="812832135"/>
                    </a:ext>
                  </a:extLst>
                </a:gridCol>
              </a:tblGrid>
              <a:tr h="4895850">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9900"/>
                          </a:solidFill>
                          <a:effectLst/>
                          <a:latin typeface="Arial" panose="020B0604020202020204" pitchFamily="34" charset="0"/>
                        </a:rPr>
                        <a:t>'va pidiendo números y los va colocando en las celdas de la columna B partir de B12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9900"/>
                          </a:solidFill>
                          <a:effectLst/>
                          <a:latin typeface="Arial" panose="020B0604020202020204" pitchFamily="34" charset="0"/>
                        </a:rPr>
                        <a:t>'al final coloca la función =SUMA para sumar los valores introducidos y la función =PROMEDIO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Sub</a:t>
                      </a:r>
                      <a:r>
                        <a:rPr kumimoji="0" lang="es-ES" altLang="es-PE" sz="1100" b="0" i="0" u="none" strike="noStrike" cap="none" normalizeH="0" baseline="0">
                          <a:ln>
                            <a:noFill/>
                          </a:ln>
                          <a:solidFill>
                            <a:schemeClr val="tx1"/>
                          </a:solidFill>
                          <a:effectLst/>
                          <a:latin typeface="Arial" panose="020B0604020202020204" pitchFamily="34" charset="0"/>
                        </a:rPr>
                        <a:t> Sumar()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Worksheets("Hoja4").Activate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Valor </a:t>
                      </a:r>
                      <a:r>
                        <a:rPr kumimoji="0" lang="es-ES" altLang="es-PE" sz="1100" b="0" i="0" u="none" strike="noStrike" cap="none" normalizeH="0" baseline="0">
                          <a:ln>
                            <a:noFill/>
                          </a:ln>
                          <a:solidFill>
                            <a:srgbClr val="0033CC"/>
                          </a:solidFill>
                          <a:effectLst/>
                          <a:latin typeface="Arial" panose="020B0604020202020204" pitchFamily="34" charset="0"/>
                        </a:rPr>
                        <a:t>As Integer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Casilla_Inicial </a:t>
                      </a:r>
                      <a:r>
                        <a:rPr kumimoji="0" lang="es-ES" altLang="es-PE" sz="11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Casilla_FInal </a:t>
                      </a:r>
                      <a:r>
                        <a:rPr kumimoji="0" lang="es-ES" altLang="es-PE" sz="11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 Hacer activa la casilla B12 de la hoja activa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ActiveSheet.Range("B12").Activate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    Do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 Entrar un valor y convertirlo a numérico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Valor = Val(InputBox("Entrar un valor", "Entrada"))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 Si el valor es distinto de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If</a:t>
                      </a:r>
                      <a:r>
                        <a:rPr kumimoji="0" lang="es-ES" altLang="es-PE" sz="1100" b="0" i="0" u="none" strike="noStrike" cap="none" normalizeH="0" baseline="0">
                          <a:ln>
                            <a:noFill/>
                          </a:ln>
                          <a:solidFill>
                            <a:schemeClr val="tx1"/>
                          </a:solidFill>
                          <a:effectLst/>
                          <a:latin typeface="Arial" panose="020B0604020202020204" pitchFamily="34" charset="0"/>
                        </a:rPr>
                        <a:t> Valor &lt;&gt; 0 </a:t>
                      </a:r>
                      <a:r>
                        <a:rPr kumimoji="0" lang="es-ES" altLang="es-PE" sz="1100" b="0"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 Guardar el valor en la casilla activa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ActiveCell.Value = Valor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 Hacer activa la casilla de la fila siguiente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ActiveCell.Offset(1, 0).Activate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Loop Until</a:t>
                      </a:r>
                      <a:r>
                        <a:rPr kumimoji="0" lang="es-ES" altLang="es-PE" sz="1100" b="0" i="0" u="none" strike="noStrike" cap="none" normalizeH="0" baseline="0">
                          <a:ln>
                            <a:noFill/>
                          </a:ln>
                          <a:solidFill>
                            <a:schemeClr val="tx1"/>
                          </a:solidFill>
                          <a:effectLst/>
                          <a:latin typeface="Arial" panose="020B0604020202020204" pitchFamily="34" charset="0"/>
                        </a:rPr>
                        <a:t> Valor = 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9900"/>
                          </a:solidFill>
                          <a:effectLst/>
                          <a:latin typeface="Arial" panose="020B0604020202020204" pitchFamily="34" charset="0"/>
                        </a:rPr>
                        <a:t>' Establecer la casilla inicial del rango a sumar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Casilla_Inicial = "B12"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 Establecer la casilla final del rango a sumar.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9900"/>
                          </a:solidFill>
                          <a:effectLst/>
                          <a:latin typeface="Arial" panose="020B0604020202020204" pitchFamily="34" charset="0"/>
                        </a:rPr>
                        <a:t>    ' Coger la dirección de la casilla activa, la última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Casilla_FInal = ActiveCell.Address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ActiveCell.Offset(1, 0).Activate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 Poner en la casilla activa la función SUMA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ActiveCell.Formula = "=Sum(" &amp; Casilla_Inicial &amp; ":" &amp; Casilla_FInal &amp;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ActiveCell.Offset(1, 0).Activate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 Poner en la casilla activa la función promedio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ActiveCell.Formula = "=Average(" &amp; Casilla_Inicial &amp; ":" &amp; Casilla_FInal &amp;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9900"/>
                          </a:solidFill>
                          <a:effectLst/>
                          <a:latin typeface="Arial" panose="020B0604020202020204" pitchFamily="34" charset="0"/>
                        </a:rPr>
                        <a:t>'Observar que las funciones se ponen en inglés y que al ejecutarse se traducen automáticamente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9900"/>
                          </a:solidFill>
                          <a:effectLst/>
                          <a:latin typeface="Arial" panose="020B0604020202020204" pitchFamily="34" charset="0"/>
                        </a:rPr>
                        <a:t>'Si no se conoce el nombre de una función puede usarse la grabadora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92655279"/>
                  </a:ext>
                </a:extLst>
              </a:tr>
            </a:tbl>
          </a:graphicData>
        </a:graphic>
      </p:graphicFrame>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3"/>
          <p:cNvSpPr>
            <a:spLocks noGrp="1"/>
          </p:cNvSpPr>
          <p:nvPr>
            <p:ph type="dt" sz="quarter" idx="10"/>
          </p:nvPr>
        </p:nvSpPr>
        <p:spPr/>
        <p:txBody>
          <a:bodyPr/>
          <a:lstStyle/>
          <a:p>
            <a:pPr>
              <a:defRPr/>
            </a:pPr>
            <a:fld id="{75BCDCEC-A078-4C3B-9539-A6C56913F6D4}" type="datetime1">
              <a:rPr lang="es-ES" altLang="es-PE" smtClean="0"/>
              <a:t>07/03/2022</a:t>
            </a:fld>
            <a:endParaRPr lang="es-ES" altLang="en-US"/>
          </a:p>
        </p:txBody>
      </p:sp>
      <p:sp>
        <p:nvSpPr>
          <p:cNvPr id="12" name="Marcador de número de diapositiva 5"/>
          <p:cNvSpPr>
            <a:spLocks noGrp="1"/>
          </p:cNvSpPr>
          <p:nvPr>
            <p:ph type="sldNum" sz="quarter" idx="12"/>
          </p:nvPr>
        </p:nvSpPr>
        <p:spPr/>
        <p:txBody>
          <a:bodyPr/>
          <a:lstStyle/>
          <a:p>
            <a:pPr>
              <a:defRPr/>
            </a:pPr>
            <a:fld id="{E5E6BC16-1A88-4862-B683-2389E3DB7437}" type="slidenum">
              <a:rPr lang="es-ES" altLang="en-US"/>
              <a:pPr>
                <a:defRPr/>
              </a:pPr>
              <a:t>91</a:t>
            </a:fld>
            <a:endParaRPr lang="es-ES" altLang="en-US"/>
          </a:p>
        </p:txBody>
      </p:sp>
      <p:sp>
        <p:nvSpPr>
          <p:cNvPr id="111620" name="Rectangle 2"/>
          <p:cNvSpPr>
            <a:spLocks noGrp="1" noChangeArrowheads="1"/>
          </p:cNvSpPr>
          <p:nvPr>
            <p:ph type="title"/>
          </p:nvPr>
        </p:nvSpPr>
        <p:spPr/>
        <p:txBody>
          <a:bodyPr/>
          <a:lstStyle/>
          <a:p>
            <a:pPr eaLnBrk="1" hangingPunct="1"/>
            <a:r>
              <a:rPr lang="es-ES_tradnl" altLang="es-PE"/>
              <a:t>Operar con Funciones de Excel</a:t>
            </a:r>
            <a:endParaRPr lang="es-ES" altLang="es-PE"/>
          </a:p>
        </p:txBody>
      </p:sp>
      <p:sp>
        <p:nvSpPr>
          <p:cNvPr id="111621" name="Rectangle 3"/>
          <p:cNvSpPr>
            <a:spLocks noGrp="1" noChangeArrowheads="1"/>
          </p:cNvSpPr>
          <p:nvPr>
            <p:ph type="body" idx="1"/>
          </p:nvPr>
        </p:nvSpPr>
        <p:spPr>
          <a:xfrm>
            <a:off x="468313" y="1484313"/>
            <a:ext cx="8229600" cy="965200"/>
          </a:xfrm>
        </p:spPr>
        <p:txBody>
          <a:bodyPr/>
          <a:lstStyle/>
          <a:p>
            <a:pPr eaLnBrk="1" hangingPunct="1">
              <a:lnSpc>
                <a:spcPct val="80000"/>
              </a:lnSpc>
            </a:pPr>
            <a:r>
              <a:rPr lang="es-ES_tradnl" altLang="es-PE" sz="1900"/>
              <a:t>Podemos operar con Funciones de Excel sin necesidad de insertarlas en una celda</a:t>
            </a:r>
          </a:p>
          <a:p>
            <a:pPr eaLnBrk="1" hangingPunct="1">
              <a:lnSpc>
                <a:spcPct val="80000"/>
              </a:lnSpc>
            </a:pPr>
            <a:r>
              <a:rPr lang="es-ES_tradnl" altLang="es-PE" sz="1900"/>
              <a:t>Vea la siguiente Calculadora Préstamos</a:t>
            </a:r>
            <a:endParaRPr lang="es-ES" altLang="es-PE" sz="1900"/>
          </a:p>
        </p:txBody>
      </p:sp>
      <p:graphicFrame>
        <p:nvGraphicFramePr>
          <p:cNvPr id="416788" name="Group 20"/>
          <p:cNvGraphicFramePr>
            <a:graphicFrameLocks noGrp="1"/>
          </p:cNvGraphicFramePr>
          <p:nvPr/>
        </p:nvGraphicFramePr>
        <p:xfrm>
          <a:off x="611188" y="2565400"/>
          <a:ext cx="7993062" cy="3600450"/>
        </p:xfrm>
        <a:graphic>
          <a:graphicData uri="http://schemas.openxmlformats.org/drawingml/2006/table">
            <a:tbl>
              <a:tblPr/>
              <a:tblGrid>
                <a:gridCol w="7993062">
                  <a:extLst>
                    <a:ext uri="{9D8B030D-6E8A-4147-A177-3AD203B41FA5}">
                      <a16:colId xmlns:a16="http://schemas.microsoft.com/office/drawing/2014/main" val="2114393238"/>
                    </a:ext>
                  </a:extLst>
                </a:gridCol>
              </a:tblGrid>
              <a:tr h="3600450">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33CC"/>
                          </a:solidFill>
                          <a:effectLst/>
                          <a:latin typeface="Arial" panose="020B0604020202020204" pitchFamily="34" charset="0"/>
                        </a:rPr>
                        <a:t>Sub</a:t>
                      </a:r>
                      <a:r>
                        <a:rPr kumimoji="0" lang="es-ES" altLang="es-PE" sz="1200" b="0" i="0" u="none" strike="noStrike" cap="none" normalizeH="0" baseline="0">
                          <a:ln>
                            <a:noFill/>
                          </a:ln>
                          <a:solidFill>
                            <a:schemeClr val="tx1"/>
                          </a:solidFill>
                          <a:effectLst/>
                          <a:latin typeface="Arial" panose="020B0604020202020204" pitchFamily="34" charset="0"/>
                        </a:rPr>
                        <a:t> prestamo()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Static</a:t>
                      </a:r>
                      <a:r>
                        <a:rPr kumimoji="0" lang="es-ES" altLang="es-PE" sz="1200" b="0" i="0" u="none" strike="noStrike" cap="none" normalizeH="0" baseline="0">
                          <a:ln>
                            <a:noFill/>
                          </a:ln>
                          <a:solidFill>
                            <a:schemeClr val="tx1"/>
                          </a:solidFill>
                          <a:effectLst/>
                          <a:latin typeface="Arial" panose="020B0604020202020204" pitchFamily="34" charset="0"/>
                        </a:rPr>
                        <a:t> Principal  </a:t>
                      </a:r>
                      <a:r>
                        <a:rPr kumimoji="0" lang="es-ES" altLang="es-PE" sz="1200" b="0" i="0" u="none" strike="noStrike" cap="none" normalizeH="0" baseline="0">
                          <a:ln>
                            <a:noFill/>
                          </a:ln>
                          <a:solidFill>
                            <a:srgbClr val="009900"/>
                          </a:solidFill>
                          <a:effectLst/>
                          <a:latin typeface="Arial" panose="020B0604020202020204" pitchFamily="34" charset="0"/>
                        </a:rPr>
                        <a:t>‘ Variable estática. No cambia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Static</a:t>
                      </a:r>
                      <a:r>
                        <a:rPr kumimoji="0" lang="es-ES" altLang="es-PE" sz="1200" b="0" i="0" u="none" strike="noStrike" cap="none" normalizeH="0" baseline="0">
                          <a:ln>
                            <a:noFill/>
                          </a:ln>
                          <a:solidFill>
                            <a:schemeClr val="tx1"/>
                          </a:solidFill>
                          <a:effectLst/>
                          <a:latin typeface="Arial" panose="020B0604020202020204" pitchFamily="34" charset="0"/>
                        </a:rPr>
                        <a:t> Tasa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Static</a:t>
                      </a:r>
                      <a:r>
                        <a:rPr kumimoji="0" lang="es-ES" altLang="es-PE" sz="1200" b="0" i="0" u="none" strike="noStrike" cap="none" normalizeH="0" baseline="0">
                          <a:ln>
                            <a:noFill/>
                          </a:ln>
                          <a:solidFill>
                            <a:schemeClr val="tx1"/>
                          </a:solidFill>
                          <a:effectLst/>
                          <a:latin typeface="Arial" panose="020B0604020202020204" pitchFamily="34" charset="0"/>
                        </a:rPr>
                        <a:t> Terminos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33CC"/>
                          </a:solidFill>
                          <a:effectLst/>
                          <a:latin typeface="Arial" panose="020B0604020202020204" pitchFamily="34" charset="0"/>
                        </a:rPr>
                        <a:t>Dim</a:t>
                      </a:r>
                      <a:r>
                        <a:rPr kumimoji="0" lang="es-ES" altLang="es-PE" sz="1200" b="0" i="0" u="none" strike="noStrike" cap="none" normalizeH="0" baseline="0">
                          <a:ln>
                            <a:noFill/>
                          </a:ln>
                          <a:solidFill>
                            <a:schemeClr val="tx1"/>
                          </a:solidFill>
                          <a:effectLst/>
                          <a:latin typeface="Arial" panose="020B0604020202020204" pitchFamily="34" charset="0"/>
                        </a:rPr>
                        <a:t> Pago </a:t>
                      </a:r>
                      <a:r>
                        <a:rPr kumimoji="0" lang="es-ES" altLang="es-PE" sz="1200" b="0" i="0" u="none" strike="noStrike" cap="none" normalizeH="0" baseline="0">
                          <a:ln>
                            <a:noFill/>
                          </a:ln>
                          <a:solidFill>
                            <a:srgbClr val="0033CC"/>
                          </a:solidFill>
                          <a:effectLst/>
                          <a:latin typeface="Arial" panose="020B0604020202020204" pitchFamily="34" charset="0"/>
                        </a:rPr>
                        <a:t>As Double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Principal = Application.InputBox(Prompt:="Principal (100000 por ejemplo)", _</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Default:=Principal)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Tasa = Application.InputBox(Prompt:="Tipo de interés nominal anual (4,75 por ejemplo)", _</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Default:=Tasa)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Terminos = Application.InputBox(Prompt:="Número de años (30 por ejemplo)", _</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Default:=Terminos)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a:t>
                      </a:r>
                      <a:r>
                        <a:rPr kumimoji="0" lang="es-ES" altLang="es-PE" sz="1200" b="0" i="0" u="none" strike="noStrike" cap="none" normalizeH="0" baseline="0">
                          <a:ln>
                            <a:noFill/>
                          </a:ln>
                          <a:solidFill>
                            <a:srgbClr val="009900"/>
                          </a:solidFill>
                          <a:effectLst/>
                          <a:latin typeface="Arial" panose="020B0604020202020204" pitchFamily="34" charset="0"/>
                        </a:rPr>
                        <a:t>‘ Vea como se usa la función de Excel Pmt (Pago) sin necesidad de calcularla en una celda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Pago = Application.WorksheetFunction.Pmt(Tasa / 1200, Terminos * 12, Principal)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chemeClr val="tx1"/>
                          </a:solidFill>
                          <a:effectLst/>
                          <a:latin typeface="Arial" panose="020B0604020202020204" pitchFamily="34" charset="0"/>
                        </a:rPr>
                        <a:t>    MsgBox Prompt:="La Mensualidad es " &amp; Format(-Pago, "Currency"), Title:="Calculadora de Préstamos"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2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61890474"/>
                  </a:ext>
                </a:extLst>
              </a:tr>
            </a:tbl>
          </a:graphicData>
        </a:graphic>
      </p:graphicFrame>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Marcador de fecha 3"/>
          <p:cNvSpPr>
            <a:spLocks noGrp="1"/>
          </p:cNvSpPr>
          <p:nvPr>
            <p:ph type="dt" sz="quarter" idx="10"/>
          </p:nvPr>
        </p:nvSpPr>
        <p:spPr/>
        <p:txBody>
          <a:bodyPr/>
          <a:lstStyle/>
          <a:p>
            <a:pPr>
              <a:defRPr/>
            </a:pPr>
            <a:fld id="{12F62ACD-FE4F-4810-A6D3-FF1D1C7C2656}" type="datetime1">
              <a:rPr lang="es-ES" altLang="es-PE" smtClean="0"/>
              <a:t>07/03/2022</a:t>
            </a:fld>
            <a:endParaRPr lang="es-ES" altLang="es-PE"/>
          </a:p>
        </p:txBody>
      </p:sp>
      <p:sp>
        <p:nvSpPr>
          <p:cNvPr id="12" name="Marcador de número de diapositiva 5"/>
          <p:cNvSpPr>
            <a:spLocks noGrp="1"/>
          </p:cNvSpPr>
          <p:nvPr>
            <p:ph type="sldNum" sz="quarter" idx="12"/>
          </p:nvPr>
        </p:nvSpPr>
        <p:spPr/>
        <p:txBody>
          <a:bodyPr/>
          <a:lstStyle/>
          <a:p>
            <a:pPr>
              <a:defRPr/>
            </a:pPr>
            <a:fld id="{8CB2C1FA-42B2-4F15-9B63-0DAAD42BF030}" type="slidenum">
              <a:rPr lang="es-ES" altLang="es-PE"/>
              <a:pPr>
                <a:defRPr/>
              </a:pPr>
              <a:t>92</a:t>
            </a:fld>
            <a:endParaRPr lang="es-ES" altLang="es-PE"/>
          </a:p>
        </p:txBody>
      </p:sp>
      <p:sp>
        <p:nvSpPr>
          <p:cNvPr id="112644" name="Rectangle 2"/>
          <p:cNvSpPr>
            <a:spLocks noGrp="1" noChangeArrowheads="1"/>
          </p:cNvSpPr>
          <p:nvPr>
            <p:ph type="title"/>
          </p:nvPr>
        </p:nvSpPr>
        <p:spPr/>
        <p:txBody>
          <a:bodyPr/>
          <a:lstStyle/>
          <a:p>
            <a:pPr eaLnBrk="1" hangingPunct="1"/>
            <a:r>
              <a:rPr lang="es-ES_tradnl" altLang="es-PE"/>
              <a:t>Ejercicio</a:t>
            </a:r>
            <a:endParaRPr lang="es-ES" altLang="es-PE"/>
          </a:p>
        </p:txBody>
      </p:sp>
      <p:sp>
        <p:nvSpPr>
          <p:cNvPr id="112645" name="Rectangle 3"/>
          <p:cNvSpPr>
            <a:spLocks noGrp="1" noChangeArrowheads="1"/>
          </p:cNvSpPr>
          <p:nvPr>
            <p:ph type="body" idx="1"/>
          </p:nvPr>
        </p:nvSpPr>
        <p:spPr>
          <a:xfrm>
            <a:off x="263525" y="1598613"/>
            <a:ext cx="7386638" cy="1614487"/>
          </a:xfrm>
        </p:spPr>
        <p:txBody>
          <a:bodyPr/>
          <a:lstStyle/>
          <a:p>
            <a:pPr eaLnBrk="1" hangingPunct="1">
              <a:lnSpc>
                <a:spcPct val="80000"/>
              </a:lnSpc>
            </a:pPr>
            <a:r>
              <a:rPr lang="es-ES_tradnl" altLang="es-PE" sz="1800"/>
              <a:t>El siguiente programa calcula la longitud de una circunferencia</a:t>
            </a:r>
          </a:p>
          <a:p>
            <a:pPr eaLnBrk="1" hangingPunct="1">
              <a:lnSpc>
                <a:spcPct val="80000"/>
              </a:lnSpc>
            </a:pPr>
            <a:r>
              <a:rPr lang="es-ES_tradnl" altLang="es-PE" sz="1800"/>
              <a:t>Cree otros dos programas que efectúen ese mismo cálculo usando la función de Excel =PI()</a:t>
            </a:r>
          </a:p>
          <a:p>
            <a:pPr lvl="1" eaLnBrk="1" hangingPunct="1">
              <a:lnSpc>
                <a:spcPct val="80000"/>
              </a:lnSpc>
            </a:pPr>
            <a:r>
              <a:rPr lang="es-ES_tradnl" altLang="es-PE" sz="1600"/>
              <a:t>Uno de ellos insertando la función en una celda</a:t>
            </a:r>
          </a:p>
          <a:p>
            <a:pPr lvl="1" eaLnBrk="1" hangingPunct="1">
              <a:lnSpc>
                <a:spcPct val="80000"/>
              </a:lnSpc>
            </a:pPr>
            <a:r>
              <a:rPr lang="es-ES_tradnl" altLang="es-PE" sz="1600"/>
              <a:t>El otro sin necesidad de usar la hoja de Excel</a:t>
            </a:r>
          </a:p>
          <a:p>
            <a:pPr eaLnBrk="1" hangingPunct="1">
              <a:lnSpc>
                <a:spcPct val="80000"/>
              </a:lnSpc>
            </a:pPr>
            <a:endParaRPr lang="es-ES" altLang="es-PE" sz="1800"/>
          </a:p>
        </p:txBody>
      </p:sp>
      <p:graphicFrame>
        <p:nvGraphicFramePr>
          <p:cNvPr id="417796" name="Group 4"/>
          <p:cNvGraphicFramePr>
            <a:graphicFrameLocks noGrp="1"/>
          </p:cNvGraphicFramePr>
          <p:nvPr/>
        </p:nvGraphicFramePr>
        <p:xfrm>
          <a:off x="323850" y="3213100"/>
          <a:ext cx="7416800" cy="3024188"/>
        </p:xfrm>
        <a:graphic>
          <a:graphicData uri="http://schemas.openxmlformats.org/drawingml/2006/table">
            <a:tbl>
              <a:tblPr/>
              <a:tblGrid>
                <a:gridCol w="7416800">
                  <a:extLst>
                    <a:ext uri="{9D8B030D-6E8A-4147-A177-3AD203B41FA5}">
                      <a16:colId xmlns:a16="http://schemas.microsoft.com/office/drawing/2014/main" val="3334828185"/>
                    </a:ext>
                  </a:extLst>
                </a:gridCol>
              </a:tblGrid>
              <a:tr h="3024188">
                <a:tc>
                  <a:txBody>
                    <a:bodyPr/>
                    <a:lstStyle>
                      <a:lvl1pPr>
                        <a:defRPr sz="2800">
                          <a:solidFill>
                            <a:schemeClr val="tx1"/>
                          </a:solidFill>
                          <a:latin typeface="Arial" panose="020B0604020202020204" pitchFamily="34" charset="0"/>
                        </a:defRPr>
                      </a:lvl1pPr>
                      <a:lvl2pPr>
                        <a:defRPr sz="2400">
                          <a:solidFill>
                            <a:schemeClr val="tx1"/>
                          </a:solidFill>
                          <a:latin typeface="Arial" panose="020B0604020202020204" pitchFamily="34" charset="0"/>
                        </a:defRPr>
                      </a:lvl2pPr>
                      <a:lvl3pPr>
                        <a:buSzPct val="70000"/>
                        <a:defRPr sz="2000">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2000" b="0" i="0" u="none" strike="noStrike" cap="none" normalizeH="0" baseline="0">
                          <a:ln>
                            <a:noFill/>
                          </a:ln>
                          <a:solidFill>
                            <a:srgbClr val="0033CC"/>
                          </a:solidFill>
                          <a:effectLst/>
                          <a:latin typeface="Arial" panose="020B0604020202020204" pitchFamily="34" charset="0"/>
                        </a:rPr>
                        <a:t>Sub</a:t>
                      </a:r>
                      <a:r>
                        <a:rPr kumimoji="0" lang="es-ES" altLang="es-PE" sz="2000" b="0" i="0" u="none" strike="noStrike" cap="none" normalizeH="0" baseline="0">
                          <a:ln>
                            <a:noFill/>
                          </a:ln>
                          <a:solidFill>
                            <a:schemeClr val="tx1"/>
                          </a:solidFill>
                          <a:effectLst/>
                          <a:latin typeface="Arial" panose="020B0604020202020204" pitchFamily="34" charset="0"/>
                        </a:rPr>
                        <a:t> perimetro()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2000" b="0" i="0" u="none" strike="noStrike" cap="none" normalizeH="0" baseline="0">
                          <a:ln>
                            <a:noFill/>
                          </a:ln>
                          <a:solidFill>
                            <a:schemeClr val="tx1"/>
                          </a:solidFill>
                          <a:effectLst/>
                          <a:latin typeface="Arial" panose="020B0604020202020204" pitchFamily="34" charset="0"/>
                        </a:rPr>
                        <a:t>    </a:t>
                      </a:r>
                      <a:r>
                        <a:rPr kumimoji="0" lang="es-ES" altLang="es-PE" sz="2000" b="0" i="0" u="none" strike="noStrike" cap="none" normalizeH="0" baseline="0">
                          <a:ln>
                            <a:noFill/>
                          </a:ln>
                          <a:solidFill>
                            <a:srgbClr val="0033CC"/>
                          </a:solidFill>
                          <a:effectLst/>
                          <a:latin typeface="Arial" panose="020B0604020202020204" pitchFamily="34" charset="0"/>
                        </a:rPr>
                        <a:t>Dim</a:t>
                      </a:r>
                      <a:r>
                        <a:rPr kumimoji="0" lang="es-ES" altLang="es-PE" sz="2000" b="0" i="0" u="none" strike="noStrike" cap="none" normalizeH="0" baseline="0">
                          <a:ln>
                            <a:noFill/>
                          </a:ln>
                          <a:solidFill>
                            <a:schemeClr val="tx1"/>
                          </a:solidFill>
                          <a:effectLst/>
                          <a:latin typeface="Arial" panose="020B0604020202020204" pitchFamily="34" charset="0"/>
                        </a:rPr>
                        <a:t> radio </a:t>
                      </a:r>
                      <a:r>
                        <a:rPr kumimoji="0" lang="es-ES" altLang="es-PE" sz="2000" b="0" i="0" u="none" strike="noStrike" cap="none" normalizeH="0" baseline="0">
                          <a:ln>
                            <a:noFill/>
                          </a:ln>
                          <a:solidFill>
                            <a:srgbClr val="0033CC"/>
                          </a:solidFill>
                          <a:effectLst/>
                          <a:latin typeface="Arial" panose="020B0604020202020204" pitchFamily="34" charset="0"/>
                        </a:rPr>
                        <a:t>As Double</a:t>
                      </a:r>
                      <a:r>
                        <a:rPr kumimoji="0" lang="es-ES" altLang="es-PE" sz="2000" b="0" i="0" u="none" strike="noStrike" cap="none" normalizeH="0" baseline="0">
                          <a:ln>
                            <a:noFill/>
                          </a:ln>
                          <a:solidFill>
                            <a:schemeClr val="tx1"/>
                          </a:solidFill>
                          <a:effectLst/>
                          <a:latin typeface="Arial" panose="020B0604020202020204" pitchFamily="34" charset="0"/>
                        </a:rPr>
                        <a:t>, longitud </a:t>
                      </a:r>
                      <a:r>
                        <a:rPr kumimoji="0" lang="es-ES" altLang="es-PE" sz="2000" b="0" i="0" u="none" strike="noStrike" cap="none" normalizeH="0" baseline="0">
                          <a:ln>
                            <a:noFill/>
                          </a:ln>
                          <a:solidFill>
                            <a:srgbClr val="0033CC"/>
                          </a:solidFill>
                          <a:effectLst/>
                          <a:latin typeface="Arial" panose="020B0604020202020204" pitchFamily="34" charset="0"/>
                        </a:rPr>
                        <a:t>As Double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2000" b="0" i="0" u="none" strike="noStrike" cap="none" normalizeH="0" baseline="0">
                          <a:ln>
                            <a:noFill/>
                          </a:ln>
                          <a:solidFill>
                            <a:schemeClr val="tx1"/>
                          </a:solidFill>
                          <a:effectLst/>
                          <a:latin typeface="Arial" panose="020B0604020202020204" pitchFamily="34" charset="0"/>
                        </a:rPr>
                        <a:t>    </a:t>
                      </a:r>
                      <a:r>
                        <a:rPr kumimoji="0" lang="es-ES" altLang="es-PE" sz="2000" b="0" i="0" u="none" strike="noStrike" cap="none" normalizeH="0" baseline="0">
                          <a:ln>
                            <a:noFill/>
                          </a:ln>
                          <a:solidFill>
                            <a:srgbClr val="0033CC"/>
                          </a:solidFill>
                          <a:effectLst/>
                          <a:latin typeface="Arial" panose="020B0604020202020204" pitchFamily="34" charset="0"/>
                        </a:rPr>
                        <a:t>Const</a:t>
                      </a:r>
                      <a:r>
                        <a:rPr kumimoji="0" lang="es-ES" altLang="es-PE" sz="2000" b="0" i="0" u="none" strike="noStrike" cap="none" normalizeH="0" baseline="0">
                          <a:ln>
                            <a:noFill/>
                          </a:ln>
                          <a:solidFill>
                            <a:schemeClr val="tx1"/>
                          </a:solidFill>
                          <a:effectLst/>
                          <a:latin typeface="Arial" panose="020B0604020202020204" pitchFamily="34" charset="0"/>
                        </a:rPr>
                        <a:t> pi = 3.141592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2000" b="0" i="0" u="none" strike="noStrike" cap="none" normalizeH="0" baseline="0">
                          <a:ln>
                            <a:noFill/>
                          </a:ln>
                          <a:solidFill>
                            <a:schemeClr val="tx1"/>
                          </a:solidFill>
                          <a:effectLst/>
                          <a:latin typeface="Arial" panose="020B0604020202020204" pitchFamily="34" charset="0"/>
                        </a:rPr>
                        <a:t>    radio = InputBox("Introduzca el radio de la circunferencia")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2000" b="0" i="0" u="none" strike="noStrike" cap="none" normalizeH="0" baseline="0">
                          <a:ln>
                            <a:noFill/>
                          </a:ln>
                          <a:solidFill>
                            <a:schemeClr val="tx1"/>
                          </a:solidFill>
                          <a:effectLst/>
                          <a:latin typeface="Arial" panose="020B0604020202020204" pitchFamily="34" charset="0"/>
                        </a:rPr>
                        <a:t>    longitud = 2 * pi * radio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2000" b="0" i="0" u="none" strike="noStrike" cap="none" normalizeH="0" baseline="0">
                          <a:ln>
                            <a:noFill/>
                          </a:ln>
                          <a:solidFill>
                            <a:schemeClr val="tx1"/>
                          </a:solidFill>
                          <a:effectLst/>
                          <a:latin typeface="Arial" panose="020B0604020202020204" pitchFamily="34" charset="0"/>
                        </a:rPr>
                        <a:t>    ActiveCell.Value = longitud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20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93361536"/>
                  </a:ext>
                </a:extLst>
              </a:tr>
            </a:tbl>
          </a:graphicData>
        </a:graphic>
      </p:graphicFrame>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3"/>
          <p:cNvSpPr>
            <a:spLocks noGrp="1"/>
          </p:cNvSpPr>
          <p:nvPr>
            <p:ph type="dt" sz="quarter" idx="10"/>
          </p:nvPr>
        </p:nvSpPr>
        <p:spPr/>
        <p:txBody>
          <a:bodyPr/>
          <a:lstStyle/>
          <a:p>
            <a:pPr>
              <a:defRPr/>
            </a:pPr>
            <a:fld id="{862CB73A-9028-4482-BB57-166ED2CD82B3}" type="datetime1">
              <a:rPr lang="es-ES" altLang="es-PE" smtClean="0"/>
              <a:t>07/03/2022</a:t>
            </a:fld>
            <a:endParaRPr lang="es-ES" altLang="es-PE"/>
          </a:p>
        </p:txBody>
      </p:sp>
      <p:sp>
        <p:nvSpPr>
          <p:cNvPr id="13" name="Marcador de número de diapositiva 5"/>
          <p:cNvSpPr>
            <a:spLocks noGrp="1"/>
          </p:cNvSpPr>
          <p:nvPr>
            <p:ph type="sldNum" sz="quarter" idx="12"/>
          </p:nvPr>
        </p:nvSpPr>
        <p:spPr/>
        <p:txBody>
          <a:bodyPr/>
          <a:lstStyle/>
          <a:p>
            <a:pPr>
              <a:defRPr/>
            </a:pPr>
            <a:fld id="{5EBBC391-56E9-41FF-B439-67B54023E925}" type="slidenum">
              <a:rPr lang="es-ES" altLang="es-PE"/>
              <a:pPr>
                <a:defRPr/>
              </a:pPr>
              <a:t>93</a:t>
            </a:fld>
            <a:endParaRPr lang="es-ES" altLang="es-PE"/>
          </a:p>
        </p:txBody>
      </p:sp>
      <p:sp>
        <p:nvSpPr>
          <p:cNvPr id="113668" name="Rectangle 2"/>
          <p:cNvSpPr>
            <a:spLocks noGrp="1" noChangeArrowheads="1"/>
          </p:cNvSpPr>
          <p:nvPr>
            <p:ph type="title"/>
          </p:nvPr>
        </p:nvSpPr>
        <p:spPr/>
        <p:txBody>
          <a:bodyPr/>
          <a:lstStyle/>
          <a:p>
            <a:pPr eaLnBrk="1" hangingPunct="1"/>
            <a:r>
              <a:rPr lang="es-ES_tradnl" altLang="es-PE"/>
              <a:t>Solución Ejercicio</a:t>
            </a:r>
            <a:endParaRPr lang="es-ES" altLang="es-PE"/>
          </a:p>
        </p:txBody>
      </p:sp>
      <p:graphicFrame>
        <p:nvGraphicFramePr>
          <p:cNvPr id="418866" name="Group 50"/>
          <p:cNvGraphicFramePr>
            <a:graphicFrameLocks noGrp="1"/>
          </p:cNvGraphicFramePr>
          <p:nvPr/>
        </p:nvGraphicFramePr>
        <p:xfrm>
          <a:off x="395288" y="1341438"/>
          <a:ext cx="7345362" cy="4824412"/>
        </p:xfrm>
        <a:graphic>
          <a:graphicData uri="http://schemas.openxmlformats.org/drawingml/2006/table">
            <a:tbl>
              <a:tblPr/>
              <a:tblGrid>
                <a:gridCol w="7345362">
                  <a:extLst>
                    <a:ext uri="{9D8B030D-6E8A-4147-A177-3AD203B41FA5}">
                      <a16:colId xmlns:a16="http://schemas.microsoft.com/office/drawing/2014/main" val="536091147"/>
                    </a:ext>
                  </a:extLst>
                </a:gridCol>
              </a:tblGrid>
              <a:tr h="2412999">
                <a:tc>
                  <a:txBody>
                    <a:bodyPr/>
                    <a:lstStyle>
                      <a:lvl1pPr>
                        <a:defRPr sz="2800">
                          <a:solidFill>
                            <a:schemeClr val="tx1"/>
                          </a:solidFill>
                          <a:latin typeface="Arial" panose="020B0604020202020204" pitchFamily="34" charset="0"/>
                        </a:defRPr>
                      </a:lvl1pPr>
                      <a:lvl2pPr>
                        <a:defRPr sz="2400">
                          <a:solidFill>
                            <a:schemeClr val="tx1"/>
                          </a:solidFill>
                          <a:latin typeface="Arial" panose="020B0604020202020204" pitchFamily="34" charset="0"/>
                        </a:defRPr>
                      </a:lvl2pPr>
                      <a:lvl3pPr>
                        <a:buSzPct val="70000"/>
                        <a:defRPr sz="2000">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Sub</a:t>
                      </a:r>
                      <a:r>
                        <a:rPr kumimoji="0" lang="es-ES" altLang="es-PE" sz="1500" b="0" i="0" u="none" strike="noStrike" cap="none" normalizeH="0" baseline="0">
                          <a:ln>
                            <a:noFill/>
                          </a:ln>
                          <a:solidFill>
                            <a:schemeClr val="tx1"/>
                          </a:solidFill>
                          <a:effectLst/>
                          <a:latin typeface="Arial" panose="020B0604020202020204" pitchFamily="34" charset="0"/>
                        </a:rPr>
                        <a:t> perimetro2()</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Dim</a:t>
                      </a:r>
                      <a:r>
                        <a:rPr kumimoji="0" lang="es-ES" altLang="es-PE" sz="1500" b="0" i="0" u="none" strike="noStrike" cap="none" normalizeH="0" baseline="0">
                          <a:ln>
                            <a:noFill/>
                          </a:ln>
                          <a:solidFill>
                            <a:schemeClr val="tx1"/>
                          </a:solidFill>
                          <a:effectLst/>
                          <a:latin typeface="Arial" panose="020B0604020202020204" pitchFamily="34" charset="0"/>
                        </a:rPr>
                        <a:t> radio </a:t>
                      </a:r>
                      <a:r>
                        <a:rPr kumimoji="0" lang="es-ES" altLang="es-PE" sz="1500" b="0" i="0" u="none" strike="noStrike" cap="none" normalizeH="0" baseline="0">
                          <a:ln>
                            <a:noFill/>
                          </a:ln>
                          <a:solidFill>
                            <a:srgbClr val="0033CC"/>
                          </a:solidFill>
                          <a:effectLst/>
                          <a:latin typeface="Arial" panose="020B0604020202020204" pitchFamily="34" charset="0"/>
                        </a:rPr>
                        <a:t>As Double</a:t>
                      </a:r>
                      <a:r>
                        <a:rPr kumimoji="0" lang="es-ES" altLang="es-PE" sz="1500" b="0" i="0" u="none" strike="noStrike" cap="none" normalizeH="0" baseline="0">
                          <a:ln>
                            <a:noFill/>
                          </a:ln>
                          <a:solidFill>
                            <a:schemeClr val="tx1"/>
                          </a:solidFill>
                          <a:effectLst/>
                          <a:latin typeface="Arial" panose="020B0604020202020204" pitchFamily="34" charset="0"/>
                        </a:rPr>
                        <a:t>, longitud </a:t>
                      </a:r>
                      <a:r>
                        <a:rPr kumimoji="0" lang="es-ES" altLang="es-PE" sz="1500" b="0" i="0" u="none" strike="noStrike" cap="none" normalizeH="0" baseline="0">
                          <a:ln>
                            <a:noFill/>
                          </a:ln>
                          <a:solidFill>
                            <a:srgbClr val="0033CC"/>
                          </a:solidFill>
                          <a:effectLst/>
                          <a:latin typeface="Arial" panose="020B0604020202020204" pitchFamily="34" charset="0"/>
                        </a:rPr>
                        <a:t>As Double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Dim</a:t>
                      </a:r>
                      <a:r>
                        <a:rPr kumimoji="0" lang="es-ES" altLang="es-PE" sz="1500" b="0" i="0" u="none" strike="noStrike" cap="none" normalizeH="0" baseline="0">
                          <a:ln>
                            <a:noFill/>
                          </a:ln>
                          <a:solidFill>
                            <a:schemeClr val="tx1"/>
                          </a:solidFill>
                          <a:effectLst/>
                          <a:latin typeface="Arial" panose="020B0604020202020204" pitchFamily="34" charset="0"/>
                        </a:rPr>
                        <a:t> pi </a:t>
                      </a:r>
                      <a:r>
                        <a:rPr kumimoji="0" lang="es-ES" altLang="es-PE" sz="1500" b="0" i="0" u="none" strike="noStrike" cap="none" normalizeH="0" baseline="0">
                          <a:ln>
                            <a:noFill/>
                          </a:ln>
                          <a:solidFill>
                            <a:srgbClr val="0033CC"/>
                          </a:solidFill>
                          <a:effectLst/>
                          <a:latin typeface="Arial" panose="020B0604020202020204" pitchFamily="34" charset="0"/>
                        </a:rPr>
                        <a:t>As Double</a:t>
                      </a:r>
                      <a:r>
                        <a:rPr kumimoji="0" lang="es-ES" altLang="es-PE" sz="1500" b="0" i="0" u="none" strike="noStrike" cap="none" normalizeH="0" baseline="0">
                          <a:ln>
                            <a:noFill/>
                          </a:ln>
                          <a:solidFill>
                            <a:schemeClr val="tx1"/>
                          </a:solidFill>
                          <a:effectLst/>
                          <a:latin typeface="Arial" panose="020B0604020202020204" pitchFamily="34" charset="0"/>
                        </a:rPr>
                        <a:t>    Worksheets("Hoja1").Range("B3").Formula = "=pi()"</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pi = Range("B3").Value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radio = InputBox("Introduzca el radio de la circunferencia")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longitud = 2 * pi * radio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ActiveCell.Value = longitud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End Sub</a:t>
                      </a:r>
                      <a:endParaRPr kumimoji="0" lang="es-ES" altLang="es-PE" sz="15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21639669"/>
                  </a:ext>
                </a:extLst>
              </a:tr>
              <a:tr h="2411413">
                <a:tc>
                  <a:txBody>
                    <a:bodyPr/>
                    <a:lstStyle>
                      <a:lvl1pPr>
                        <a:defRPr sz="2800">
                          <a:solidFill>
                            <a:schemeClr val="tx1"/>
                          </a:solidFill>
                          <a:latin typeface="Arial" panose="020B0604020202020204" pitchFamily="34" charset="0"/>
                        </a:defRPr>
                      </a:lvl1pPr>
                      <a:lvl2pPr>
                        <a:defRPr sz="2400">
                          <a:solidFill>
                            <a:schemeClr val="tx1"/>
                          </a:solidFill>
                          <a:latin typeface="Arial" panose="020B0604020202020204" pitchFamily="34" charset="0"/>
                        </a:defRPr>
                      </a:lvl2pPr>
                      <a:lvl3pPr>
                        <a:buSzPct val="70000"/>
                        <a:defRPr sz="2000">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Sub</a:t>
                      </a:r>
                      <a:r>
                        <a:rPr kumimoji="0" lang="es-ES" altLang="es-PE" sz="1500" b="0" i="0" u="none" strike="noStrike" cap="none" normalizeH="0" baseline="0">
                          <a:ln>
                            <a:noFill/>
                          </a:ln>
                          <a:solidFill>
                            <a:schemeClr val="tx1"/>
                          </a:solidFill>
                          <a:effectLst/>
                          <a:latin typeface="Arial" panose="020B0604020202020204" pitchFamily="34" charset="0"/>
                        </a:rPr>
                        <a:t> perimetro3()</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Dim</a:t>
                      </a:r>
                      <a:r>
                        <a:rPr kumimoji="0" lang="es-ES" altLang="es-PE" sz="1500" b="0" i="0" u="none" strike="noStrike" cap="none" normalizeH="0" baseline="0">
                          <a:ln>
                            <a:noFill/>
                          </a:ln>
                          <a:solidFill>
                            <a:schemeClr val="tx1"/>
                          </a:solidFill>
                          <a:effectLst/>
                          <a:latin typeface="Arial" panose="020B0604020202020204" pitchFamily="34" charset="0"/>
                        </a:rPr>
                        <a:t> radio </a:t>
                      </a:r>
                      <a:r>
                        <a:rPr kumimoji="0" lang="es-ES" altLang="es-PE" sz="1500" b="0" i="0" u="none" strike="noStrike" cap="none" normalizeH="0" baseline="0">
                          <a:ln>
                            <a:noFill/>
                          </a:ln>
                          <a:solidFill>
                            <a:srgbClr val="0033CC"/>
                          </a:solidFill>
                          <a:effectLst/>
                          <a:latin typeface="Arial" panose="020B0604020202020204" pitchFamily="34" charset="0"/>
                        </a:rPr>
                        <a:t>As Double</a:t>
                      </a:r>
                      <a:r>
                        <a:rPr kumimoji="0" lang="es-ES" altLang="es-PE" sz="1500" b="0" i="0" u="none" strike="noStrike" cap="none" normalizeH="0" baseline="0">
                          <a:ln>
                            <a:noFill/>
                          </a:ln>
                          <a:solidFill>
                            <a:schemeClr val="tx1"/>
                          </a:solidFill>
                          <a:effectLst/>
                          <a:latin typeface="Arial" panose="020B0604020202020204" pitchFamily="34" charset="0"/>
                        </a:rPr>
                        <a:t>, longitud </a:t>
                      </a:r>
                      <a:r>
                        <a:rPr kumimoji="0" lang="es-ES" altLang="es-PE" sz="1500" b="0" i="0" u="none" strike="noStrike" cap="none" normalizeH="0" baseline="0">
                          <a:ln>
                            <a:noFill/>
                          </a:ln>
                          <a:solidFill>
                            <a:srgbClr val="0033CC"/>
                          </a:solidFill>
                          <a:effectLst/>
                          <a:latin typeface="Arial" panose="020B0604020202020204" pitchFamily="34" charset="0"/>
                        </a:rPr>
                        <a:t>As Double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Dim</a:t>
                      </a:r>
                      <a:r>
                        <a:rPr kumimoji="0" lang="es-ES" altLang="es-PE" sz="1500" b="0" i="0" u="none" strike="noStrike" cap="none" normalizeH="0" baseline="0">
                          <a:ln>
                            <a:noFill/>
                          </a:ln>
                          <a:solidFill>
                            <a:schemeClr val="tx1"/>
                          </a:solidFill>
                          <a:effectLst/>
                          <a:latin typeface="Arial" panose="020B0604020202020204" pitchFamily="34" charset="0"/>
                        </a:rPr>
                        <a:t> pi </a:t>
                      </a:r>
                      <a:r>
                        <a:rPr kumimoji="0" lang="es-ES" altLang="es-PE" sz="1500" b="0" i="0" u="none" strike="noStrike" cap="none" normalizeH="0" baseline="0">
                          <a:ln>
                            <a:noFill/>
                          </a:ln>
                          <a:solidFill>
                            <a:srgbClr val="0033CC"/>
                          </a:solidFill>
                          <a:effectLst/>
                          <a:latin typeface="Arial" panose="020B0604020202020204" pitchFamily="34" charset="0"/>
                        </a:rPr>
                        <a:t>As Double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pi = Application.WorksheetFunction.pi()</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radio = InputBox("Introduzca el radio de la circunferencia")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longitud = 2 * pi * radio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chemeClr val="tx1"/>
                          </a:solidFill>
                          <a:effectLst/>
                          <a:latin typeface="Arial" panose="020B0604020202020204" pitchFamily="34" charset="0"/>
                        </a:rPr>
                        <a:t>    MsgBox = longitud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500" b="0" i="0" u="none" strike="noStrike" cap="none" normalizeH="0" baseline="0">
                          <a:ln>
                            <a:noFill/>
                          </a:ln>
                          <a:solidFill>
                            <a:srgbClr val="0033CC"/>
                          </a:solidFill>
                          <a:effectLst/>
                          <a:latin typeface="Arial" panose="020B0604020202020204" pitchFamily="34" charset="0"/>
                        </a:rPr>
                        <a:t>End Sub</a:t>
                      </a:r>
                      <a:endParaRPr kumimoji="0" lang="es-ES" altLang="es-PE" sz="15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62649342"/>
                  </a:ext>
                </a:extLst>
              </a:tr>
            </a:tbl>
          </a:graphicData>
        </a:graphic>
      </p:graphicFrame>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3"/>
          <p:cNvSpPr>
            <a:spLocks noGrp="1"/>
          </p:cNvSpPr>
          <p:nvPr>
            <p:ph type="dt" sz="quarter" idx="10"/>
          </p:nvPr>
        </p:nvSpPr>
        <p:spPr/>
        <p:txBody>
          <a:bodyPr/>
          <a:lstStyle/>
          <a:p>
            <a:pPr>
              <a:defRPr/>
            </a:pPr>
            <a:fld id="{0D9A65C9-14FE-4261-95CA-F4AEF0624543}" type="datetime1">
              <a:rPr lang="es-ES" altLang="es-PE" smtClean="0"/>
              <a:t>07/03/2022</a:t>
            </a:fld>
            <a:endParaRPr lang="es-ES" altLang="en-US"/>
          </a:p>
        </p:txBody>
      </p:sp>
      <p:sp>
        <p:nvSpPr>
          <p:cNvPr id="13" name="Marcador de número de diapositiva 5"/>
          <p:cNvSpPr>
            <a:spLocks noGrp="1"/>
          </p:cNvSpPr>
          <p:nvPr>
            <p:ph type="sldNum" sz="quarter" idx="12"/>
          </p:nvPr>
        </p:nvSpPr>
        <p:spPr/>
        <p:txBody>
          <a:bodyPr/>
          <a:lstStyle/>
          <a:p>
            <a:pPr>
              <a:defRPr/>
            </a:pPr>
            <a:fld id="{A257D52C-403D-41CE-B181-870FEE57474C}" type="slidenum">
              <a:rPr lang="es-ES" altLang="en-US"/>
              <a:pPr>
                <a:defRPr/>
              </a:pPr>
              <a:t>94</a:t>
            </a:fld>
            <a:endParaRPr lang="es-ES" altLang="en-US"/>
          </a:p>
        </p:txBody>
      </p:sp>
      <p:sp>
        <p:nvSpPr>
          <p:cNvPr id="114692" name="Rectangle 2"/>
          <p:cNvSpPr>
            <a:spLocks noGrp="1" noChangeArrowheads="1"/>
          </p:cNvSpPr>
          <p:nvPr>
            <p:ph type="title"/>
          </p:nvPr>
        </p:nvSpPr>
        <p:spPr>
          <a:xfrm>
            <a:off x="457200" y="122238"/>
            <a:ext cx="7543800" cy="1208087"/>
          </a:xfrm>
        </p:spPr>
        <p:txBody>
          <a:bodyPr/>
          <a:lstStyle/>
          <a:p>
            <a:pPr eaLnBrk="1" hangingPunct="1"/>
            <a:r>
              <a:rPr lang="es-ES_tradnl" altLang="es-PE"/>
              <a:t>Array = Matriz</a:t>
            </a:r>
            <a:endParaRPr lang="es-ES" altLang="es-PE"/>
          </a:p>
        </p:txBody>
      </p:sp>
      <p:graphicFrame>
        <p:nvGraphicFramePr>
          <p:cNvPr id="400412" name="Group 28"/>
          <p:cNvGraphicFramePr>
            <a:graphicFrameLocks noGrp="1"/>
          </p:cNvGraphicFramePr>
          <p:nvPr/>
        </p:nvGraphicFramePr>
        <p:xfrm>
          <a:off x="468313" y="1268413"/>
          <a:ext cx="8208962" cy="4214812"/>
        </p:xfrm>
        <a:graphic>
          <a:graphicData uri="http://schemas.openxmlformats.org/drawingml/2006/table">
            <a:tbl>
              <a:tblPr/>
              <a:tblGrid>
                <a:gridCol w="4537075">
                  <a:extLst>
                    <a:ext uri="{9D8B030D-6E8A-4147-A177-3AD203B41FA5}">
                      <a16:colId xmlns:a16="http://schemas.microsoft.com/office/drawing/2014/main" val="3695038862"/>
                    </a:ext>
                  </a:extLst>
                </a:gridCol>
                <a:gridCol w="3671887">
                  <a:extLst>
                    <a:ext uri="{9D8B030D-6E8A-4147-A177-3AD203B41FA5}">
                      <a16:colId xmlns:a16="http://schemas.microsoft.com/office/drawing/2014/main" val="2499771162"/>
                    </a:ext>
                  </a:extLst>
                </a:gridCol>
              </a:tblGrid>
              <a:tr h="4214812">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Sub</a:t>
                      </a:r>
                      <a:r>
                        <a:rPr kumimoji="0" lang="es-ES" altLang="es-PE" sz="1100" b="0" i="0" u="none" strike="noStrike" cap="none" normalizeH="0" baseline="0">
                          <a:ln>
                            <a:noFill/>
                          </a:ln>
                          <a:solidFill>
                            <a:schemeClr val="tx1"/>
                          </a:solidFill>
                          <a:effectLst/>
                          <a:latin typeface="Arial" panose="020B0604020202020204" pitchFamily="34" charset="0"/>
                        </a:rPr>
                        <a:t> Array1()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'Declarar una matriz de tamaño 10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x(1 To 10) </a:t>
                      </a:r>
                      <a:r>
                        <a:rPr kumimoji="0" lang="es-ES" altLang="es-PE" sz="1100" b="0" i="0" u="none" strike="noStrike" cap="none" normalizeH="0" baseline="0">
                          <a:ln>
                            <a:noFill/>
                          </a:ln>
                          <a:solidFill>
                            <a:srgbClr val="0033CC"/>
                          </a:solidFill>
                          <a:effectLst/>
                          <a:latin typeface="Arial" panose="020B0604020202020204" pitchFamily="34" charset="0"/>
                        </a:rPr>
                        <a:t>As Double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'Calcular valores aleatorios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For</a:t>
                      </a:r>
                      <a:r>
                        <a:rPr kumimoji="0" lang="es-ES" altLang="es-PE" sz="1100" b="0" i="0" u="none" strike="noStrike" cap="none" normalizeH="0" baseline="0">
                          <a:ln>
                            <a:noFill/>
                          </a:ln>
                          <a:solidFill>
                            <a:schemeClr val="tx1"/>
                          </a:solidFill>
                          <a:effectLst/>
                          <a:latin typeface="Arial" panose="020B0604020202020204" pitchFamily="34" charset="0"/>
                        </a:rPr>
                        <a:t> j = 1 </a:t>
                      </a:r>
                      <a:r>
                        <a:rPr kumimoji="0" lang="es-ES" altLang="es-PE" sz="1100" b="0" i="0" u="none" strike="noStrike" cap="none" normalizeH="0" baseline="0">
                          <a:ln>
                            <a:noFill/>
                          </a:ln>
                          <a:solidFill>
                            <a:srgbClr val="0033CC"/>
                          </a:solidFill>
                          <a:effectLst/>
                          <a:latin typeface="Arial" panose="020B0604020202020204" pitchFamily="34" charset="0"/>
                        </a:rPr>
                        <a:t>To</a:t>
                      </a:r>
                      <a:r>
                        <a:rPr kumimoji="0" lang="es-ES" altLang="es-PE" sz="1100" b="0" i="0" u="none" strike="noStrike" cap="none" normalizeH="0" baseline="0">
                          <a:ln>
                            <a:noFill/>
                          </a:ln>
                          <a:solidFill>
                            <a:schemeClr val="tx1"/>
                          </a:solidFill>
                          <a:effectLst/>
                          <a:latin typeface="Arial" panose="020B0604020202020204" pitchFamily="34" charset="0"/>
                        </a:rPr>
                        <a:t> 10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x(j) = Round(Rnd() * 100,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'Los valores aleatorios se calculan usando formulas VBA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Next</a:t>
                      </a:r>
                      <a:r>
                        <a:rPr kumimoji="0" lang="es-ES" altLang="es-PE" sz="1100" b="0" i="0" u="none" strike="noStrike" cap="none" normalizeH="0" baseline="0">
                          <a:ln>
                            <a:noFill/>
                          </a:ln>
                          <a:solidFill>
                            <a:schemeClr val="tx1"/>
                          </a:solidFill>
                          <a:effectLst/>
                          <a:latin typeface="Arial" panose="020B0604020202020204" pitchFamily="34" charset="0"/>
                        </a:rPr>
                        <a:t> j</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'Transferir el contenido de la matriz a una fila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Range(Cells(2, 2), Cells(2, 11)).FormulaArray = x</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End Sub</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endParaRPr kumimoji="0" lang="es-ES" altLang="es-PE" sz="1100" b="0" i="0" u="none" strike="noStrike" cap="none" normalizeH="0" baseline="0">
                        <a:ln>
                          <a:noFill/>
                        </a:ln>
                        <a:solidFill>
                          <a:schemeClr val="tx1"/>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Sub</a:t>
                      </a:r>
                      <a:r>
                        <a:rPr kumimoji="0" lang="es-ES" altLang="es-PE" sz="1100" b="0" i="0" u="none" strike="noStrike" cap="none" normalizeH="0" baseline="0">
                          <a:ln>
                            <a:noFill/>
                          </a:ln>
                          <a:solidFill>
                            <a:schemeClr val="tx1"/>
                          </a:solidFill>
                          <a:effectLst/>
                          <a:latin typeface="Arial" panose="020B0604020202020204" pitchFamily="34" charset="0"/>
                        </a:rPr>
                        <a:t> Array3()</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'Calcular valores aleatorios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9900"/>
                          </a:solidFill>
                          <a:effectLst/>
                          <a:latin typeface="Arial" panose="020B0604020202020204" pitchFamily="34" charset="0"/>
                        </a:rPr>
                        <a:t>  'En este caso, los valores aleatorios se calculan usando formulas Excel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Range(Cells(4, 3), Cells(13, 3)).FormulaArray = "=Round(Rand() * 100,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'Vea la diferencia entre Rnd (del caso anterior) y Rand.</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9900"/>
                          </a:solidFill>
                          <a:effectLst/>
                          <a:latin typeface="Arial" panose="020B0604020202020204" pitchFamily="34" charset="0"/>
                        </a:rPr>
                        <a:t>  'Una es una fórmula VBA la otra es una fórmula Excel en inglés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End Sub</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Sub</a:t>
                      </a:r>
                      <a:r>
                        <a:rPr kumimoji="0" lang="es-ES" altLang="es-PE" sz="1100" b="0" i="0" u="none" strike="noStrike" cap="none" normalizeH="0" baseline="0">
                          <a:ln>
                            <a:noFill/>
                          </a:ln>
                          <a:solidFill>
                            <a:schemeClr val="tx1"/>
                          </a:solidFill>
                          <a:effectLst/>
                          <a:latin typeface="Arial" panose="020B0604020202020204" pitchFamily="34" charset="0"/>
                        </a:rPr>
                        <a:t> Array2()      </a:t>
                      </a:r>
                      <a:r>
                        <a:rPr kumimoji="0" lang="es-ES" altLang="es-PE" sz="1100" b="0" i="0" u="none" strike="noStrike" cap="none" normalizeH="0" baseline="0">
                          <a:ln>
                            <a:noFill/>
                          </a:ln>
                          <a:solidFill>
                            <a:srgbClr val="009900"/>
                          </a:solidFill>
                          <a:effectLst/>
                          <a:latin typeface="Arial" panose="020B0604020202020204" pitchFamily="34" charset="0"/>
                        </a:rPr>
                        <a:t>'Para una matriz verticar usando dos dimensiones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9900"/>
                          </a:solidFill>
                          <a:effectLst/>
                          <a:latin typeface="Arial" panose="020B0604020202020204" pitchFamily="34" charset="0"/>
                        </a:rPr>
                        <a:t>  'Declarar una matriz de 10 filas y una columna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x(1 To 10, 1 To 1) </a:t>
                      </a:r>
                      <a:r>
                        <a:rPr kumimoji="0" lang="es-ES" altLang="es-PE" sz="1100" b="0" i="0" u="none" strike="noStrike" cap="none" normalizeH="0" baseline="0">
                          <a:ln>
                            <a:noFill/>
                          </a:ln>
                          <a:solidFill>
                            <a:srgbClr val="0033CC"/>
                          </a:solidFill>
                          <a:effectLst/>
                          <a:latin typeface="Arial" panose="020B0604020202020204" pitchFamily="34" charset="0"/>
                        </a:rPr>
                        <a:t>As Double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'Calcular valores aleatorios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For</a:t>
                      </a:r>
                      <a:r>
                        <a:rPr kumimoji="0" lang="es-ES" altLang="es-PE" sz="1100" b="0" i="0" u="none" strike="noStrike" cap="none" normalizeH="0" baseline="0">
                          <a:ln>
                            <a:noFill/>
                          </a:ln>
                          <a:solidFill>
                            <a:schemeClr val="tx1"/>
                          </a:solidFill>
                          <a:effectLst/>
                          <a:latin typeface="Arial" panose="020B0604020202020204" pitchFamily="34" charset="0"/>
                        </a:rPr>
                        <a:t> j = 1 </a:t>
                      </a:r>
                      <a:r>
                        <a:rPr kumimoji="0" lang="es-ES" altLang="es-PE" sz="1100" b="0" i="0" u="none" strike="noStrike" cap="none" normalizeH="0" baseline="0">
                          <a:ln>
                            <a:noFill/>
                          </a:ln>
                          <a:solidFill>
                            <a:srgbClr val="0033CC"/>
                          </a:solidFill>
                          <a:effectLst/>
                          <a:latin typeface="Arial" panose="020B0604020202020204" pitchFamily="34" charset="0"/>
                        </a:rPr>
                        <a:t>To</a:t>
                      </a:r>
                      <a:r>
                        <a:rPr kumimoji="0" lang="es-ES" altLang="es-PE" sz="1100" b="0" i="0" u="none" strike="noStrike" cap="none" normalizeH="0" baseline="0">
                          <a:ln>
                            <a:noFill/>
                          </a:ln>
                          <a:solidFill>
                            <a:schemeClr val="tx1"/>
                          </a:solidFill>
                          <a:effectLst/>
                          <a:latin typeface="Arial" panose="020B0604020202020204" pitchFamily="34" charset="0"/>
                        </a:rPr>
                        <a:t> 10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x(j, 1) = Round(Rnd() * 100, 0)</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Next</a:t>
                      </a:r>
                      <a:r>
                        <a:rPr kumimoji="0" lang="es-ES" altLang="es-PE" sz="1100" b="0" i="0" u="none" strike="noStrike" cap="none" normalizeH="0" baseline="0">
                          <a:ln>
                            <a:noFill/>
                          </a:ln>
                          <a:solidFill>
                            <a:schemeClr val="tx1"/>
                          </a:solidFill>
                          <a:effectLst/>
                          <a:latin typeface="Arial" panose="020B0604020202020204" pitchFamily="34" charset="0"/>
                        </a:rPr>
                        <a:t> j</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9900"/>
                          </a:solidFill>
                          <a:effectLst/>
                          <a:latin typeface="Arial" panose="020B0604020202020204" pitchFamily="34" charset="0"/>
                        </a:rPr>
                        <a:t>'Transferir el contenido de la matriz a una columna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chemeClr val="tx1"/>
                          </a:solidFill>
                          <a:effectLst/>
                          <a:latin typeface="Arial" panose="020B0604020202020204" pitchFamily="34" charset="0"/>
                        </a:rPr>
                        <a:t>  Range(Cells(4, 2), Cells(13, 2)).FormulaArray = x</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100" b="0" i="0" u="none" strike="noStrike" cap="none" normalizeH="0" baseline="0">
                          <a:ln>
                            <a:noFill/>
                          </a:ln>
                          <a:solidFill>
                            <a:srgbClr val="0033CC"/>
                          </a:solidFill>
                          <a:effectLst/>
                          <a:latin typeface="Arial" panose="020B0604020202020204" pitchFamily="34" charset="0"/>
                        </a:rPr>
                        <a:t>End Sub</a:t>
                      </a:r>
                    </a:p>
                  </a:txBody>
                  <a:tcPr marT="45708" marB="4570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52242925"/>
                  </a:ext>
                </a:extLst>
              </a:tr>
            </a:tbl>
          </a:graphicData>
        </a:graphic>
      </p:graphicFrame>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Marcador de fecha 3"/>
          <p:cNvSpPr>
            <a:spLocks noGrp="1"/>
          </p:cNvSpPr>
          <p:nvPr>
            <p:ph type="dt" sz="quarter" idx="10"/>
          </p:nvPr>
        </p:nvSpPr>
        <p:spPr/>
        <p:txBody>
          <a:bodyPr/>
          <a:lstStyle/>
          <a:p>
            <a:pPr>
              <a:defRPr/>
            </a:pPr>
            <a:fld id="{A1802F1D-0010-4A11-8BC9-2D6441A45400}" type="datetime1">
              <a:rPr lang="es-ES" altLang="es-PE" smtClean="0"/>
              <a:t>07/03/2022</a:t>
            </a:fld>
            <a:endParaRPr lang="es-ES" altLang="en-US"/>
          </a:p>
        </p:txBody>
      </p:sp>
      <p:sp>
        <p:nvSpPr>
          <p:cNvPr id="13" name="Marcador de número de diapositiva 5"/>
          <p:cNvSpPr>
            <a:spLocks noGrp="1"/>
          </p:cNvSpPr>
          <p:nvPr>
            <p:ph type="sldNum" sz="quarter" idx="12"/>
          </p:nvPr>
        </p:nvSpPr>
        <p:spPr/>
        <p:txBody>
          <a:bodyPr/>
          <a:lstStyle/>
          <a:p>
            <a:pPr>
              <a:defRPr/>
            </a:pPr>
            <a:fld id="{3B55CBBF-8D44-4685-8CDB-54EBD5B64852}" type="slidenum">
              <a:rPr lang="es-ES" altLang="en-US"/>
              <a:pPr>
                <a:defRPr/>
              </a:pPr>
              <a:t>95</a:t>
            </a:fld>
            <a:endParaRPr lang="es-ES" altLang="en-US"/>
          </a:p>
        </p:txBody>
      </p:sp>
      <p:sp>
        <p:nvSpPr>
          <p:cNvPr id="115716" name="Rectangle 2"/>
          <p:cNvSpPr>
            <a:spLocks noGrp="1" noChangeArrowheads="1"/>
          </p:cNvSpPr>
          <p:nvPr>
            <p:ph type="title"/>
          </p:nvPr>
        </p:nvSpPr>
        <p:spPr>
          <a:xfrm>
            <a:off x="395288" y="404813"/>
            <a:ext cx="7543800" cy="796925"/>
          </a:xfrm>
        </p:spPr>
        <p:txBody>
          <a:bodyPr/>
          <a:lstStyle/>
          <a:p>
            <a:pPr eaLnBrk="1" hangingPunct="1"/>
            <a:r>
              <a:rPr lang="es-ES_tradnl" altLang="es-PE"/>
              <a:t>Horas Semanales Trabajadas</a:t>
            </a:r>
            <a:endParaRPr lang="es-ES" altLang="es-PE"/>
          </a:p>
        </p:txBody>
      </p:sp>
      <p:graphicFrame>
        <p:nvGraphicFramePr>
          <p:cNvPr id="452672" name="Group 64"/>
          <p:cNvGraphicFramePr>
            <a:graphicFrameLocks noGrp="1"/>
          </p:cNvGraphicFramePr>
          <p:nvPr/>
        </p:nvGraphicFramePr>
        <p:xfrm>
          <a:off x="468313" y="1341438"/>
          <a:ext cx="8280400" cy="4824412"/>
        </p:xfrm>
        <a:graphic>
          <a:graphicData uri="http://schemas.openxmlformats.org/drawingml/2006/table">
            <a:tbl>
              <a:tblPr/>
              <a:tblGrid>
                <a:gridCol w="3382962">
                  <a:extLst>
                    <a:ext uri="{9D8B030D-6E8A-4147-A177-3AD203B41FA5}">
                      <a16:colId xmlns:a16="http://schemas.microsoft.com/office/drawing/2014/main" val="2085147832"/>
                    </a:ext>
                  </a:extLst>
                </a:gridCol>
                <a:gridCol w="4897438">
                  <a:extLst>
                    <a:ext uri="{9D8B030D-6E8A-4147-A177-3AD203B41FA5}">
                      <a16:colId xmlns:a16="http://schemas.microsoft.com/office/drawing/2014/main" val="3742307937"/>
                    </a:ext>
                  </a:extLst>
                </a:gridCol>
              </a:tblGrid>
              <a:tr h="4824412">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rgbClr val="0033CC"/>
                          </a:solidFill>
                          <a:effectLst/>
                          <a:latin typeface="Arial" panose="020B0604020202020204" pitchFamily="34" charset="0"/>
                        </a:rPr>
                        <a:t>Sub</a:t>
                      </a:r>
                      <a:r>
                        <a:rPr kumimoji="0" lang="es-ES" altLang="es-PE" sz="1500" b="0" i="0" u="none" strike="noStrike" cap="none" normalizeH="0" baseline="0">
                          <a:ln>
                            <a:noFill/>
                          </a:ln>
                          <a:solidFill>
                            <a:schemeClr val="tx1"/>
                          </a:solidFill>
                          <a:effectLst/>
                          <a:latin typeface="Arial" panose="020B0604020202020204" pitchFamily="34" charset="0"/>
                        </a:rPr>
                        <a:t> HorasSemanales()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rgbClr val="009900"/>
                          </a:solidFill>
                          <a:effectLst/>
                          <a:latin typeface="Arial" panose="020B0604020202020204" pitchFamily="34" charset="0"/>
                        </a:rPr>
                        <a:t>'Calcula las horas semanales trabajadas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rgbClr val="0033CC"/>
                          </a:solidFill>
                          <a:effectLst/>
                          <a:latin typeface="Arial" panose="020B0604020202020204" pitchFamily="34" charset="0"/>
                        </a:rPr>
                        <a:t>Dim</a:t>
                      </a:r>
                      <a:r>
                        <a:rPr kumimoji="0" lang="es-ES" altLang="es-PE" sz="1500" b="0" i="0" u="none" strike="noStrike" cap="none" normalizeH="0" baseline="0">
                          <a:ln>
                            <a:noFill/>
                          </a:ln>
                          <a:solidFill>
                            <a:schemeClr val="tx1"/>
                          </a:solidFill>
                          <a:effectLst/>
                          <a:latin typeface="Arial" panose="020B0604020202020204" pitchFamily="34" charset="0"/>
                        </a:rPr>
                        <a:t> a(1 To 5, 1 To 2) </a:t>
                      </a:r>
                      <a:r>
                        <a:rPr kumimoji="0" lang="es-ES" altLang="es-PE" sz="1500" b="0" i="0" u="none" strike="noStrike" cap="none" normalizeH="0" baseline="0">
                          <a:ln>
                            <a:noFill/>
                          </a:ln>
                          <a:solidFill>
                            <a:srgbClr val="0033CC"/>
                          </a:solidFill>
                          <a:effectLst/>
                          <a:latin typeface="Arial" panose="020B0604020202020204" pitchFamily="34" charset="0"/>
                        </a:rPr>
                        <a:t>As Single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rgbClr val="0033CC"/>
                          </a:solidFill>
                          <a:effectLst/>
                          <a:latin typeface="Arial" panose="020B0604020202020204" pitchFamily="34" charset="0"/>
                        </a:rPr>
                        <a:t>Dim</a:t>
                      </a:r>
                      <a:r>
                        <a:rPr kumimoji="0" lang="es-ES" altLang="es-PE" sz="1500" b="0" i="0" u="none" strike="noStrike" cap="none" normalizeH="0" baseline="0">
                          <a:ln>
                            <a:noFill/>
                          </a:ln>
                          <a:solidFill>
                            <a:schemeClr val="tx1"/>
                          </a:solidFill>
                          <a:effectLst/>
                          <a:latin typeface="Arial" panose="020B0604020202020204" pitchFamily="34" charset="0"/>
                        </a:rPr>
                        <a:t> dia </a:t>
                      </a:r>
                      <a:r>
                        <a:rPr kumimoji="0" lang="es-ES" altLang="es-PE" sz="1500" b="0" i="0" u="none" strike="noStrike" cap="none" normalizeH="0" baseline="0">
                          <a:ln>
                            <a:noFill/>
                          </a:ln>
                          <a:solidFill>
                            <a:srgbClr val="0033CC"/>
                          </a:solidFill>
                          <a:effectLst/>
                          <a:latin typeface="Arial" panose="020B0604020202020204" pitchFamily="34" charset="0"/>
                        </a:rPr>
                        <a:t>As String</a:t>
                      </a:r>
                      <a:r>
                        <a:rPr kumimoji="0" lang="es-ES" altLang="es-PE" sz="1500" b="0" i="0" u="none" strike="noStrike" cap="none" normalizeH="0" baseline="0">
                          <a:ln>
                            <a:noFill/>
                          </a:ln>
                          <a:solidFill>
                            <a:schemeClr val="tx1"/>
                          </a:solidFill>
                          <a:effectLst/>
                          <a:latin typeface="Arial" panose="020B0604020202020204" pitchFamily="34" charset="0"/>
                        </a:rPr>
                        <a:t>, jornada </a:t>
                      </a:r>
                      <a:r>
                        <a:rPr kumimoji="0" lang="es-ES" altLang="es-PE" sz="15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rgbClr val="0033CC"/>
                          </a:solidFill>
                          <a:effectLst/>
                          <a:latin typeface="Arial" panose="020B0604020202020204" pitchFamily="34" charset="0"/>
                        </a:rPr>
                        <a:t>Dim</a:t>
                      </a:r>
                      <a:r>
                        <a:rPr kumimoji="0" lang="es-ES" altLang="es-PE" sz="1500" b="0" i="0" u="none" strike="noStrike" cap="none" normalizeH="0" baseline="0">
                          <a:ln>
                            <a:noFill/>
                          </a:ln>
                          <a:solidFill>
                            <a:schemeClr val="tx1"/>
                          </a:solidFill>
                          <a:effectLst/>
                          <a:latin typeface="Arial" panose="020B0604020202020204" pitchFamily="34" charset="0"/>
                        </a:rPr>
                        <a:t> i </a:t>
                      </a:r>
                      <a:r>
                        <a:rPr kumimoji="0" lang="es-ES" altLang="es-PE" sz="1500" b="0" i="0" u="none" strike="noStrike" cap="none" normalizeH="0" baseline="0">
                          <a:ln>
                            <a:noFill/>
                          </a:ln>
                          <a:solidFill>
                            <a:srgbClr val="0033CC"/>
                          </a:solidFill>
                          <a:effectLst/>
                          <a:latin typeface="Arial" panose="020B0604020202020204" pitchFamily="34" charset="0"/>
                        </a:rPr>
                        <a:t>As Byte</a:t>
                      </a:r>
                      <a:r>
                        <a:rPr kumimoji="0" lang="es-ES" altLang="es-PE" sz="1500" b="0" i="0" u="none" strike="noStrike" cap="none" normalizeH="0" baseline="0">
                          <a:ln>
                            <a:noFill/>
                          </a:ln>
                          <a:solidFill>
                            <a:schemeClr val="tx1"/>
                          </a:solidFill>
                          <a:effectLst/>
                          <a:latin typeface="Arial" panose="020B0604020202020204" pitchFamily="34" charset="0"/>
                        </a:rPr>
                        <a:t>, j </a:t>
                      </a:r>
                      <a:r>
                        <a:rPr kumimoji="0" lang="es-ES" altLang="es-PE" sz="1500" b="0" i="0" u="none" strike="noStrike" cap="none" normalizeH="0" baseline="0">
                          <a:ln>
                            <a:noFill/>
                          </a:ln>
                          <a:solidFill>
                            <a:srgbClr val="0033CC"/>
                          </a:solidFill>
                          <a:effectLst/>
                          <a:latin typeface="Arial" panose="020B0604020202020204" pitchFamily="34" charset="0"/>
                        </a:rPr>
                        <a:t>As Byte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rgbClr val="009900"/>
                          </a:solidFill>
                          <a:effectLst/>
                          <a:latin typeface="Arial" panose="020B0604020202020204" pitchFamily="34" charset="0"/>
                        </a:rPr>
                        <a:t>'Tipo byte entre 0 y 255</a:t>
                      </a:r>
                      <a:endParaRPr kumimoji="0" lang="es-ES" altLang="es-PE" sz="900" b="0" i="0" u="none" strike="noStrike" cap="none" normalizeH="0" baseline="0">
                        <a:ln>
                          <a:noFill/>
                        </a:ln>
                        <a:solidFill>
                          <a:srgbClr val="009900"/>
                        </a:solidFill>
                        <a:effectLst/>
                        <a:latin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rgbClr val="0033CC"/>
                          </a:solidFill>
                          <a:effectLst/>
                          <a:latin typeface="Arial" panose="020B0604020202020204" pitchFamily="34" charset="0"/>
                        </a:rPr>
                        <a:t>Dim</a:t>
                      </a:r>
                      <a:r>
                        <a:rPr kumimoji="0" lang="es-ES" altLang="es-PE" sz="1500" b="0" i="0" u="none" strike="noStrike" cap="none" normalizeH="0" baseline="0">
                          <a:ln>
                            <a:noFill/>
                          </a:ln>
                          <a:solidFill>
                            <a:schemeClr val="tx1"/>
                          </a:solidFill>
                          <a:effectLst/>
                          <a:latin typeface="Arial" panose="020B0604020202020204" pitchFamily="34" charset="0"/>
                        </a:rPr>
                        <a:t> horas </a:t>
                      </a:r>
                      <a:r>
                        <a:rPr kumimoji="0" lang="es-ES" altLang="es-PE" sz="1500" b="0" i="0" u="none" strike="noStrike" cap="none" normalizeH="0" baseline="0">
                          <a:ln>
                            <a:noFill/>
                          </a:ln>
                          <a:solidFill>
                            <a:srgbClr val="0033CC"/>
                          </a:solidFill>
                          <a:effectLst/>
                          <a:latin typeface="Arial" panose="020B0604020202020204" pitchFamily="34" charset="0"/>
                        </a:rPr>
                        <a:t>As Single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rgbClr val="0033CC"/>
                          </a:solidFill>
                          <a:effectLst/>
                          <a:latin typeface="Arial" panose="020B0604020202020204" pitchFamily="34" charset="0"/>
                        </a:rPr>
                        <a:t>For</a:t>
                      </a:r>
                      <a:r>
                        <a:rPr kumimoji="0" lang="es-ES" altLang="es-PE" sz="1500" b="0" i="0" u="none" strike="noStrike" cap="none" normalizeH="0" baseline="0">
                          <a:ln>
                            <a:noFill/>
                          </a:ln>
                          <a:solidFill>
                            <a:schemeClr val="tx1"/>
                          </a:solidFill>
                          <a:effectLst/>
                          <a:latin typeface="Arial" panose="020B0604020202020204" pitchFamily="34" charset="0"/>
                        </a:rPr>
                        <a:t> i = 1 </a:t>
                      </a:r>
                      <a:r>
                        <a:rPr kumimoji="0" lang="es-ES" altLang="es-PE" sz="1500" b="0" i="0" u="none" strike="noStrike" cap="none" normalizeH="0" baseline="0">
                          <a:ln>
                            <a:noFill/>
                          </a:ln>
                          <a:solidFill>
                            <a:srgbClr val="0033CC"/>
                          </a:solidFill>
                          <a:effectLst/>
                          <a:latin typeface="Arial" panose="020B0604020202020204" pitchFamily="34" charset="0"/>
                        </a:rPr>
                        <a:t>To</a:t>
                      </a:r>
                      <a:r>
                        <a:rPr kumimoji="0" lang="es-ES" altLang="es-PE" sz="1500" b="0" i="0" u="none" strike="noStrike" cap="none" normalizeH="0" baseline="0">
                          <a:ln>
                            <a:noFill/>
                          </a:ln>
                          <a:solidFill>
                            <a:schemeClr val="tx1"/>
                          </a:solidFill>
                          <a:effectLst/>
                          <a:latin typeface="Arial" panose="020B0604020202020204" pitchFamily="34" charset="0"/>
                        </a:rPr>
                        <a:t> 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Select Case</a:t>
                      </a:r>
                      <a:r>
                        <a:rPr kumimoji="0" lang="es-ES" altLang="es-PE" sz="1500" b="0" i="0" u="none" strike="noStrike" cap="none" normalizeH="0" baseline="0">
                          <a:ln>
                            <a:noFill/>
                          </a:ln>
                          <a:solidFill>
                            <a:schemeClr val="tx1"/>
                          </a:solidFill>
                          <a:effectLst/>
                          <a:latin typeface="Arial" panose="020B0604020202020204" pitchFamily="34" charset="0"/>
                        </a:rPr>
                        <a:t> i</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Case</a:t>
                      </a:r>
                      <a:r>
                        <a:rPr kumimoji="0" lang="es-ES" altLang="es-PE" sz="1500" b="0" i="0" u="none" strike="noStrike" cap="none" normalizeH="0" baseline="0">
                          <a:ln>
                            <a:noFill/>
                          </a:ln>
                          <a:solidFill>
                            <a:schemeClr val="tx1"/>
                          </a:solidFill>
                          <a:effectLst/>
                          <a:latin typeface="Arial" panose="020B0604020202020204" pitchFamily="34" charset="0"/>
                        </a:rPr>
                        <a:t> 1: dia = "Lunes"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Case</a:t>
                      </a:r>
                      <a:r>
                        <a:rPr kumimoji="0" lang="es-ES" altLang="es-PE" sz="1500" b="0" i="0" u="none" strike="noStrike" cap="none" normalizeH="0" baseline="0">
                          <a:ln>
                            <a:noFill/>
                          </a:ln>
                          <a:solidFill>
                            <a:schemeClr val="tx1"/>
                          </a:solidFill>
                          <a:effectLst/>
                          <a:latin typeface="Arial" panose="020B0604020202020204" pitchFamily="34" charset="0"/>
                        </a:rPr>
                        <a:t> 2: dia = "Martes"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Case</a:t>
                      </a:r>
                      <a:r>
                        <a:rPr kumimoji="0" lang="es-ES" altLang="es-PE" sz="1500" b="0" i="0" u="none" strike="noStrike" cap="none" normalizeH="0" baseline="0">
                          <a:ln>
                            <a:noFill/>
                          </a:ln>
                          <a:solidFill>
                            <a:schemeClr val="tx1"/>
                          </a:solidFill>
                          <a:effectLst/>
                          <a:latin typeface="Arial" panose="020B0604020202020204" pitchFamily="34" charset="0"/>
                        </a:rPr>
                        <a:t> 3: dia = "Miercoles"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Case</a:t>
                      </a:r>
                      <a:r>
                        <a:rPr kumimoji="0" lang="es-ES" altLang="es-PE" sz="1500" b="0" i="0" u="none" strike="noStrike" cap="none" normalizeH="0" baseline="0">
                          <a:ln>
                            <a:noFill/>
                          </a:ln>
                          <a:solidFill>
                            <a:schemeClr val="tx1"/>
                          </a:solidFill>
                          <a:effectLst/>
                          <a:latin typeface="Arial" panose="020B0604020202020204" pitchFamily="34" charset="0"/>
                        </a:rPr>
                        <a:t> 4: dia = "Jueves"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Case</a:t>
                      </a:r>
                      <a:r>
                        <a:rPr kumimoji="0" lang="es-ES" altLang="es-PE" sz="1500" b="0" i="0" u="none" strike="noStrike" cap="none" normalizeH="0" baseline="0">
                          <a:ln>
                            <a:noFill/>
                          </a:ln>
                          <a:solidFill>
                            <a:schemeClr val="tx1"/>
                          </a:solidFill>
                          <a:effectLst/>
                          <a:latin typeface="Arial" panose="020B0604020202020204" pitchFamily="34" charset="0"/>
                        </a:rPr>
                        <a:t> 5: dia = "Viernes"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End Select</a:t>
                      </a:r>
                      <a:endParaRPr kumimoji="0" lang="es-ES" altLang="es-PE" sz="15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For</a:t>
                      </a:r>
                      <a:r>
                        <a:rPr kumimoji="0" lang="es-ES" altLang="es-PE" sz="1500" b="0" i="0" u="none" strike="noStrike" cap="none" normalizeH="0" baseline="0">
                          <a:ln>
                            <a:noFill/>
                          </a:ln>
                          <a:solidFill>
                            <a:schemeClr val="tx1"/>
                          </a:solidFill>
                          <a:effectLst/>
                          <a:latin typeface="Arial" panose="020B0604020202020204" pitchFamily="34" charset="0"/>
                        </a:rPr>
                        <a:t> j = 1 </a:t>
                      </a:r>
                      <a:r>
                        <a:rPr kumimoji="0" lang="es-ES" altLang="es-PE" sz="1500" b="0" i="0" u="none" strike="noStrike" cap="none" normalizeH="0" baseline="0">
                          <a:ln>
                            <a:noFill/>
                          </a:ln>
                          <a:solidFill>
                            <a:srgbClr val="0033CC"/>
                          </a:solidFill>
                          <a:effectLst/>
                          <a:latin typeface="Arial" panose="020B0604020202020204" pitchFamily="34" charset="0"/>
                        </a:rPr>
                        <a:t>To</a:t>
                      </a:r>
                      <a:r>
                        <a:rPr kumimoji="0" lang="es-ES" altLang="es-PE" sz="1500" b="0" i="0" u="none" strike="noStrike" cap="none" normalizeH="0" baseline="0">
                          <a:ln>
                            <a:noFill/>
                          </a:ln>
                          <a:solidFill>
                            <a:schemeClr val="tx1"/>
                          </a:solidFill>
                          <a:effectLst/>
                          <a:latin typeface="Arial" panose="020B0604020202020204" pitchFamily="34" charset="0"/>
                        </a:rPr>
                        <a:t> 2</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If</a:t>
                      </a:r>
                      <a:r>
                        <a:rPr kumimoji="0" lang="es-ES" altLang="es-PE" sz="1500" b="0" i="0" u="none" strike="noStrike" cap="none" normalizeH="0" baseline="0">
                          <a:ln>
                            <a:noFill/>
                          </a:ln>
                          <a:solidFill>
                            <a:schemeClr val="tx1"/>
                          </a:solidFill>
                          <a:effectLst/>
                          <a:latin typeface="Arial" panose="020B0604020202020204" pitchFamily="34" charset="0"/>
                        </a:rPr>
                        <a:t> j = 1 </a:t>
                      </a:r>
                      <a:r>
                        <a:rPr kumimoji="0" lang="es-ES" altLang="es-PE" sz="1500" b="0"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jornada = "INICIO"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Else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jornada = "FINAL"</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a(i, j) = InputBox("Introduzca la hora de " &amp; jornada _</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&amp; " de la jornada de " &amp; dia &amp; "," &amp; vbCrLf &amp; _</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"en formato decimal. Por ejemplo 17:30 son las 17,5")</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If j = 2 Then horas = horas + a(i, 2) - a(i, 1)</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    </a:t>
                      </a:r>
                      <a:r>
                        <a:rPr kumimoji="0" lang="es-ES" altLang="es-PE" sz="1500" b="0" i="0" u="none" strike="noStrike" cap="none" normalizeH="0" baseline="0">
                          <a:ln>
                            <a:noFill/>
                          </a:ln>
                          <a:solidFill>
                            <a:srgbClr val="0033CC"/>
                          </a:solidFill>
                          <a:effectLst/>
                          <a:latin typeface="Arial" panose="020B0604020202020204" pitchFamily="34" charset="0"/>
                        </a:rPr>
                        <a:t>Next</a:t>
                      </a:r>
                      <a:r>
                        <a:rPr kumimoji="0" lang="es-ES" altLang="es-PE" sz="1500" b="0" i="0" u="none" strike="noStrike" cap="none" normalizeH="0" baseline="0">
                          <a:ln>
                            <a:noFill/>
                          </a:ln>
                          <a:solidFill>
                            <a:schemeClr val="tx1"/>
                          </a:solidFill>
                          <a:effectLst/>
                          <a:latin typeface="Arial" panose="020B0604020202020204" pitchFamily="34" charset="0"/>
                        </a:rPr>
                        <a:t> j</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rgbClr val="0033CC"/>
                          </a:solidFill>
                          <a:effectLst/>
                          <a:latin typeface="Arial" panose="020B0604020202020204" pitchFamily="34" charset="0"/>
                        </a:rPr>
                        <a:t>Next</a:t>
                      </a:r>
                      <a:r>
                        <a:rPr kumimoji="0" lang="es-ES" altLang="es-PE" sz="1500" b="0" i="0" u="none" strike="noStrike" cap="none" normalizeH="0" baseline="0">
                          <a:ln>
                            <a:noFill/>
                          </a:ln>
                          <a:solidFill>
                            <a:schemeClr val="tx1"/>
                          </a:solidFill>
                          <a:effectLst/>
                          <a:latin typeface="Arial" panose="020B0604020202020204" pitchFamily="34" charset="0"/>
                        </a:rPr>
                        <a:t> i</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chemeClr val="tx1"/>
                          </a:solidFill>
                          <a:effectLst/>
                          <a:latin typeface="Arial" panose="020B0604020202020204" pitchFamily="34" charset="0"/>
                        </a:rPr>
                        <a:t>MsgBox "Horas semanales = " &amp; horas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5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63958213"/>
                  </a:ext>
                </a:extLst>
              </a:tr>
            </a:tbl>
          </a:graphicData>
        </a:graphic>
      </p:graphicFrame>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arcador de fecha 3"/>
          <p:cNvSpPr>
            <a:spLocks noGrp="1"/>
          </p:cNvSpPr>
          <p:nvPr>
            <p:ph type="dt" sz="quarter" idx="10"/>
          </p:nvPr>
        </p:nvSpPr>
        <p:spPr/>
        <p:txBody>
          <a:bodyPr/>
          <a:lstStyle/>
          <a:p>
            <a:pPr>
              <a:defRPr/>
            </a:pPr>
            <a:fld id="{817343D5-4A4C-4EF3-9B00-4A0BCD13E0CC}" type="datetime1">
              <a:rPr lang="es-ES" altLang="es-PE" smtClean="0"/>
              <a:t>07/03/2022</a:t>
            </a:fld>
            <a:endParaRPr lang="es-ES" altLang="en-US"/>
          </a:p>
        </p:txBody>
      </p:sp>
      <p:sp>
        <p:nvSpPr>
          <p:cNvPr id="11" name="Marcador de número de diapositiva 5"/>
          <p:cNvSpPr>
            <a:spLocks noGrp="1"/>
          </p:cNvSpPr>
          <p:nvPr>
            <p:ph type="sldNum" sz="quarter" idx="12"/>
          </p:nvPr>
        </p:nvSpPr>
        <p:spPr/>
        <p:txBody>
          <a:bodyPr/>
          <a:lstStyle/>
          <a:p>
            <a:pPr>
              <a:defRPr/>
            </a:pPr>
            <a:fld id="{6DCB2251-BAC9-44C1-9DAF-0C8F30C4B0F5}" type="slidenum">
              <a:rPr lang="es-ES" altLang="en-US"/>
              <a:pPr>
                <a:defRPr/>
              </a:pPr>
              <a:t>96</a:t>
            </a:fld>
            <a:endParaRPr lang="es-ES" altLang="en-US"/>
          </a:p>
        </p:txBody>
      </p:sp>
      <p:sp>
        <p:nvSpPr>
          <p:cNvPr id="116740" name="Rectangle 2"/>
          <p:cNvSpPr>
            <a:spLocks noGrp="1" noChangeArrowheads="1"/>
          </p:cNvSpPr>
          <p:nvPr>
            <p:ph type="title"/>
          </p:nvPr>
        </p:nvSpPr>
        <p:spPr>
          <a:xfrm>
            <a:off x="457200" y="122238"/>
            <a:ext cx="7543800" cy="963612"/>
          </a:xfrm>
        </p:spPr>
        <p:txBody>
          <a:bodyPr/>
          <a:lstStyle/>
          <a:p>
            <a:pPr eaLnBrk="1" hangingPunct="1"/>
            <a:r>
              <a:rPr lang="es-ES_tradnl" altLang="es-PE" sz="2700"/>
              <a:t>Beneficio Medio de un Grupo de Empresas</a:t>
            </a:r>
            <a:endParaRPr lang="es-ES" altLang="es-PE" sz="2700"/>
          </a:p>
        </p:txBody>
      </p:sp>
      <p:graphicFrame>
        <p:nvGraphicFramePr>
          <p:cNvPr id="453646" name="Group 14"/>
          <p:cNvGraphicFramePr>
            <a:graphicFrameLocks noGrp="1"/>
          </p:cNvGraphicFramePr>
          <p:nvPr/>
        </p:nvGraphicFramePr>
        <p:xfrm>
          <a:off x="684213" y="1196975"/>
          <a:ext cx="8064500" cy="5040313"/>
        </p:xfrm>
        <a:graphic>
          <a:graphicData uri="http://schemas.openxmlformats.org/drawingml/2006/table">
            <a:tbl>
              <a:tblPr/>
              <a:tblGrid>
                <a:gridCol w="8064500">
                  <a:extLst>
                    <a:ext uri="{9D8B030D-6E8A-4147-A177-3AD203B41FA5}">
                      <a16:colId xmlns:a16="http://schemas.microsoft.com/office/drawing/2014/main" val="1946211678"/>
                    </a:ext>
                  </a:extLst>
                </a:gridCol>
              </a:tblGrid>
              <a:tr h="5040313">
                <a:tc>
                  <a:txBody>
                    <a:bodyPr/>
                    <a:lstStyle>
                      <a:lvl1pPr>
                        <a:buClr>
                          <a:schemeClr val="tx2"/>
                        </a:buClr>
                        <a:buSzPct val="70000"/>
                        <a:defRPr sz="2600">
                          <a:solidFill>
                            <a:schemeClr val="tx1"/>
                          </a:solidFill>
                          <a:latin typeface="Arial" panose="020B0604020202020204" pitchFamily="34" charset="0"/>
                        </a:defRPr>
                      </a:lvl1pPr>
                      <a:lvl2pPr indent="-112713">
                        <a:buClr>
                          <a:schemeClr val="accent2"/>
                        </a:buClr>
                        <a:buSzPct val="70000"/>
                        <a:defRPr sz="2200">
                          <a:solidFill>
                            <a:schemeClr val="tx1"/>
                          </a:solidFill>
                          <a:latin typeface="Arial" panose="020B0604020202020204" pitchFamily="34" charset="0"/>
                        </a:defRPr>
                      </a:lvl2pPr>
                      <a:lvl3pPr indent="-220663">
                        <a:buClr>
                          <a:schemeClr val="accent1"/>
                        </a:buClr>
                        <a:buSzPct val="70000"/>
                        <a:defRPr sz="2100">
                          <a:solidFill>
                            <a:schemeClr val="tx1"/>
                          </a:solidFill>
                          <a:latin typeface="Arial" panose="020B0604020202020204" pitchFamily="34" charset="0"/>
                        </a:defRPr>
                      </a:lvl3pPr>
                      <a:lvl4pPr indent="-382588">
                        <a:buClr>
                          <a:schemeClr val="tx2"/>
                        </a:buClr>
                        <a:buSzPct val="75000"/>
                        <a:defRPr>
                          <a:solidFill>
                            <a:schemeClr val="tx1"/>
                          </a:solidFill>
                          <a:latin typeface="Arial" panose="020B0604020202020204" pitchFamily="34" charset="0"/>
                        </a:defRPr>
                      </a:lvl4pPr>
                      <a:lvl5pPr indent="-546100">
                        <a:defRPr>
                          <a:solidFill>
                            <a:schemeClr val="tx1"/>
                          </a:solidFill>
                          <a:latin typeface="Arial" panose="020B0604020202020204" pitchFamily="34" charset="0"/>
                        </a:defRPr>
                      </a:lvl5pPr>
                      <a:lvl6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6pPr>
                      <a:lvl7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7pPr>
                      <a:lvl8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8pPr>
                      <a:lvl9pPr indent="-546100" fontAlgn="base">
                        <a:spcBef>
                          <a:spcPct val="20000"/>
                        </a:spcBef>
                        <a:spcAft>
                          <a:spcPct val="0"/>
                        </a:spcAft>
                        <a:buClr>
                          <a:schemeClr val="folHlink"/>
                        </a:buClr>
                        <a:buSzPct val="80000"/>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rgbClr val="0033CC"/>
                          </a:solidFill>
                          <a:effectLst/>
                          <a:latin typeface="Arial" panose="020B0604020202020204" pitchFamily="34" charset="0"/>
                        </a:rPr>
                        <a:t>Sub</a:t>
                      </a:r>
                      <a:r>
                        <a:rPr kumimoji="0" lang="es-ES" altLang="es-PE" sz="1700" b="0" i="0" u="none" strike="noStrike" cap="none" normalizeH="0" baseline="0">
                          <a:ln>
                            <a:noFill/>
                          </a:ln>
                          <a:solidFill>
                            <a:schemeClr val="tx1"/>
                          </a:solidFill>
                          <a:effectLst/>
                          <a:latin typeface="Arial" panose="020B0604020202020204" pitchFamily="34" charset="0"/>
                        </a:rPr>
                        <a:t> BeneficioMedio()</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rgbClr val="009900"/>
                          </a:solidFill>
                          <a:effectLst/>
                          <a:latin typeface="Arial" panose="020B0604020202020204" pitchFamily="34" charset="0"/>
                        </a:rPr>
                        <a:t>'Calcula el beneficio medio de un grupo de empresas</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r>
                        <a:rPr kumimoji="0" lang="es-ES" altLang="es-PE" sz="1700" b="0" i="0" u="none" strike="noStrike" cap="none" normalizeH="0" baseline="0">
                          <a:ln>
                            <a:noFill/>
                          </a:ln>
                          <a:solidFill>
                            <a:srgbClr val="0033CC"/>
                          </a:solidFill>
                          <a:effectLst/>
                          <a:latin typeface="Arial" panose="020B0604020202020204" pitchFamily="34" charset="0"/>
                        </a:rPr>
                        <a:t>Dim</a:t>
                      </a:r>
                      <a:r>
                        <a:rPr kumimoji="0" lang="es-ES" altLang="es-PE" sz="1700" b="0" i="0" u="none" strike="noStrike" cap="none" normalizeH="0" baseline="0">
                          <a:ln>
                            <a:noFill/>
                          </a:ln>
                          <a:solidFill>
                            <a:schemeClr val="tx1"/>
                          </a:solidFill>
                          <a:effectLst/>
                          <a:latin typeface="Arial" panose="020B0604020202020204" pitchFamily="34" charset="0"/>
                        </a:rPr>
                        <a:t> a() </a:t>
                      </a:r>
                      <a:r>
                        <a:rPr kumimoji="0" lang="es-ES" altLang="es-PE" sz="1700" b="0" i="0" u="none" strike="noStrike" cap="none" normalizeH="0" baseline="0">
                          <a:ln>
                            <a:noFill/>
                          </a:ln>
                          <a:solidFill>
                            <a:srgbClr val="0033CC"/>
                          </a:solidFill>
                          <a:effectLst/>
                          <a:latin typeface="Arial" panose="020B0604020202020204" pitchFamily="34" charset="0"/>
                        </a:rPr>
                        <a:t>As Double</a:t>
                      </a:r>
                      <a:r>
                        <a:rPr kumimoji="0" lang="es-ES" altLang="es-PE" sz="1700" b="0" i="0" u="none" strike="noStrike" cap="none" normalizeH="0" baseline="0">
                          <a:ln>
                            <a:noFill/>
                          </a:ln>
                          <a:solidFill>
                            <a:schemeClr val="tx1"/>
                          </a:solidFill>
                          <a:effectLst/>
                          <a:latin typeface="Arial" panose="020B0604020202020204" pitchFamily="34" charset="0"/>
                        </a:rPr>
                        <a:t> </a:t>
                      </a:r>
                      <a:r>
                        <a:rPr kumimoji="0" lang="es-ES" altLang="es-PE" sz="1700" b="0" i="0" u="none" strike="noStrike" cap="none" normalizeH="0" baseline="0">
                          <a:ln>
                            <a:noFill/>
                          </a:ln>
                          <a:solidFill>
                            <a:srgbClr val="009900"/>
                          </a:solidFill>
                          <a:effectLst/>
                          <a:latin typeface="Arial" panose="020B0604020202020204" pitchFamily="34" charset="0"/>
                        </a:rPr>
                        <a:t>'Define una matriz sin decir aún la dimensión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r>
                        <a:rPr kumimoji="0" lang="es-ES" altLang="es-PE" sz="1700" b="0" i="0" u="none" strike="noStrike" cap="none" normalizeH="0" baseline="0">
                          <a:ln>
                            <a:noFill/>
                          </a:ln>
                          <a:solidFill>
                            <a:srgbClr val="0033CC"/>
                          </a:solidFill>
                          <a:effectLst/>
                          <a:latin typeface="Arial" panose="020B0604020202020204" pitchFamily="34" charset="0"/>
                        </a:rPr>
                        <a:t>Dim</a:t>
                      </a:r>
                      <a:r>
                        <a:rPr kumimoji="0" lang="es-ES" altLang="es-PE" sz="1700" b="0" i="0" u="none" strike="noStrike" cap="none" normalizeH="0" baseline="0">
                          <a:ln>
                            <a:noFill/>
                          </a:ln>
                          <a:solidFill>
                            <a:schemeClr val="tx1"/>
                          </a:solidFill>
                          <a:effectLst/>
                          <a:latin typeface="Arial" panose="020B0604020202020204" pitchFamily="34" charset="0"/>
                        </a:rPr>
                        <a:t> n </a:t>
                      </a:r>
                      <a:r>
                        <a:rPr kumimoji="0" lang="es-ES" altLang="es-PE" sz="1700" b="0" i="0" u="none" strike="noStrike" cap="none" normalizeH="0" baseline="0">
                          <a:ln>
                            <a:noFill/>
                          </a:ln>
                          <a:solidFill>
                            <a:srgbClr val="0033CC"/>
                          </a:solidFill>
                          <a:effectLst/>
                          <a:latin typeface="Arial" panose="020B0604020202020204" pitchFamily="34" charset="0"/>
                        </a:rPr>
                        <a:t>As Byte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r>
                        <a:rPr kumimoji="0" lang="es-ES" altLang="es-PE" sz="1700" b="0" i="0" u="none" strike="noStrike" cap="none" normalizeH="0" baseline="0">
                          <a:ln>
                            <a:noFill/>
                          </a:ln>
                          <a:solidFill>
                            <a:srgbClr val="0033CC"/>
                          </a:solidFill>
                          <a:effectLst/>
                          <a:latin typeface="Arial" panose="020B0604020202020204" pitchFamily="34" charset="0"/>
                        </a:rPr>
                        <a:t>Dim</a:t>
                      </a:r>
                      <a:r>
                        <a:rPr kumimoji="0" lang="es-ES" altLang="es-PE" sz="1700" b="0" i="0" u="none" strike="noStrike" cap="none" normalizeH="0" baseline="0">
                          <a:ln>
                            <a:noFill/>
                          </a:ln>
                          <a:solidFill>
                            <a:schemeClr val="tx1"/>
                          </a:solidFill>
                          <a:effectLst/>
                          <a:latin typeface="Arial" panose="020B0604020202020204" pitchFamily="34" charset="0"/>
                        </a:rPr>
                        <a:t> i </a:t>
                      </a:r>
                      <a:r>
                        <a:rPr kumimoji="0" lang="es-ES" altLang="es-PE" sz="1700" b="0" i="0" u="none" strike="noStrike" cap="none" normalizeH="0" baseline="0">
                          <a:ln>
                            <a:noFill/>
                          </a:ln>
                          <a:solidFill>
                            <a:srgbClr val="0033CC"/>
                          </a:solidFill>
                          <a:effectLst/>
                          <a:latin typeface="Arial" panose="020B0604020202020204" pitchFamily="34" charset="0"/>
                        </a:rPr>
                        <a:t>As Byte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r>
                        <a:rPr kumimoji="0" lang="es-ES" altLang="es-PE" sz="1700" b="0" i="0" u="none" strike="noStrike" cap="none" normalizeH="0" baseline="0">
                          <a:ln>
                            <a:noFill/>
                          </a:ln>
                          <a:solidFill>
                            <a:srgbClr val="0033CC"/>
                          </a:solidFill>
                          <a:effectLst/>
                          <a:latin typeface="Arial" panose="020B0604020202020204" pitchFamily="34" charset="0"/>
                        </a:rPr>
                        <a:t>Dim</a:t>
                      </a:r>
                      <a:r>
                        <a:rPr kumimoji="0" lang="es-ES" altLang="es-PE" sz="1700" b="0" i="0" u="none" strike="noStrike" cap="none" normalizeH="0" baseline="0">
                          <a:ln>
                            <a:noFill/>
                          </a:ln>
                          <a:solidFill>
                            <a:schemeClr val="tx1"/>
                          </a:solidFill>
                          <a:effectLst/>
                          <a:latin typeface="Arial" panose="020B0604020202020204" pitchFamily="34" charset="0"/>
                        </a:rPr>
                        <a:t> media </a:t>
                      </a:r>
                      <a:r>
                        <a:rPr kumimoji="0" lang="es-ES" altLang="es-PE" sz="1700" b="0" i="0" u="none" strike="noStrike" cap="none" normalizeH="0" baseline="0">
                          <a:ln>
                            <a:noFill/>
                          </a:ln>
                          <a:solidFill>
                            <a:srgbClr val="0033CC"/>
                          </a:solidFill>
                          <a:effectLst/>
                          <a:latin typeface="Arial" panose="020B0604020202020204" pitchFamily="34" charset="0"/>
                        </a:rPr>
                        <a:t>As Double</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n = InputBox("Número de empresas del Grupo =")</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r>
                        <a:rPr kumimoji="0" lang="es-ES" altLang="es-PE" sz="1700" b="0" i="0" u="none" strike="noStrike" cap="none" normalizeH="0" baseline="0">
                          <a:ln>
                            <a:noFill/>
                          </a:ln>
                          <a:solidFill>
                            <a:srgbClr val="0033CC"/>
                          </a:solidFill>
                          <a:effectLst/>
                          <a:latin typeface="Arial" panose="020B0604020202020204" pitchFamily="34" charset="0"/>
                        </a:rPr>
                        <a:t>ReDim</a:t>
                      </a:r>
                      <a:r>
                        <a:rPr kumimoji="0" lang="es-ES" altLang="es-PE" sz="1700" b="0" i="0" u="none" strike="noStrike" cap="none" normalizeH="0" baseline="0">
                          <a:ln>
                            <a:noFill/>
                          </a:ln>
                          <a:solidFill>
                            <a:schemeClr val="tx1"/>
                          </a:solidFill>
                          <a:effectLst/>
                          <a:latin typeface="Arial" panose="020B0604020202020204" pitchFamily="34" charset="0"/>
                        </a:rPr>
                        <a:t> a(n) </a:t>
                      </a:r>
                      <a:r>
                        <a:rPr kumimoji="0" lang="es-ES" altLang="es-PE" sz="1700" b="0" i="0" u="none" strike="noStrike" cap="none" normalizeH="0" baseline="0">
                          <a:ln>
                            <a:noFill/>
                          </a:ln>
                          <a:solidFill>
                            <a:srgbClr val="009900"/>
                          </a:solidFill>
                          <a:effectLst/>
                          <a:latin typeface="Arial" panose="020B0604020202020204" pitchFamily="34" charset="0"/>
                        </a:rPr>
                        <a:t>'Redimensiona una matriz dinámica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r>
                        <a:rPr kumimoji="0" lang="es-ES" altLang="es-PE" sz="1700" b="0" i="0" u="none" strike="noStrike" cap="none" normalizeH="0" baseline="0">
                          <a:ln>
                            <a:noFill/>
                          </a:ln>
                          <a:solidFill>
                            <a:srgbClr val="0033CC"/>
                          </a:solidFill>
                          <a:effectLst/>
                          <a:latin typeface="Arial" panose="020B0604020202020204" pitchFamily="34" charset="0"/>
                        </a:rPr>
                        <a:t>For</a:t>
                      </a:r>
                      <a:r>
                        <a:rPr kumimoji="0" lang="es-ES" altLang="es-PE" sz="1700" b="0" i="0" u="none" strike="noStrike" cap="none" normalizeH="0" baseline="0">
                          <a:ln>
                            <a:noFill/>
                          </a:ln>
                          <a:solidFill>
                            <a:schemeClr val="tx1"/>
                          </a:solidFill>
                          <a:effectLst/>
                          <a:latin typeface="Arial" panose="020B0604020202020204" pitchFamily="34" charset="0"/>
                        </a:rPr>
                        <a:t> i = 1 </a:t>
                      </a:r>
                      <a:r>
                        <a:rPr kumimoji="0" lang="es-ES" altLang="es-PE" sz="1700" b="0" i="0" u="none" strike="noStrike" cap="none" normalizeH="0" baseline="0">
                          <a:ln>
                            <a:noFill/>
                          </a:ln>
                          <a:solidFill>
                            <a:srgbClr val="0033CC"/>
                          </a:solidFill>
                          <a:effectLst/>
                          <a:latin typeface="Arial" panose="020B0604020202020204" pitchFamily="34" charset="0"/>
                        </a:rPr>
                        <a:t>To</a:t>
                      </a:r>
                      <a:r>
                        <a:rPr kumimoji="0" lang="es-ES" altLang="es-PE" sz="1700" b="0" i="0" u="none" strike="noStrike" cap="none" normalizeH="0" baseline="0">
                          <a:ln>
                            <a:noFill/>
                          </a:ln>
                          <a:solidFill>
                            <a:schemeClr val="tx1"/>
                          </a:solidFill>
                          <a:effectLst/>
                          <a:latin typeface="Arial" panose="020B0604020202020204" pitchFamily="34" charset="0"/>
                        </a:rPr>
                        <a:t> n</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a(i) = InputBox("Beneficio de la Empresa " &amp; i &amp; " = ", "La Media hasta ahora es " &amp; media)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media = (media * (i - 1) + a(i)) / i</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a:t>
                      </a:r>
                      <a:r>
                        <a:rPr kumimoji="0" lang="es-ES" altLang="es-PE" sz="1700" b="0" i="0" u="none" strike="noStrike" cap="none" normalizeH="0" baseline="0">
                          <a:ln>
                            <a:noFill/>
                          </a:ln>
                          <a:solidFill>
                            <a:srgbClr val="0033CC"/>
                          </a:solidFill>
                          <a:effectLst/>
                          <a:latin typeface="Arial" panose="020B0604020202020204" pitchFamily="34" charset="0"/>
                        </a:rPr>
                        <a:t>Next</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chemeClr val="tx1"/>
                          </a:solidFill>
                          <a:effectLst/>
                          <a:latin typeface="Arial" panose="020B0604020202020204" pitchFamily="34" charset="0"/>
                        </a:rPr>
                        <a:t>    MsgBox "Beneficio Medio del Grupo de Empresas= " &amp; media</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anose="05000000000000000000" pitchFamily="2" charset="2"/>
                        <a:buNone/>
                        <a:tabLst/>
                      </a:pPr>
                      <a:r>
                        <a:rPr kumimoji="0" lang="es-ES" altLang="es-PE" sz="1700" b="0" i="0" u="none" strike="noStrike" cap="none" normalizeH="0" baseline="0">
                          <a:ln>
                            <a:noFill/>
                          </a:ln>
                          <a:solidFill>
                            <a:srgbClr val="0033CC"/>
                          </a:solidFill>
                          <a:effectLst/>
                          <a:latin typeface="Arial" panose="020B0604020202020204" pitchFamily="34" charset="0"/>
                        </a:rPr>
                        <a:t>End 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72547365"/>
                  </a:ext>
                </a:extLst>
              </a:tr>
            </a:tbl>
          </a:graphicData>
        </a:graphic>
      </p:graphicFrame>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fecha 3"/>
          <p:cNvSpPr>
            <a:spLocks noGrp="1"/>
          </p:cNvSpPr>
          <p:nvPr>
            <p:ph type="dt" sz="quarter" idx="10"/>
          </p:nvPr>
        </p:nvSpPr>
        <p:spPr/>
        <p:txBody>
          <a:bodyPr/>
          <a:lstStyle/>
          <a:p>
            <a:pPr>
              <a:defRPr/>
            </a:pPr>
            <a:fld id="{61895991-64E7-48FD-8C2F-E38D92249517}" type="datetime1">
              <a:rPr lang="es-ES" altLang="es-PE" smtClean="0"/>
              <a:t>07/03/2022</a:t>
            </a:fld>
            <a:endParaRPr lang="es-ES" altLang="en-US"/>
          </a:p>
        </p:txBody>
      </p:sp>
      <p:sp>
        <p:nvSpPr>
          <p:cNvPr id="6" name="Marcador de número de diapositiva 5"/>
          <p:cNvSpPr>
            <a:spLocks noGrp="1"/>
          </p:cNvSpPr>
          <p:nvPr>
            <p:ph type="sldNum" sz="quarter" idx="12"/>
          </p:nvPr>
        </p:nvSpPr>
        <p:spPr/>
        <p:txBody>
          <a:bodyPr/>
          <a:lstStyle/>
          <a:p>
            <a:pPr>
              <a:defRPr/>
            </a:pPr>
            <a:fld id="{54ED7603-7D96-4301-AF46-F4E0615A103C}" type="slidenum">
              <a:rPr lang="es-ES" altLang="en-US"/>
              <a:pPr>
                <a:defRPr/>
              </a:pPr>
              <a:t>97</a:t>
            </a:fld>
            <a:endParaRPr lang="es-ES" altLang="en-US"/>
          </a:p>
        </p:txBody>
      </p:sp>
      <p:sp>
        <p:nvSpPr>
          <p:cNvPr id="117764" name="Rectangle 2"/>
          <p:cNvSpPr>
            <a:spLocks noGrp="1" noChangeArrowheads="1"/>
          </p:cNvSpPr>
          <p:nvPr>
            <p:ph type="title"/>
          </p:nvPr>
        </p:nvSpPr>
        <p:spPr/>
        <p:txBody>
          <a:bodyPr/>
          <a:lstStyle/>
          <a:p>
            <a:pPr eaLnBrk="1" hangingPunct="1"/>
            <a:r>
              <a:rPr lang="es-ES" altLang="es-PE" b="0"/>
              <a:t>Detección de Errores</a:t>
            </a:r>
            <a:endParaRPr lang="es-ES" altLang="es-PE"/>
          </a:p>
        </p:txBody>
      </p:sp>
      <p:sp>
        <p:nvSpPr>
          <p:cNvPr id="117765" name="Rectangle 3"/>
          <p:cNvSpPr>
            <a:spLocks noGrp="1" noChangeArrowheads="1"/>
          </p:cNvSpPr>
          <p:nvPr>
            <p:ph type="body" idx="1"/>
          </p:nvPr>
        </p:nvSpPr>
        <p:spPr>
          <a:xfrm>
            <a:off x="457200" y="1600200"/>
            <a:ext cx="8218488" cy="4637088"/>
          </a:xfrm>
        </p:spPr>
        <p:txBody>
          <a:bodyPr/>
          <a:lstStyle/>
          <a:p>
            <a:pPr eaLnBrk="1" hangingPunct="1">
              <a:lnSpc>
                <a:spcPct val="80000"/>
              </a:lnSpc>
            </a:pPr>
            <a:r>
              <a:rPr lang="es-ES" altLang="es-PE" sz="1400" b="1"/>
              <a:t>Errores en tiempo de compilación. </a:t>
            </a:r>
            <a:r>
              <a:rPr lang="es-ES" altLang="es-PE" sz="1400"/>
              <a:t>Son los típicos errores que impiden hacer funcionar el programa debido, por ejemplo, a errores de sintaxis en las instrucciones, llamadas a funciones que no existen o llamadas con el tipo o el número de parámetros incorrectos, etc. Este tipo de errores no dan demasiados problemas, primero porque el compilador avisa de donde se han producido y luego porque simplemente revisando la sintaxis se solucionan rápidamente. </a:t>
            </a:r>
          </a:p>
          <a:p>
            <a:pPr eaLnBrk="1" hangingPunct="1">
              <a:lnSpc>
                <a:spcPct val="80000"/>
              </a:lnSpc>
            </a:pPr>
            <a:r>
              <a:rPr lang="es-ES" altLang="es-PE" sz="1400" b="1"/>
              <a:t>Errores en tiempo de ejecución</a:t>
            </a:r>
            <a:r>
              <a:rPr lang="es-ES" altLang="es-PE" sz="1400"/>
              <a:t>. Estos errores se producen por una mala programación del código al no haber previsto determinados casos concretos o especiales, como por ejemplo intentar abrir un archivo que no existe, imprimir sin comprobar que la impresora está conectada, definir mal la dimensión de un array e intentar acceder a miembros que no existen, etc. Cuando se produce este tipo de errores se detiene la ejecución del programa y normalmente se informa del tipo de error que se ha producido. Muchos de estos errores se pueden solucionar mediante rutinas o funciones de tratamiento de errores.</a:t>
            </a:r>
          </a:p>
          <a:p>
            <a:pPr eaLnBrk="1" hangingPunct="1">
              <a:lnSpc>
                <a:spcPct val="80000"/>
              </a:lnSpc>
            </a:pPr>
            <a:r>
              <a:rPr lang="es-ES" altLang="es-PE" sz="1400" b="1"/>
              <a:t>Errores de función</a:t>
            </a:r>
            <a:r>
              <a:rPr lang="es-ES" altLang="es-PE" sz="1400"/>
              <a:t>. Son los más complicados de detectar ya que ni se detectan en la fase de ejecución, ni provocan la detención del programa, son debidos a la incorrecta programación de algún proceso y como resultado se obtienen datos erróneos. Errores de este tipo son cálculos mal hechos, bucles infinitos, devolución de valores incorrectos, etc. Como ni los detecta el compilador, ni provocan la interrupción del programa deben revisarse a mano usando las herramientas de depuración.</a:t>
            </a:r>
          </a:p>
          <a:p>
            <a:pPr eaLnBrk="1" hangingPunct="1">
              <a:lnSpc>
                <a:spcPct val="80000"/>
              </a:lnSpc>
            </a:pPr>
            <a:endParaRPr lang="es-ES" altLang="es-PE" sz="1400"/>
          </a:p>
          <a:p>
            <a:pPr eaLnBrk="1" hangingPunct="1">
              <a:lnSpc>
                <a:spcPct val="80000"/>
              </a:lnSpc>
            </a:pPr>
            <a:r>
              <a:rPr lang="es-ES" altLang="es-PE" sz="1400"/>
              <a:t>Consejo: modularice su programa utilizando procedimientos cortos que realicen trabajos concretos y precisos, de esta forma conseguirá, además de que el programa quede más elegante y en un futuro sea más sencillo modificarlo y depurarlo.</a:t>
            </a:r>
          </a:p>
          <a:p>
            <a:pPr eaLnBrk="1" hangingPunct="1">
              <a:lnSpc>
                <a:spcPct val="80000"/>
              </a:lnSpc>
            </a:pPr>
            <a:endParaRPr lang="es-ES" altLang="es-PE" sz="1400"/>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fecha 3"/>
          <p:cNvSpPr>
            <a:spLocks noGrp="1"/>
          </p:cNvSpPr>
          <p:nvPr>
            <p:ph type="dt" sz="quarter" idx="10"/>
          </p:nvPr>
        </p:nvSpPr>
        <p:spPr/>
        <p:txBody>
          <a:bodyPr/>
          <a:lstStyle/>
          <a:p>
            <a:pPr>
              <a:defRPr/>
            </a:pPr>
            <a:fld id="{4B8CE02A-B529-4A90-BE65-8FDD10A3CC76}" type="datetime1">
              <a:rPr lang="es-ES" altLang="es-PE" smtClean="0"/>
              <a:t>07/03/2022</a:t>
            </a:fld>
            <a:endParaRPr lang="es-ES" altLang="es-PE"/>
          </a:p>
        </p:txBody>
      </p:sp>
      <p:sp>
        <p:nvSpPr>
          <p:cNvPr id="6" name="Marcador de número de diapositiva 5"/>
          <p:cNvSpPr>
            <a:spLocks noGrp="1"/>
          </p:cNvSpPr>
          <p:nvPr>
            <p:ph type="sldNum" sz="quarter" idx="12"/>
          </p:nvPr>
        </p:nvSpPr>
        <p:spPr/>
        <p:txBody>
          <a:bodyPr/>
          <a:lstStyle/>
          <a:p>
            <a:pPr>
              <a:defRPr/>
            </a:pPr>
            <a:fld id="{F9D71B24-E2A2-4323-9492-30985A3EC5C9}" type="slidenum">
              <a:rPr lang="es-ES" altLang="es-PE"/>
              <a:pPr>
                <a:defRPr/>
              </a:pPr>
              <a:t>98</a:t>
            </a:fld>
            <a:endParaRPr lang="es-ES" altLang="es-PE"/>
          </a:p>
        </p:txBody>
      </p:sp>
      <p:sp>
        <p:nvSpPr>
          <p:cNvPr id="118788" name="Rectangle 2"/>
          <p:cNvSpPr>
            <a:spLocks noGrp="1" noChangeArrowheads="1"/>
          </p:cNvSpPr>
          <p:nvPr>
            <p:ph type="title"/>
          </p:nvPr>
        </p:nvSpPr>
        <p:spPr/>
        <p:txBody>
          <a:bodyPr/>
          <a:lstStyle/>
          <a:p>
            <a:pPr eaLnBrk="1" hangingPunct="1"/>
            <a:r>
              <a:rPr lang="es-ES_tradnl" altLang="es-PE"/>
              <a:t>Ejercicio</a:t>
            </a:r>
            <a:endParaRPr lang="es-ES" altLang="es-PE"/>
          </a:p>
        </p:txBody>
      </p:sp>
      <p:sp>
        <p:nvSpPr>
          <p:cNvPr id="118789" name="Rectangle 3"/>
          <p:cNvSpPr>
            <a:spLocks noGrp="1" noChangeArrowheads="1"/>
          </p:cNvSpPr>
          <p:nvPr>
            <p:ph type="body" idx="1"/>
          </p:nvPr>
        </p:nvSpPr>
        <p:spPr/>
        <p:txBody>
          <a:bodyPr/>
          <a:lstStyle/>
          <a:p>
            <a:pPr eaLnBrk="1" hangingPunct="1"/>
            <a:r>
              <a:rPr lang="es-ES_tradnl" altLang="es-PE"/>
              <a:t>Cree una Macro con un juego que consiste en que la máquina piensa un número entre 0 y 100, y el jugador debe adivinarlo. Para ello, dispone de 10 tiradas, y el programa le indica si el número secreto es mayor o menor al introducido.</a:t>
            </a:r>
            <a:endParaRPr lang="es-ES" altLang="es-PE"/>
          </a:p>
          <a:p>
            <a:pPr eaLnBrk="1" hangingPunct="1"/>
            <a:endParaRPr lang="es-ES" altLang="es-PE"/>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arcador de fecha 3"/>
          <p:cNvSpPr>
            <a:spLocks noGrp="1"/>
          </p:cNvSpPr>
          <p:nvPr>
            <p:ph type="dt" sz="quarter" idx="10"/>
          </p:nvPr>
        </p:nvSpPr>
        <p:spPr/>
        <p:txBody>
          <a:bodyPr/>
          <a:lstStyle/>
          <a:p>
            <a:pPr>
              <a:defRPr/>
            </a:pPr>
            <a:fld id="{9E90B468-A95A-4092-BE0A-51B1C05878EE}" type="datetime1">
              <a:rPr lang="es-ES" altLang="es-PE" smtClean="0"/>
              <a:t>07/03/2022</a:t>
            </a:fld>
            <a:endParaRPr lang="es-ES" altLang="es-PE"/>
          </a:p>
        </p:txBody>
      </p:sp>
      <p:sp>
        <p:nvSpPr>
          <p:cNvPr id="11" name="Marcador de número de diapositiva 5"/>
          <p:cNvSpPr>
            <a:spLocks noGrp="1"/>
          </p:cNvSpPr>
          <p:nvPr>
            <p:ph type="sldNum" sz="quarter" idx="12"/>
          </p:nvPr>
        </p:nvSpPr>
        <p:spPr/>
        <p:txBody>
          <a:bodyPr/>
          <a:lstStyle/>
          <a:p>
            <a:pPr>
              <a:defRPr/>
            </a:pPr>
            <a:fld id="{CAEB9BA3-D3F8-4D43-9277-1D0B8EE826E4}" type="slidenum">
              <a:rPr lang="es-ES" altLang="es-PE"/>
              <a:pPr>
                <a:defRPr/>
              </a:pPr>
              <a:t>99</a:t>
            </a:fld>
            <a:endParaRPr lang="es-ES" altLang="es-PE"/>
          </a:p>
        </p:txBody>
      </p:sp>
      <p:sp>
        <p:nvSpPr>
          <p:cNvPr id="119812" name="Rectangle 2"/>
          <p:cNvSpPr>
            <a:spLocks noGrp="1" noChangeArrowheads="1"/>
          </p:cNvSpPr>
          <p:nvPr>
            <p:ph type="title"/>
          </p:nvPr>
        </p:nvSpPr>
        <p:spPr>
          <a:xfrm>
            <a:off x="219075" y="227013"/>
            <a:ext cx="7477125" cy="898525"/>
          </a:xfrm>
        </p:spPr>
        <p:txBody>
          <a:bodyPr/>
          <a:lstStyle/>
          <a:p>
            <a:pPr eaLnBrk="1" hangingPunct="1"/>
            <a:r>
              <a:rPr lang="es-ES_tradnl" altLang="es-PE"/>
              <a:t>Solución Ejercicio: Adivina</a:t>
            </a:r>
            <a:endParaRPr lang="es-ES" altLang="es-PE"/>
          </a:p>
        </p:txBody>
      </p:sp>
      <p:graphicFrame>
        <p:nvGraphicFramePr>
          <p:cNvPr id="465948" name="Group 28"/>
          <p:cNvGraphicFramePr>
            <a:graphicFrameLocks noGrp="1"/>
          </p:cNvGraphicFramePr>
          <p:nvPr/>
        </p:nvGraphicFramePr>
        <p:xfrm>
          <a:off x="323850" y="981075"/>
          <a:ext cx="7416800" cy="5287963"/>
        </p:xfrm>
        <a:graphic>
          <a:graphicData uri="http://schemas.openxmlformats.org/drawingml/2006/table">
            <a:tbl>
              <a:tblPr/>
              <a:tblGrid>
                <a:gridCol w="7416800">
                  <a:extLst>
                    <a:ext uri="{9D8B030D-6E8A-4147-A177-3AD203B41FA5}">
                      <a16:colId xmlns:a16="http://schemas.microsoft.com/office/drawing/2014/main" val="2465996828"/>
                    </a:ext>
                  </a:extLst>
                </a:gridCol>
              </a:tblGrid>
              <a:tr h="5287963">
                <a:tc>
                  <a:txBody>
                    <a:bodyPr/>
                    <a:lstStyle>
                      <a:lvl1pPr>
                        <a:defRPr sz="2800">
                          <a:solidFill>
                            <a:schemeClr val="tx1"/>
                          </a:solidFill>
                          <a:latin typeface="Arial" panose="020B0604020202020204" pitchFamily="34" charset="0"/>
                        </a:defRPr>
                      </a:lvl1pPr>
                      <a:lvl2pPr>
                        <a:defRPr sz="2400">
                          <a:solidFill>
                            <a:schemeClr val="tx1"/>
                          </a:solidFill>
                          <a:latin typeface="Arial" panose="020B0604020202020204" pitchFamily="34" charset="0"/>
                        </a:defRPr>
                      </a:lvl2pPr>
                      <a:lvl3pPr>
                        <a:buSzPct val="70000"/>
                        <a:defRPr sz="2000">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rgbClr val="0033CC"/>
                          </a:solidFill>
                          <a:effectLst/>
                          <a:latin typeface="Arial" panose="020B0604020202020204" pitchFamily="34" charset="0"/>
                        </a:rPr>
                        <a:t>Sub</a:t>
                      </a:r>
                      <a:r>
                        <a:rPr kumimoji="0" lang="es-ES" altLang="es-PE" sz="1100" b="0" i="0" u="none" strike="noStrike" cap="none" normalizeH="0" baseline="0">
                          <a:ln>
                            <a:noFill/>
                          </a:ln>
                          <a:solidFill>
                            <a:schemeClr val="tx1"/>
                          </a:solidFill>
                          <a:effectLst/>
                          <a:latin typeface="Arial" panose="020B0604020202020204" pitchFamily="34" charset="0"/>
                        </a:rPr>
                        <a:t> adivina()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zona </a:t>
                      </a:r>
                      <a:r>
                        <a:rPr kumimoji="0" lang="es-ES" altLang="es-PE" sz="1100" b="0" i="0" u="none" strike="noStrike" cap="none" normalizeH="0" baseline="0">
                          <a:ln>
                            <a:noFill/>
                          </a:ln>
                          <a:solidFill>
                            <a:srgbClr val="0033CC"/>
                          </a:solidFill>
                          <a:effectLst/>
                          <a:latin typeface="Arial" panose="020B0604020202020204" pitchFamily="34" charset="0"/>
                        </a:rPr>
                        <a:t>As String</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x </a:t>
                      </a:r>
                      <a:r>
                        <a:rPr kumimoji="0" lang="es-ES" altLang="es-PE" sz="1100" b="0" i="0" u="none" strike="noStrike" cap="none" normalizeH="0" baseline="0">
                          <a:ln>
                            <a:noFill/>
                          </a:ln>
                          <a:solidFill>
                            <a:srgbClr val="0033CC"/>
                          </a:solidFill>
                          <a:effectLst/>
                          <a:latin typeface="Arial" panose="020B0604020202020204" pitchFamily="34" charset="0"/>
                        </a:rPr>
                        <a:t>As Byte</a:t>
                      </a:r>
                      <a:r>
                        <a:rPr kumimoji="0" lang="es-ES" altLang="es-PE" sz="1100" b="0" i="0" u="none" strike="noStrike" cap="none" normalizeH="0" baseline="0">
                          <a:ln>
                            <a:noFill/>
                          </a:ln>
                          <a:solidFill>
                            <a:schemeClr val="tx1"/>
                          </a:solidFill>
                          <a:effectLst/>
                          <a:latin typeface="Arial" panose="020B0604020202020204" pitchFamily="34" charset="0"/>
                        </a:rPr>
                        <a:t>, n </a:t>
                      </a:r>
                      <a:r>
                        <a:rPr kumimoji="0" lang="es-ES" altLang="es-PE" sz="1100" b="0" i="0" u="none" strike="noStrike" cap="none" normalizeH="0" baseline="0">
                          <a:ln>
                            <a:noFill/>
                          </a:ln>
                          <a:solidFill>
                            <a:srgbClr val="0033CC"/>
                          </a:solidFill>
                          <a:effectLst/>
                          <a:latin typeface="Arial" panose="020B0604020202020204" pitchFamily="34" charset="0"/>
                        </a:rPr>
                        <a:t>As Byte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Dim</a:t>
                      </a:r>
                      <a:r>
                        <a:rPr kumimoji="0" lang="es-ES" altLang="es-PE" sz="1100" b="0" i="0" u="none" strike="noStrike" cap="none" normalizeH="0" baseline="0">
                          <a:ln>
                            <a:noFill/>
                          </a:ln>
                          <a:solidFill>
                            <a:schemeClr val="tx1"/>
                          </a:solidFill>
                          <a:effectLst/>
                          <a:latin typeface="Arial" panose="020B0604020202020204" pitchFamily="34" charset="0"/>
                        </a:rPr>
                        <a:t> tirada </a:t>
                      </a:r>
                      <a:r>
                        <a:rPr kumimoji="0" lang="es-ES" altLang="es-PE" sz="1100" b="0" i="0" u="none" strike="noStrike" cap="none" normalizeH="0" baseline="0">
                          <a:ln>
                            <a:noFill/>
                          </a:ln>
                          <a:solidFill>
                            <a:srgbClr val="0033CC"/>
                          </a:solidFill>
                          <a:effectLst/>
                          <a:latin typeface="Arial" panose="020B0604020202020204" pitchFamily="34" charset="0"/>
                        </a:rPr>
                        <a:t>As Byte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Randomize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x = Fix(Rnd * 101) : tirada = 1  </a:t>
                      </a:r>
                      <a:r>
                        <a:rPr kumimoji="0" lang="es-ES" altLang="es-PE" sz="1100" b="0" i="0" u="none" strike="noStrike" cap="none" normalizeH="0" baseline="0">
                          <a:ln>
                            <a:noFill/>
                          </a:ln>
                          <a:solidFill>
                            <a:srgbClr val="009900"/>
                          </a:solidFill>
                          <a:effectLst/>
                          <a:latin typeface="Arial" panose="020B0604020202020204" pitchFamily="34" charset="0"/>
                        </a:rPr>
                        <a:t>'FIX=INT=parte entera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 Do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If </a:t>
                      </a:r>
                      <a:r>
                        <a:rPr kumimoji="0" lang="es-ES" altLang="es-PE" sz="1100" b="0" i="0" u="none" strike="noStrike" cap="none" normalizeH="0" baseline="0">
                          <a:ln>
                            <a:noFill/>
                          </a:ln>
                          <a:solidFill>
                            <a:schemeClr val="tx1"/>
                          </a:solidFill>
                          <a:effectLst/>
                          <a:latin typeface="Arial" panose="020B0604020202020204" pitchFamily="34" charset="0"/>
                        </a:rPr>
                        <a:t>zona = "" </a:t>
                      </a:r>
                      <a:r>
                        <a:rPr kumimoji="0" lang="es-ES" altLang="es-PE" sz="1100" b="0"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n = InputBox("Introduzca un número entero del 0 al 100" &amp; vbCrLf _</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&amp; "Dispone de 10 tiradas para lograrlo", "Tirada número " &amp; tirada)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Else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n = InputBox("El número secreto es " &amp; zona &amp; vbCrLf &amp; "Introduzca otro", "Tirada número " &amp; tirada)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If</a:t>
                      </a:r>
                      <a:r>
                        <a:rPr kumimoji="0" lang="es-ES" altLang="es-PE" sz="1100" b="0" i="0" u="none" strike="noStrike" cap="none" normalizeH="0" baseline="0">
                          <a:ln>
                            <a:noFill/>
                          </a:ln>
                          <a:solidFill>
                            <a:schemeClr val="tx1"/>
                          </a:solidFill>
                          <a:effectLst/>
                          <a:latin typeface="Arial" panose="020B0604020202020204" pitchFamily="34" charset="0"/>
                        </a:rPr>
                        <a:t> n = x </a:t>
                      </a:r>
                      <a:r>
                        <a:rPr kumimoji="0" lang="es-ES" altLang="es-PE" sz="1100" b="0"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MsgBox "Felicidades!!!" &amp; vbCrLf &amp; "Ha adivinado el número secreto " &amp; x &amp; ", en " &amp; tirada &amp; " tiradas"</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Exit Sub</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If</a:t>
                      </a:r>
                      <a:r>
                        <a:rPr kumimoji="0" lang="es-ES" altLang="es-PE" sz="1100" b="0" i="0" u="none" strike="noStrike" cap="none" normalizeH="0" baseline="0">
                          <a:ln>
                            <a:noFill/>
                          </a:ln>
                          <a:solidFill>
                            <a:schemeClr val="tx1"/>
                          </a:solidFill>
                          <a:effectLst/>
                          <a:latin typeface="Arial" panose="020B0604020202020204" pitchFamily="34" charset="0"/>
                        </a:rPr>
                        <a:t> x &lt; n </a:t>
                      </a:r>
                      <a:r>
                        <a:rPr kumimoji="0" lang="es-ES" altLang="es-PE" sz="1100" b="0" i="0" u="none" strike="noStrike" cap="none" normalizeH="0" baseline="0">
                          <a:ln>
                            <a:noFill/>
                          </a:ln>
                          <a:solidFill>
                            <a:srgbClr val="0033CC"/>
                          </a:solidFill>
                          <a:effectLst/>
                          <a:latin typeface="Arial" panose="020B0604020202020204" pitchFamily="34" charset="0"/>
                        </a:rPr>
                        <a:t>Then</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zona = "Inferior"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Else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zona = "Superior"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End If</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tirada = tirada + 1</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a:t>
                      </a:r>
                      <a:r>
                        <a:rPr kumimoji="0" lang="es-ES" altLang="es-PE" sz="1100" b="0" i="0" u="none" strike="noStrike" cap="none" normalizeH="0" baseline="0">
                          <a:ln>
                            <a:noFill/>
                          </a:ln>
                          <a:solidFill>
                            <a:srgbClr val="0033CC"/>
                          </a:solidFill>
                          <a:effectLst/>
                          <a:latin typeface="Arial" panose="020B0604020202020204" pitchFamily="34" charset="0"/>
                        </a:rPr>
                        <a:t>Loop Until</a:t>
                      </a:r>
                      <a:r>
                        <a:rPr kumimoji="0" lang="es-ES" altLang="es-PE" sz="1100" b="0" i="0" u="none" strike="noStrike" cap="none" normalizeH="0" baseline="0">
                          <a:ln>
                            <a:noFill/>
                          </a:ln>
                          <a:solidFill>
                            <a:schemeClr val="tx1"/>
                          </a:solidFill>
                          <a:effectLst/>
                          <a:latin typeface="Arial" panose="020B0604020202020204" pitchFamily="34" charset="0"/>
                        </a:rPr>
                        <a:t> tirada &gt; 10</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chemeClr val="tx1"/>
                          </a:solidFill>
                          <a:effectLst/>
                          <a:latin typeface="Arial" panose="020B0604020202020204" pitchFamily="34" charset="0"/>
                        </a:rPr>
                        <a:t>    MsgBox "Ha agotado las 10 tiradas disponibles" &amp; vbCrLf &amp; "El número secreto es " &amp; x</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s-ES" altLang="es-PE" sz="1100" b="0" i="0" u="none" strike="noStrike" cap="none" normalizeH="0" baseline="0">
                          <a:ln>
                            <a:noFill/>
                          </a:ln>
                          <a:solidFill>
                            <a:srgbClr val="0033CC"/>
                          </a:solidFill>
                          <a:effectLst/>
                          <a:latin typeface="Arial" panose="020B0604020202020204" pitchFamily="34" charset="0"/>
                        </a:rPr>
                        <a:t>End Sub</a:t>
                      </a:r>
                    </a:p>
                  </a:txBody>
                  <a:tcPr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0755388"/>
                  </a:ext>
                </a:extLst>
              </a:tr>
            </a:tbl>
          </a:graphicData>
        </a:graphic>
      </p:graphicFrame>
    </p:spTree>
  </p:cSld>
  <p:clrMapOvr>
    <a:masterClrMapping/>
  </p:clrMapOvr>
</p:sld>
</file>

<file path=ppt/theme/theme1.xml><?xml version="1.0" encoding="utf-8"?>
<a:theme xmlns:a="http://schemas.openxmlformats.org/drawingml/2006/main" name="Reflejos">
  <a:themeElements>
    <a:clrScheme name="Reflejos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Reflejo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742950" marR="0" indent="-285750" algn="l" defTabSz="914400" rtl="0" eaLnBrk="1" fontAlgn="base" latinLnBrk="0" hangingPunct="1">
          <a:lnSpc>
            <a:spcPct val="80000"/>
          </a:lnSpc>
          <a:spcBef>
            <a:spcPct val="20000"/>
          </a:spcBef>
          <a:spcAft>
            <a:spcPct val="0"/>
          </a:spcAft>
          <a:buClr>
            <a:schemeClr val="folHlink"/>
          </a:buClr>
          <a:buSzPct val="80000"/>
          <a:buFont typeface="Wingdings" panose="05000000000000000000" pitchFamily="2" charset="2"/>
          <a:buChar char="l"/>
          <a:tabLst/>
          <a:defRPr kumimoji="0" lang="en-US" altLang="es-PE" sz="1400" b="0"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742950" marR="0" indent="-285750" algn="l" defTabSz="914400" rtl="0" eaLnBrk="1" fontAlgn="base" latinLnBrk="0" hangingPunct="1">
          <a:lnSpc>
            <a:spcPct val="80000"/>
          </a:lnSpc>
          <a:spcBef>
            <a:spcPct val="20000"/>
          </a:spcBef>
          <a:spcAft>
            <a:spcPct val="0"/>
          </a:spcAft>
          <a:buClr>
            <a:schemeClr val="folHlink"/>
          </a:buClr>
          <a:buSzPct val="80000"/>
          <a:buFont typeface="Wingdings" panose="05000000000000000000" pitchFamily="2" charset="2"/>
          <a:buChar char="l"/>
          <a:tabLst/>
          <a:defRPr kumimoji="0" lang="en-US" altLang="es-PE" sz="1400" b="0"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Reflejos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Reflejos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Reflejos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Reflejos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Reflejos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Reflejos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Reflejos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Reflejos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Reflejos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mpetición">
  <a:themeElements>
    <a:clrScheme name="Competición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fontScheme name="Competición">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742950" marR="0" indent="-285750" algn="l" defTabSz="914400" rtl="0" eaLnBrk="1" fontAlgn="base" latinLnBrk="0" hangingPunct="1">
          <a:lnSpc>
            <a:spcPct val="80000"/>
          </a:lnSpc>
          <a:spcBef>
            <a:spcPct val="20000"/>
          </a:spcBef>
          <a:spcAft>
            <a:spcPct val="0"/>
          </a:spcAft>
          <a:buClr>
            <a:schemeClr val="folHlink"/>
          </a:buClr>
          <a:buSzPct val="80000"/>
          <a:buFont typeface="Wingdings" panose="05000000000000000000" pitchFamily="2" charset="2"/>
          <a:buChar char="l"/>
          <a:tabLst/>
          <a:defRPr kumimoji="0" lang="en-US" altLang="es-PE" sz="1400" b="0"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742950" marR="0" indent="-285750" algn="l" defTabSz="914400" rtl="0" eaLnBrk="1" fontAlgn="base" latinLnBrk="0" hangingPunct="1">
          <a:lnSpc>
            <a:spcPct val="80000"/>
          </a:lnSpc>
          <a:spcBef>
            <a:spcPct val="20000"/>
          </a:spcBef>
          <a:spcAft>
            <a:spcPct val="0"/>
          </a:spcAft>
          <a:buClr>
            <a:schemeClr val="folHlink"/>
          </a:buClr>
          <a:buSzPct val="80000"/>
          <a:buFont typeface="Wingdings" panose="05000000000000000000" pitchFamily="2" charset="2"/>
          <a:buChar char="l"/>
          <a:tabLst/>
          <a:defRPr kumimoji="0" lang="en-US" altLang="es-PE" sz="1400" b="0"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Competición 1">
        <a:dk1>
          <a:srgbClr val="5C1F00"/>
        </a:dk1>
        <a:lt1>
          <a:srgbClr val="FFFFFF"/>
        </a:lt1>
        <a:dk2>
          <a:srgbClr val="990000"/>
        </a:dk2>
        <a:lt2>
          <a:srgbClr val="FFF9BB"/>
        </a:lt2>
        <a:accent1>
          <a:srgbClr val="FF3300"/>
        </a:accent1>
        <a:accent2>
          <a:srgbClr val="B86D52"/>
        </a:accent2>
        <a:accent3>
          <a:srgbClr val="CAAAAA"/>
        </a:accent3>
        <a:accent4>
          <a:srgbClr val="DADADA"/>
        </a:accent4>
        <a:accent5>
          <a:srgbClr val="FFADAA"/>
        </a:accent5>
        <a:accent6>
          <a:srgbClr val="A66249"/>
        </a:accent6>
        <a:hlink>
          <a:srgbClr val="FF9900"/>
        </a:hlink>
        <a:folHlink>
          <a:srgbClr val="FFCC66"/>
        </a:folHlink>
      </a:clrScheme>
      <a:clrMap bg1="dk2" tx1="lt1" bg2="dk1" tx2="lt2" accent1="accent1" accent2="accent2" accent3="accent3" accent4="accent4" accent5="accent5" accent6="accent6" hlink="hlink" folHlink="folHlink"/>
    </a:extraClrScheme>
    <a:extraClrScheme>
      <a:clrScheme name="Competición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Competición 3">
        <a:dk1>
          <a:srgbClr val="2A5400"/>
        </a:dk1>
        <a:lt1>
          <a:srgbClr val="FFFFFF"/>
        </a:lt1>
        <a:dk2>
          <a:srgbClr val="4A9400"/>
        </a:dk2>
        <a:lt2>
          <a:srgbClr val="F3F2D9"/>
        </a:lt2>
        <a:accent1>
          <a:srgbClr val="99CC00"/>
        </a:accent1>
        <a:accent2>
          <a:srgbClr val="6B4A39"/>
        </a:accent2>
        <a:accent3>
          <a:srgbClr val="B1C8AA"/>
        </a:accent3>
        <a:accent4>
          <a:srgbClr val="DADADA"/>
        </a:accent4>
        <a:accent5>
          <a:srgbClr val="CAE2AA"/>
        </a:accent5>
        <a:accent6>
          <a:srgbClr val="604233"/>
        </a:accent6>
        <a:hlink>
          <a:srgbClr val="E2BC5E"/>
        </a:hlink>
        <a:folHlink>
          <a:srgbClr val="AB7F6B"/>
        </a:folHlink>
      </a:clrScheme>
      <a:clrMap bg1="dk2" tx1="lt1" bg2="dk1" tx2="lt2" accent1="accent1" accent2="accent2" accent3="accent3" accent4="accent4" accent5="accent5" accent6="accent6" hlink="hlink" folHlink="folHlink"/>
    </a:extraClrScheme>
    <a:extraClrScheme>
      <a:clrScheme name="Competición 4">
        <a:dk1>
          <a:srgbClr val="005A58"/>
        </a:dk1>
        <a:lt1>
          <a:srgbClr val="FFFFFF"/>
        </a:lt1>
        <a:dk2>
          <a:srgbClr val="009E9A"/>
        </a:dk2>
        <a:lt2>
          <a:srgbClr val="C5EBE4"/>
        </a:lt2>
        <a:accent1>
          <a:srgbClr val="0099CC"/>
        </a:accent1>
        <a:accent2>
          <a:srgbClr val="339933"/>
        </a:accent2>
        <a:accent3>
          <a:srgbClr val="AACCCA"/>
        </a:accent3>
        <a:accent4>
          <a:srgbClr val="DADADA"/>
        </a:accent4>
        <a:accent5>
          <a:srgbClr val="AACAE2"/>
        </a:accent5>
        <a:accent6>
          <a:srgbClr val="2D8A2D"/>
        </a:accent6>
        <a:hlink>
          <a:srgbClr val="00FF99"/>
        </a:hlink>
        <a:folHlink>
          <a:srgbClr val="4CD2D2"/>
        </a:folHlink>
      </a:clrScheme>
      <a:clrMap bg1="dk2" tx1="lt1" bg2="dk1" tx2="lt2" accent1="accent1" accent2="accent2" accent3="accent3" accent4="accent4" accent5="accent5" accent6="accent6" hlink="hlink" folHlink="folHlink"/>
    </a:extraClrScheme>
    <a:extraClrScheme>
      <a:clrScheme name="Competición 5">
        <a:dk1>
          <a:srgbClr val="000070"/>
        </a:dk1>
        <a:lt1>
          <a:srgbClr val="FFFFFF"/>
        </a:lt1>
        <a:dk2>
          <a:srgbClr val="0000FF"/>
        </a:dk2>
        <a:lt2>
          <a:srgbClr val="C5C5FF"/>
        </a:lt2>
        <a:accent1>
          <a:srgbClr val="0099FF"/>
        </a:accent1>
        <a:accent2>
          <a:srgbClr val="7883B4"/>
        </a:accent2>
        <a:accent3>
          <a:srgbClr val="AAAAFF"/>
        </a:accent3>
        <a:accent4>
          <a:srgbClr val="DADADA"/>
        </a:accent4>
        <a:accent5>
          <a:srgbClr val="AACAFF"/>
        </a:accent5>
        <a:accent6>
          <a:srgbClr val="6C76A3"/>
        </a:accent6>
        <a:hlink>
          <a:srgbClr val="00FFFF"/>
        </a:hlink>
        <a:folHlink>
          <a:srgbClr val="2DBF68"/>
        </a:folHlink>
      </a:clrScheme>
      <a:clrMap bg1="dk2" tx1="lt1" bg2="dk1" tx2="lt2" accent1="accent1" accent2="accent2" accent3="accent3" accent4="accent4" accent5="accent5" accent6="accent6" hlink="hlink" folHlink="folHlink"/>
    </a:extraClrScheme>
    <a:extraClrScheme>
      <a:clrScheme name="Competición 6">
        <a:dk1>
          <a:srgbClr val="4D4D4D"/>
        </a:dk1>
        <a:lt1>
          <a:srgbClr val="FFFFFF"/>
        </a:lt1>
        <a:dk2>
          <a:srgbClr val="8202E2"/>
        </a:dk2>
        <a:lt2>
          <a:srgbClr val="CCCCFF"/>
        </a:lt2>
        <a:accent1>
          <a:srgbClr val="CC99FF"/>
        </a:accent1>
        <a:accent2>
          <a:srgbClr val="666699"/>
        </a:accent2>
        <a:accent3>
          <a:srgbClr val="C1AAEE"/>
        </a:accent3>
        <a:accent4>
          <a:srgbClr val="DADADA"/>
        </a:accent4>
        <a:accent5>
          <a:srgbClr val="E2CAFF"/>
        </a:accent5>
        <a:accent6>
          <a:srgbClr val="5C5C8A"/>
        </a:accent6>
        <a:hlink>
          <a:srgbClr val="FF7C80"/>
        </a:hlink>
        <a:folHlink>
          <a:srgbClr val="FF5050"/>
        </a:folHlink>
      </a:clrScheme>
      <a:clrMap bg1="dk2" tx1="lt1" bg2="dk1" tx2="lt2" accent1="accent1" accent2="accent2" accent3="accent3" accent4="accent4" accent5="accent5" accent6="accent6" hlink="hlink" folHlink="folHlink"/>
    </a:extraClrScheme>
    <a:extraClrScheme>
      <a:clrScheme name="Competición 7">
        <a:dk1>
          <a:srgbClr val="575863"/>
        </a:dk1>
        <a:lt1>
          <a:srgbClr val="FFFFFF"/>
        </a:lt1>
        <a:dk2>
          <a:srgbClr val="818982"/>
        </a:dk2>
        <a:lt2>
          <a:srgbClr val="EAEAEA"/>
        </a:lt2>
        <a:accent1>
          <a:srgbClr val="CC6600"/>
        </a:accent1>
        <a:accent2>
          <a:srgbClr val="A4A686"/>
        </a:accent2>
        <a:accent3>
          <a:srgbClr val="C1C4C1"/>
        </a:accent3>
        <a:accent4>
          <a:srgbClr val="DADADA"/>
        </a:accent4>
        <a:accent5>
          <a:srgbClr val="E2B8AA"/>
        </a:accent5>
        <a:accent6>
          <a:srgbClr val="949679"/>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Competición 8">
        <a:dk1>
          <a:srgbClr val="000000"/>
        </a:dk1>
        <a:lt1>
          <a:srgbClr val="FFFFFF"/>
        </a:lt1>
        <a:dk2>
          <a:srgbClr val="000000"/>
        </a:dk2>
        <a:lt2>
          <a:srgbClr val="CDCDCD"/>
        </a:lt2>
        <a:accent1>
          <a:srgbClr val="CDD9F7"/>
        </a:accent1>
        <a:accent2>
          <a:srgbClr val="99FF33"/>
        </a:accent2>
        <a:accent3>
          <a:srgbClr val="FFFFFF"/>
        </a:accent3>
        <a:accent4>
          <a:srgbClr val="000000"/>
        </a:accent4>
        <a:accent5>
          <a:srgbClr val="E3E9FA"/>
        </a:accent5>
        <a:accent6>
          <a:srgbClr val="8AE72D"/>
        </a:accent6>
        <a:hlink>
          <a:srgbClr val="0033CC"/>
        </a:hlink>
        <a:folHlink>
          <a:srgbClr val="6699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apas de cristal">
  <a:themeElements>
    <a:clrScheme name="Capas de cristal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fontScheme name="Capas de cristal">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742950" marR="0" indent="-285750" algn="l" defTabSz="914400" rtl="0" eaLnBrk="1" fontAlgn="base" latinLnBrk="0" hangingPunct="1">
          <a:lnSpc>
            <a:spcPct val="80000"/>
          </a:lnSpc>
          <a:spcBef>
            <a:spcPct val="20000"/>
          </a:spcBef>
          <a:spcAft>
            <a:spcPct val="0"/>
          </a:spcAft>
          <a:buClr>
            <a:schemeClr val="folHlink"/>
          </a:buClr>
          <a:buSzPct val="80000"/>
          <a:buFont typeface="Wingdings" panose="05000000000000000000" pitchFamily="2" charset="2"/>
          <a:buChar char="l"/>
          <a:tabLst/>
          <a:defRPr kumimoji="0" lang="en-US" altLang="es-PE" sz="1400" b="0"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742950" marR="0" indent="-285750" algn="l" defTabSz="914400" rtl="0" eaLnBrk="1" fontAlgn="base" latinLnBrk="0" hangingPunct="1">
          <a:lnSpc>
            <a:spcPct val="80000"/>
          </a:lnSpc>
          <a:spcBef>
            <a:spcPct val="20000"/>
          </a:spcBef>
          <a:spcAft>
            <a:spcPct val="0"/>
          </a:spcAft>
          <a:buClr>
            <a:schemeClr val="folHlink"/>
          </a:buClr>
          <a:buSzPct val="80000"/>
          <a:buFont typeface="Wingdings" panose="05000000000000000000" pitchFamily="2" charset="2"/>
          <a:buChar char="l"/>
          <a:tabLst/>
          <a:defRPr kumimoji="0" lang="en-US" altLang="es-PE" sz="1400" b="0"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Capas de cristal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Capas de cristal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Capas de cristal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Capas de cristal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Capas de cristal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Capas de cristal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Capas de cristal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Capas de cristal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Quimono">
  <a:themeElements>
    <a:clrScheme name="Quimono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fontScheme name="Quimon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742950" marR="0" indent="-285750" algn="l" defTabSz="914400" rtl="0" eaLnBrk="1" fontAlgn="base" latinLnBrk="0" hangingPunct="1">
          <a:lnSpc>
            <a:spcPct val="80000"/>
          </a:lnSpc>
          <a:spcBef>
            <a:spcPct val="20000"/>
          </a:spcBef>
          <a:spcAft>
            <a:spcPct val="0"/>
          </a:spcAft>
          <a:buClr>
            <a:schemeClr val="folHlink"/>
          </a:buClr>
          <a:buSzPct val="80000"/>
          <a:buFont typeface="Wingdings" panose="05000000000000000000" pitchFamily="2" charset="2"/>
          <a:buChar char="l"/>
          <a:tabLst/>
          <a:defRPr kumimoji="0" lang="en-US" altLang="es-PE" sz="1400" b="0"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742950" marR="0" indent="-285750" algn="l" defTabSz="914400" rtl="0" eaLnBrk="1" fontAlgn="base" latinLnBrk="0" hangingPunct="1">
          <a:lnSpc>
            <a:spcPct val="80000"/>
          </a:lnSpc>
          <a:spcBef>
            <a:spcPct val="20000"/>
          </a:spcBef>
          <a:spcAft>
            <a:spcPct val="0"/>
          </a:spcAft>
          <a:buClr>
            <a:schemeClr val="folHlink"/>
          </a:buClr>
          <a:buSzPct val="80000"/>
          <a:buFont typeface="Wingdings" panose="05000000000000000000" pitchFamily="2" charset="2"/>
          <a:buChar char="l"/>
          <a:tabLst/>
          <a:defRPr kumimoji="0" lang="en-US" altLang="es-PE" sz="1400" b="0"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Quimono 1">
        <a:dk1>
          <a:srgbClr val="2F1311"/>
        </a:dk1>
        <a:lt1>
          <a:srgbClr val="C16059"/>
        </a:lt1>
        <a:dk2>
          <a:srgbClr val="F7D47D"/>
        </a:dk2>
        <a:lt2>
          <a:srgbClr val="000000"/>
        </a:lt2>
        <a:accent1>
          <a:srgbClr val="D5B781"/>
        </a:accent1>
        <a:accent2>
          <a:srgbClr val="79AF7D"/>
        </a:accent2>
        <a:accent3>
          <a:srgbClr val="DDB6B5"/>
        </a:accent3>
        <a:accent4>
          <a:srgbClr val="270E0D"/>
        </a:accent4>
        <a:accent5>
          <a:srgbClr val="E7D8C1"/>
        </a:accent5>
        <a:accent6>
          <a:srgbClr val="6D9E71"/>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Quimono 2">
        <a:dk1>
          <a:srgbClr val="000000"/>
        </a:dk1>
        <a:lt1>
          <a:srgbClr val="FFFFFF"/>
        </a:lt1>
        <a:dk2>
          <a:srgbClr val="000000"/>
        </a:dk2>
        <a:lt2>
          <a:srgbClr val="F7D47D"/>
        </a:lt2>
        <a:accent1>
          <a:srgbClr val="C19341"/>
        </a:accent1>
        <a:accent2>
          <a:srgbClr val="60A265"/>
        </a:accent2>
        <a:accent3>
          <a:srgbClr val="AAAAAA"/>
        </a:accent3>
        <a:accent4>
          <a:srgbClr val="DADADA"/>
        </a:accent4>
        <a:accent5>
          <a:srgbClr val="DDC8B0"/>
        </a:accent5>
        <a:accent6>
          <a:srgbClr val="56925B"/>
        </a:accent6>
        <a:hlink>
          <a:srgbClr val="EB9F17"/>
        </a:hlink>
        <a:folHlink>
          <a:srgbClr val="CF7625"/>
        </a:folHlink>
      </a:clrScheme>
      <a:clrMap bg1="dk2" tx1="lt1" bg2="dk1" tx2="lt2" accent1="accent1" accent2="accent2" accent3="accent3" accent4="accent4" accent5="accent5" accent6="accent6" hlink="hlink" folHlink="folHlink"/>
    </a:extraClrScheme>
    <a:extraClrScheme>
      <a:clrScheme name="Quimono 3">
        <a:dk1>
          <a:srgbClr val="00002E"/>
        </a:dk1>
        <a:lt1>
          <a:srgbClr val="FFFFFF"/>
        </a:lt1>
        <a:dk2>
          <a:srgbClr val="003399"/>
        </a:dk2>
        <a:lt2>
          <a:srgbClr val="F4BC40"/>
        </a:lt2>
        <a:accent1>
          <a:srgbClr val="9280CC"/>
        </a:accent1>
        <a:accent2>
          <a:srgbClr val="BD51A1"/>
        </a:accent2>
        <a:accent3>
          <a:srgbClr val="AAADCA"/>
        </a:accent3>
        <a:accent4>
          <a:srgbClr val="DADADA"/>
        </a:accent4>
        <a:accent5>
          <a:srgbClr val="C7C0E2"/>
        </a:accent5>
        <a:accent6>
          <a:srgbClr val="AB4991"/>
        </a:accent6>
        <a:hlink>
          <a:srgbClr val="CC66FF"/>
        </a:hlink>
        <a:folHlink>
          <a:srgbClr val="824F99"/>
        </a:folHlink>
      </a:clrScheme>
      <a:clrMap bg1="dk2" tx1="lt1" bg2="dk1" tx2="lt2" accent1="accent1" accent2="accent2" accent3="accent3" accent4="accent4" accent5="accent5" accent6="accent6" hlink="hlink" folHlink="folHlink"/>
    </a:extraClrScheme>
    <a:extraClrScheme>
      <a:clrScheme name="Quimono 4">
        <a:dk1>
          <a:srgbClr val="2F1311"/>
        </a:dk1>
        <a:lt1>
          <a:srgbClr val="7A8E9C"/>
        </a:lt1>
        <a:dk2>
          <a:srgbClr val="FDF4DF"/>
        </a:dk2>
        <a:lt2>
          <a:srgbClr val="3E4A52"/>
        </a:lt2>
        <a:accent1>
          <a:srgbClr val="81ABA0"/>
        </a:accent1>
        <a:accent2>
          <a:srgbClr val="CD817B"/>
        </a:accent2>
        <a:accent3>
          <a:srgbClr val="BEC6CB"/>
        </a:accent3>
        <a:accent4>
          <a:srgbClr val="270E0D"/>
        </a:accent4>
        <a:accent5>
          <a:srgbClr val="C1D2CD"/>
        </a:accent5>
        <a:accent6>
          <a:srgbClr val="BA746F"/>
        </a:accent6>
        <a:hlink>
          <a:srgbClr val="BEBC76"/>
        </a:hlink>
        <a:folHlink>
          <a:srgbClr val="668E69"/>
        </a:folHlink>
      </a:clrScheme>
      <a:clrMap bg1="lt1" tx1="dk1" bg2="lt2" tx2="dk2" accent1="accent1" accent2="accent2" accent3="accent3" accent4="accent4" accent5="accent5" accent6="accent6" hlink="hlink" folHlink="folHlink"/>
    </a:extraClrScheme>
    <a:extraClrScheme>
      <a:clrScheme name="Quimono 5">
        <a:dk1>
          <a:srgbClr val="2F1311"/>
        </a:dk1>
        <a:lt1>
          <a:srgbClr val="7A9C7C"/>
        </a:lt1>
        <a:dk2>
          <a:srgbClr val="FBEBC3"/>
        </a:dk2>
        <a:lt2>
          <a:srgbClr val="3C503D"/>
        </a:lt2>
        <a:accent1>
          <a:srgbClr val="D5B781"/>
        </a:accent1>
        <a:accent2>
          <a:srgbClr val="C16059"/>
        </a:accent2>
        <a:accent3>
          <a:srgbClr val="BECBBF"/>
        </a:accent3>
        <a:accent4>
          <a:srgbClr val="270E0D"/>
        </a:accent4>
        <a:accent5>
          <a:srgbClr val="E7D8C1"/>
        </a:accent5>
        <a:accent6>
          <a:srgbClr val="AF5650"/>
        </a:accent6>
        <a:hlink>
          <a:srgbClr val="F0B854"/>
        </a:hlink>
        <a:folHlink>
          <a:srgbClr val="DC893E"/>
        </a:folHlink>
      </a:clrScheme>
      <a:clrMap bg1="lt1" tx1="dk1" bg2="lt2" tx2="dk2" accent1="accent1" accent2="accent2" accent3="accent3" accent4="accent4" accent5="accent5" accent6="accent6" hlink="hlink" folHlink="folHlink"/>
    </a:extraClrScheme>
    <a:extraClrScheme>
      <a:clrScheme name="Quimono 6">
        <a:dk1>
          <a:srgbClr val="000000"/>
        </a:dk1>
        <a:lt1>
          <a:srgbClr val="D9EFE0"/>
        </a:lt1>
        <a:dk2>
          <a:srgbClr val="30605A"/>
        </a:dk2>
        <a:lt2>
          <a:srgbClr val="15331E"/>
        </a:lt2>
        <a:accent1>
          <a:srgbClr val="A4C6BA"/>
        </a:accent1>
        <a:accent2>
          <a:srgbClr val="558F7D"/>
        </a:accent2>
        <a:accent3>
          <a:srgbClr val="E9F6ED"/>
        </a:accent3>
        <a:accent4>
          <a:srgbClr val="000000"/>
        </a:accent4>
        <a:accent5>
          <a:srgbClr val="CFDFD9"/>
        </a:accent5>
        <a:accent6>
          <a:srgbClr val="4C8171"/>
        </a:accent6>
        <a:hlink>
          <a:srgbClr val="C1C177"/>
        </a:hlink>
        <a:folHlink>
          <a:srgbClr val="A08F5E"/>
        </a:folHlink>
      </a:clrScheme>
      <a:clrMap bg1="lt1" tx1="dk1" bg2="lt2" tx2="dk2" accent1="accent1" accent2="accent2" accent3="accent3" accent4="accent4" accent5="accent5" accent6="accent6" hlink="hlink" folHlink="folHlink"/>
    </a:extraClrScheme>
    <a:extraClrScheme>
      <a:clrScheme name="Quimono 7">
        <a:dk1>
          <a:srgbClr val="2F1311"/>
        </a:dk1>
        <a:lt1>
          <a:srgbClr val="CFC7B5"/>
        </a:lt1>
        <a:dk2>
          <a:srgbClr val="853F35"/>
        </a:dk2>
        <a:lt2>
          <a:srgbClr val="8E7F5E"/>
        </a:lt2>
        <a:accent1>
          <a:srgbClr val="EBD2A5"/>
        </a:accent1>
        <a:accent2>
          <a:srgbClr val="A5C9A8"/>
        </a:accent2>
        <a:accent3>
          <a:srgbClr val="E4E0D7"/>
        </a:accent3>
        <a:accent4>
          <a:srgbClr val="270E0D"/>
        </a:accent4>
        <a:accent5>
          <a:srgbClr val="F3E5CF"/>
        </a:accent5>
        <a:accent6>
          <a:srgbClr val="95B698"/>
        </a:accent6>
        <a:hlink>
          <a:srgbClr val="C68510"/>
        </a:hlink>
        <a:folHlink>
          <a:srgbClr val="E5A871"/>
        </a:folHlink>
      </a:clrScheme>
      <a:clrMap bg1="lt1" tx1="dk1" bg2="lt2" tx2="dk2" accent1="accent1" accent2="accent2" accent3="accent3" accent4="accent4" accent5="accent5" accent6="accent6" hlink="hlink" folHlink="folHlink"/>
    </a:extraClrScheme>
    <a:extraClrScheme>
      <a:clrScheme name="Quimono 8">
        <a:dk1>
          <a:srgbClr val="000000"/>
        </a:dk1>
        <a:lt1>
          <a:srgbClr val="F0EED8"/>
        </a:lt1>
        <a:dk2>
          <a:srgbClr val="666729"/>
        </a:dk2>
        <a:lt2>
          <a:srgbClr val="3F3B19"/>
        </a:lt2>
        <a:accent1>
          <a:srgbClr val="E9D47D"/>
        </a:accent1>
        <a:accent2>
          <a:srgbClr val="D4DD91"/>
        </a:accent2>
        <a:accent3>
          <a:srgbClr val="F6F5E9"/>
        </a:accent3>
        <a:accent4>
          <a:srgbClr val="000000"/>
        </a:accent4>
        <a:accent5>
          <a:srgbClr val="F2E6BF"/>
        </a:accent5>
        <a:accent6>
          <a:srgbClr val="C0C883"/>
        </a:accent6>
        <a:hlink>
          <a:srgbClr val="9D943F"/>
        </a:hlink>
        <a:folHlink>
          <a:srgbClr val="C9C17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Red">
  <a:themeElements>
    <a:clrScheme name="Red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Re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742950" marR="0" indent="-285750" algn="l" defTabSz="914400" rtl="0" eaLnBrk="1" fontAlgn="base" latinLnBrk="0" hangingPunct="1">
          <a:lnSpc>
            <a:spcPct val="80000"/>
          </a:lnSpc>
          <a:spcBef>
            <a:spcPct val="20000"/>
          </a:spcBef>
          <a:spcAft>
            <a:spcPct val="0"/>
          </a:spcAft>
          <a:buClr>
            <a:schemeClr val="folHlink"/>
          </a:buClr>
          <a:buSzPct val="80000"/>
          <a:buFont typeface="Wingdings" panose="05000000000000000000" pitchFamily="2" charset="2"/>
          <a:buChar char="l"/>
          <a:tabLst/>
          <a:defRPr kumimoji="0" lang="en-US" altLang="es-PE" sz="1400" b="0"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742950" marR="0" indent="-285750" algn="l" defTabSz="914400" rtl="0" eaLnBrk="1" fontAlgn="base" latinLnBrk="0" hangingPunct="1">
          <a:lnSpc>
            <a:spcPct val="80000"/>
          </a:lnSpc>
          <a:spcBef>
            <a:spcPct val="20000"/>
          </a:spcBef>
          <a:spcAft>
            <a:spcPct val="0"/>
          </a:spcAft>
          <a:buClr>
            <a:schemeClr val="folHlink"/>
          </a:buClr>
          <a:buSzPct val="80000"/>
          <a:buFont typeface="Wingdings" panose="05000000000000000000" pitchFamily="2" charset="2"/>
          <a:buChar char="l"/>
          <a:tabLst/>
          <a:defRPr kumimoji="0" lang="en-US" altLang="es-PE" sz="1400" b="0"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Red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Red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Red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Red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Red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Red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Red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Red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Red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Red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Cliff</Template>
  <TotalTime>6978</TotalTime>
  <Words>19780</Words>
  <Application>Microsoft Office PowerPoint</Application>
  <PresentationFormat>Presentación en pantalla (4:3)</PresentationFormat>
  <Paragraphs>2468</Paragraphs>
  <Slides>122</Slides>
  <Notes>7</Notes>
  <HiddenSlides>0</HiddenSlides>
  <MMClips>0</MMClips>
  <ScaleCrop>false</ScaleCrop>
  <HeadingPairs>
    <vt:vector size="6" baseType="variant">
      <vt:variant>
        <vt:lpstr>Fuentes usadas</vt:lpstr>
      </vt:variant>
      <vt:variant>
        <vt:i4>7</vt:i4>
      </vt:variant>
      <vt:variant>
        <vt:lpstr>Tema</vt:lpstr>
      </vt:variant>
      <vt:variant>
        <vt:i4>5</vt:i4>
      </vt:variant>
      <vt:variant>
        <vt:lpstr>Títulos de diapositiva</vt:lpstr>
      </vt:variant>
      <vt:variant>
        <vt:i4>122</vt:i4>
      </vt:variant>
    </vt:vector>
  </HeadingPairs>
  <TitlesOfParts>
    <vt:vector size="134" baseType="lpstr">
      <vt:lpstr>Arial</vt:lpstr>
      <vt:lpstr>Arial Black</vt:lpstr>
      <vt:lpstr>Impact</vt:lpstr>
      <vt:lpstr>Tahoma</vt:lpstr>
      <vt:lpstr>Univers</vt:lpstr>
      <vt:lpstr>Verdana</vt:lpstr>
      <vt:lpstr>Wingdings</vt:lpstr>
      <vt:lpstr>Reflejos</vt:lpstr>
      <vt:lpstr>Competición</vt:lpstr>
      <vt:lpstr>Capas de cristal</vt:lpstr>
      <vt:lpstr>Quimono</vt:lpstr>
      <vt:lpstr>Red</vt:lpstr>
      <vt:lpstr>Macros personalizadas en Excel</vt:lpstr>
      <vt:lpstr>mi primera Macro</vt:lpstr>
      <vt:lpstr>Objeto Rango</vt:lpstr>
      <vt:lpstr>Range y Offset</vt:lpstr>
      <vt:lpstr>La Estructura With - End With</vt:lpstr>
      <vt:lpstr>Dim e InputBox</vt:lpstr>
      <vt:lpstr>Dim e InputBox</vt:lpstr>
      <vt:lpstr>Tipos de variables</vt:lpstr>
      <vt:lpstr>Ejercicio 1</vt:lpstr>
      <vt:lpstr>Suma dos números</vt:lpstr>
      <vt:lpstr>Ejercicio 2</vt:lpstr>
      <vt:lpstr>Public – Private. Cells</vt:lpstr>
      <vt:lpstr>Variables de objetos</vt:lpstr>
      <vt:lpstr>Variables de objetos</vt:lpstr>
      <vt:lpstr>Estructuras Condicionales</vt:lpstr>
      <vt:lpstr>Estructuras Condicionales</vt:lpstr>
      <vt:lpstr>Estructuras Condicionales. Else</vt:lpstr>
      <vt:lpstr>Estructuras Condicionales. Else</vt:lpstr>
      <vt:lpstr>El valor Nothing</vt:lpstr>
      <vt:lpstr>Condicionales anidadas</vt:lpstr>
      <vt:lpstr>ElseIf</vt:lpstr>
      <vt:lpstr>Operador Lógico AND</vt:lpstr>
      <vt:lpstr>Operador Lógico OR</vt:lpstr>
      <vt:lpstr>Operador Lógico NOT</vt:lpstr>
      <vt:lpstr>Tablas de Verdad</vt:lpstr>
      <vt:lpstr>Calculadora</vt:lpstr>
      <vt:lpstr>La estructura Select Case</vt:lpstr>
      <vt:lpstr>Ejercicio</vt:lpstr>
      <vt:lpstr>Solución Ejercicio</vt:lpstr>
      <vt:lpstr>Cada sentencia Case evalúa un rango de valores</vt:lpstr>
      <vt:lpstr>Select Case y Filtros</vt:lpstr>
      <vt:lpstr>Lista de Funciones de Comprobación</vt:lpstr>
      <vt:lpstr>Select Case y Filtro</vt:lpstr>
      <vt:lpstr>La función MsgBox (F1)</vt:lpstr>
      <vt:lpstr>MsgBox</vt:lpstr>
      <vt:lpstr>InputBox</vt:lpstr>
      <vt:lpstr>La instrucción With (repaso)</vt:lpstr>
      <vt:lpstr>Estructuras repetitivas</vt:lpstr>
      <vt:lpstr>Bucle For … Next</vt:lpstr>
      <vt:lpstr>Recorrer casillas de una Hoja</vt:lpstr>
      <vt:lpstr>Rellenar una serie</vt:lpstr>
      <vt:lpstr>Rellenar una serie</vt:lpstr>
      <vt:lpstr>Rellenar una serie</vt:lpstr>
      <vt:lpstr>For-Next y Cells</vt:lpstr>
      <vt:lpstr>Propiedad Offset</vt:lpstr>
      <vt:lpstr>For-Next y Offset. Sin cambiar celda activa</vt:lpstr>
      <vt:lpstr>For-Next y Offset. Cambia Celda Activa</vt:lpstr>
      <vt:lpstr>Do While..Loop Estructura Repetitiva (Hacer Mientras)</vt:lpstr>
      <vt:lpstr>Rellenar una Base de Datos</vt:lpstr>
      <vt:lpstr>Detecta donde nos hemos quedado</vt:lpstr>
      <vt:lpstr>¿Desea introducir más datos ?</vt:lpstr>
      <vt:lpstr>Estructura Do..Loop While</vt:lpstr>
      <vt:lpstr>Do..Loop While</vt:lpstr>
      <vt:lpstr>Estructura Do..Loop Until</vt:lpstr>
      <vt:lpstr>Do..Loop Until</vt:lpstr>
      <vt:lpstr>Estructura For Each</vt:lpstr>
      <vt:lpstr>EXIT FOR</vt:lpstr>
      <vt:lpstr>Llenar un Rango</vt:lpstr>
      <vt:lpstr>Procedimientos</vt:lpstr>
      <vt:lpstr>Call</vt:lpstr>
      <vt:lpstr>Función llamada</vt:lpstr>
      <vt:lpstr>Pasar parámetros</vt:lpstr>
      <vt:lpstr>Call Procedimiento(Parámetro1, Parámetro2,..., ParámetroN)</vt:lpstr>
      <vt:lpstr>Procedimiento con parámetros</vt:lpstr>
      <vt:lpstr>Los parámetros pueden ser valores o variables</vt:lpstr>
      <vt:lpstr>Variables Locales y variables Globales</vt:lpstr>
      <vt:lpstr>Variables Globales</vt:lpstr>
      <vt:lpstr>Pasar variables como parámetros</vt:lpstr>
      <vt:lpstr>Paso por referencia y paso por valor</vt:lpstr>
      <vt:lpstr>Efecto Lateral</vt:lpstr>
      <vt:lpstr>ByVal</vt:lpstr>
      <vt:lpstr>Funciones</vt:lpstr>
      <vt:lpstr>Función llamada por un Sub</vt:lpstr>
      <vt:lpstr>Ejercicio</vt:lpstr>
      <vt:lpstr>Función Factorial</vt:lpstr>
      <vt:lpstr>Función que detecta Celda Vacía</vt:lpstr>
      <vt:lpstr>Función que Busca un Valor</vt:lpstr>
      <vt:lpstr>Función que Busca un Valor</vt:lpstr>
      <vt:lpstr>Busca Valor por filas y columnas</vt:lpstr>
      <vt:lpstr>Busca Valor por filas y columnas</vt:lpstr>
      <vt:lpstr>La cláusula Private</vt:lpstr>
      <vt:lpstr>Ejercicio</vt:lpstr>
      <vt:lpstr>Permutaciones de ABCD</vt:lpstr>
      <vt:lpstr>Permutaciones de ABCD con RND</vt:lpstr>
      <vt:lpstr>Importar y Exportar módulos</vt:lpstr>
      <vt:lpstr>Importar y Exportar módulos</vt:lpstr>
      <vt:lpstr>La grabadora de macros</vt:lpstr>
      <vt:lpstr>Macro realizada con Grabadora y alguna modificación</vt:lpstr>
      <vt:lpstr>Macro con Grabadora y generalizada</vt:lpstr>
      <vt:lpstr>Insertar funciones en una Hoja</vt:lpstr>
      <vt:lpstr>Operar con Funciones de Excel</vt:lpstr>
      <vt:lpstr>Ejercicio</vt:lpstr>
      <vt:lpstr>Solución Ejercicio</vt:lpstr>
      <vt:lpstr>Array = Matriz</vt:lpstr>
      <vt:lpstr>Horas Semanales Trabajadas</vt:lpstr>
      <vt:lpstr>Beneficio Medio de un Grupo de Empresas</vt:lpstr>
      <vt:lpstr>Detección de Errores</vt:lpstr>
      <vt:lpstr>Ejercicio</vt:lpstr>
      <vt:lpstr>Solución Ejercicio: Adivina</vt:lpstr>
      <vt:lpstr>Depuración de programas</vt:lpstr>
      <vt:lpstr>La Ventana de Inspección</vt:lpstr>
      <vt:lpstr>Expresiones de Revisión</vt:lpstr>
      <vt:lpstr>La Ventana Inmediato</vt:lpstr>
      <vt:lpstr>La instrucción Debug.Print</vt:lpstr>
      <vt:lpstr>Formularios</vt:lpstr>
      <vt:lpstr>Los eventos</vt:lpstr>
      <vt:lpstr>Cuadros Combinados (ComboBox)</vt:lpstr>
      <vt:lpstr>Formularios y Controles</vt:lpstr>
      <vt:lpstr>Hola Mundo</vt:lpstr>
      <vt:lpstr>Código para el UserForm</vt:lpstr>
      <vt:lpstr>Programar User Forms</vt:lpstr>
      <vt:lpstr>Contraseña</vt:lpstr>
      <vt:lpstr>Código del UserForm Contraseña</vt:lpstr>
      <vt:lpstr>Formulario Fechas</vt:lpstr>
      <vt:lpstr>Propiedades</vt:lpstr>
      <vt:lpstr>Procedimientos de Evento</vt:lpstr>
      <vt:lpstr>Pasar una Matriz a una Función</vt:lpstr>
      <vt:lpstr>Consulta News</vt:lpstr>
      <vt:lpstr>Solución</vt:lpstr>
      <vt:lpstr>Pregunta Color</vt:lpstr>
      <vt:lpstr>Respuesta Color 1</vt:lpstr>
      <vt:lpstr>Respuesta Color 2</vt:lpstr>
    </vt:vector>
  </TitlesOfParts>
  <Company>www.excelavanzado.com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Macros personalizadas en Excel</dc:title>
  <dc:creator>Adolfo Aparicio</dc:creator>
  <cp:lastModifiedBy>Ricardo Lopez Loza</cp:lastModifiedBy>
  <cp:revision>164</cp:revision>
  <cp:lastPrinted>1601-01-01T00:00:00Z</cp:lastPrinted>
  <dcterms:created xsi:type="dcterms:W3CDTF">2004-07-16T17:27:55Z</dcterms:created>
  <dcterms:modified xsi:type="dcterms:W3CDTF">2022-03-08T00:05:37Z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7</vt:i4>
  </property>
</Properties>
</file>