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60eec0c8a0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60eec0c8a0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60eec0c8a0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60eec0c8a0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60eec0c8a0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60eec0c8a0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60eec0c8a0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60eec0c8a0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p14:dur="0">
        <p:fade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996750" y="2653725"/>
            <a:ext cx="7333200" cy="123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Eventual Consistency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265450" y="4064900"/>
            <a:ext cx="8520600" cy="115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Database Systems</a:t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83700" y="698500"/>
            <a:ext cx="1633350" cy="2062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17900" y="617088"/>
            <a:ext cx="1777574" cy="2143949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569450" y="810163"/>
            <a:ext cx="1679324" cy="1757797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3812700" y="78150"/>
            <a:ext cx="6440100" cy="115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husseinnasser.com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Eventual Consistency (Tolerable)</a:t>
            </a:r>
            <a:endParaRPr/>
          </a:p>
        </p:txBody>
      </p:sp>
      <p:pic>
        <p:nvPicPr>
          <p:cNvPr id="65" name="Google Shape;6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30950" y="1063975"/>
            <a:ext cx="7174599" cy="3799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36550" y="2009400"/>
            <a:ext cx="458375" cy="405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Eventual Consistency (</a:t>
            </a:r>
            <a:r>
              <a:rPr lang="en"/>
              <a:t>Tolerable</a:t>
            </a:r>
            <a:r>
              <a:rPr lang="en"/>
              <a:t>)</a:t>
            </a:r>
            <a:endParaRPr/>
          </a:p>
        </p:txBody>
      </p:sp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52975" y="1017725"/>
            <a:ext cx="7038026" cy="3922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63275" y="1988925"/>
            <a:ext cx="458375" cy="4052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4" name="Google Shape;74;p15"/>
          <p:cNvCxnSpPr/>
          <p:nvPr/>
        </p:nvCxnSpPr>
        <p:spPr>
          <a:xfrm>
            <a:off x="4066475" y="2169125"/>
            <a:ext cx="3710400" cy="2089200"/>
          </a:xfrm>
          <a:prstGeom prst="curvedConnector3">
            <a:avLst>
              <a:gd fmla="val 98490" name="adj1"/>
            </a:avLst>
          </a:prstGeom>
          <a:noFill/>
          <a:ln cap="flat" cmpd="sng" w="38100">
            <a:solidFill>
              <a:srgbClr val="FF0000"/>
            </a:solidFill>
            <a:prstDash val="dash"/>
            <a:round/>
            <a:headEnd len="med" w="med" type="none"/>
            <a:tailEnd len="med" w="med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Eventual Consistency (</a:t>
            </a:r>
            <a:r>
              <a:rPr lang="en"/>
              <a:t>Tolerable</a:t>
            </a:r>
            <a:r>
              <a:rPr lang="en"/>
              <a:t>)</a:t>
            </a:r>
            <a:endParaRPr/>
          </a:p>
        </p:txBody>
      </p:sp>
      <p:pic>
        <p:nvPicPr>
          <p:cNvPr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5225" y="1105375"/>
            <a:ext cx="7036392" cy="38209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10300" y="4050800"/>
            <a:ext cx="458375" cy="405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614825" y="1973225"/>
            <a:ext cx="458375" cy="405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Eventual Consistency (intolerable)</a:t>
            </a:r>
            <a:endParaRPr/>
          </a:p>
        </p:txBody>
      </p:sp>
      <p:pic>
        <p:nvPicPr>
          <p:cNvPr id="88" name="Google Shape;8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6850" y="1080475"/>
            <a:ext cx="7150312" cy="3820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66325" y="1781750"/>
            <a:ext cx="490675" cy="473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45400" y="3166800"/>
            <a:ext cx="490675" cy="473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64075" y="1627100"/>
            <a:ext cx="490675" cy="473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26700" y="2171725"/>
            <a:ext cx="490675" cy="473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0" y="3086125"/>
            <a:ext cx="490675" cy="473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56475" y="1243850"/>
            <a:ext cx="490675" cy="473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26050" y="3390925"/>
            <a:ext cx="490675" cy="473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