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82cb197a5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82cb197a5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82cb197a5b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82cb197a5b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2cb197a5b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2cb197a5b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82cb197a5b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82cb197a5b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2cb197a5b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2cb197a5b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82cb197a5b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82cb197a5b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82cb197a5b_0_1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82cb197a5b_0_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82cb197a5b_0_2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82cb197a5b_0_2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0">
        <p:fade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577350" y="2065750"/>
            <a:ext cx="7989300" cy="170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Bloom filters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70950"/>
            <a:ext cx="8520600" cy="114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should I learn yet another thing?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6198100" y="777075"/>
            <a:ext cx="9300" cy="6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92325" y="670450"/>
            <a:ext cx="2159355" cy="176095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>
            <p:ph idx="1" type="subTitle"/>
          </p:nvPr>
        </p:nvSpPr>
        <p:spPr>
          <a:xfrm>
            <a:off x="190175" y="112100"/>
            <a:ext cx="8520600" cy="114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husseinnasser.com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445025"/>
            <a:ext cx="636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this username exist?</a:t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7013" y="1526387"/>
            <a:ext cx="1189975" cy="190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211" y="2013724"/>
            <a:ext cx="919528" cy="9276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6" name="Google Shape;66;p14"/>
          <p:cNvCxnSpPr>
            <a:stCxn id="65" idx="3"/>
            <a:endCxn id="64" idx="1"/>
          </p:cNvCxnSpPr>
          <p:nvPr/>
        </p:nvCxnSpPr>
        <p:spPr>
          <a:xfrm>
            <a:off x="1437739" y="2477536"/>
            <a:ext cx="2539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67" name="Google Shape;67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04175" y="1493087"/>
            <a:ext cx="1506925" cy="19688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8" name="Google Shape;68;p14"/>
          <p:cNvCxnSpPr>
            <a:stCxn id="64" idx="3"/>
            <a:endCxn id="67" idx="1"/>
          </p:cNvCxnSpPr>
          <p:nvPr/>
        </p:nvCxnSpPr>
        <p:spPr>
          <a:xfrm>
            <a:off x="5166987" y="2477537"/>
            <a:ext cx="1837200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69" name="Google Shape;69;p14"/>
          <p:cNvSpPr txBox="1"/>
          <p:nvPr/>
        </p:nvSpPr>
        <p:spPr>
          <a:xfrm>
            <a:off x="311700" y="1337975"/>
            <a:ext cx="3009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0000"/>
                </a:solidFill>
              </a:rPr>
              <a:t>GET</a:t>
            </a:r>
            <a:r>
              <a:rPr lang="en" sz="1800"/>
              <a:t> /username?q=paul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70" name="Google Shape;70;p14"/>
          <p:cNvSpPr txBox="1"/>
          <p:nvPr/>
        </p:nvSpPr>
        <p:spPr>
          <a:xfrm>
            <a:off x="518200" y="3581075"/>
            <a:ext cx="1260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0000"/>
                </a:solidFill>
              </a:rPr>
              <a:t>Slow..</a:t>
            </a:r>
            <a:endParaRPr b="1"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11700" y="445025"/>
            <a:ext cx="636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this username exist? - Cache?</a:t>
            </a:r>
            <a:endParaRPr/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7013" y="1526387"/>
            <a:ext cx="1189975" cy="190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211" y="2013724"/>
            <a:ext cx="919528" cy="9276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8" name="Google Shape;78;p15"/>
          <p:cNvCxnSpPr>
            <a:stCxn id="77" idx="3"/>
            <a:endCxn id="76" idx="1"/>
          </p:cNvCxnSpPr>
          <p:nvPr/>
        </p:nvCxnSpPr>
        <p:spPr>
          <a:xfrm>
            <a:off x="1437739" y="2477536"/>
            <a:ext cx="2539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79" name="Google Shape;79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04175" y="1493087"/>
            <a:ext cx="1506925" cy="19688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0" name="Google Shape;80;p15"/>
          <p:cNvCxnSpPr>
            <a:stCxn id="76" idx="3"/>
            <a:endCxn id="79" idx="1"/>
          </p:cNvCxnSpPr>
          <p:nvPr/>
        </p:nvCxnSpPr>
        <p:spPr>
          <a:xfrm>
            <a:off x="5166987" y="2477537"/>
            <a:ext cx="1837200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1" name="Google Shape;81;p15"/>
          <p:cNvSpPr txBox="1"/>
          <p:nvPr/>
        </p:nvSpPr>
        <p:spPr>
          <a:xfrm>
            <a:off x="311700" y="1337975"/>
            <a:ext cx="3009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0000"/>
                </a:solidFill>
              </a:rPr>
              <a:t>GET</a:t>
            </a:r>
            <a:r>
              <a:rPr lang="en" sz="1800"/>
              <a:t> /username?q=paul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2" name="Google Shape;82;p15"/>
          <p:cNvSpPr txBox="1"/>
          <p:nvPr/>
        </p:nvSpPr>
        <p:spPr>
          <a:xfrm>
            <a:off x="518200" y="3581075"/>
            <a:ext cx="1554900" cy="77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0000"/>
                </a:solidFill>
              </a:rPr>
              <a:t>Inefficient, memory</a:t>
            </a:r>
            <a:r>
              <a:rPr b="1" lang="en" sz="1800">
                <a:solidFill>
                  <a:srgbClr val="FF0000"/>
                </a:solidFill>
              </a:rPr>
              <a:t>..</a:t>
            </a:r>
            <a:endParaRPr b="1"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/>
          </a:p>
        </p:txBody>
      </p:sp>
      <p:pic>
        <p:nvPicPr>
          <p:cNvPr id="83" name="Google Shape;8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375346" y="3269429"/>
            <a:ext cx="1554899" cy="140119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4" name="Google Shape;84;p15"/>
          <p:cNvCxnSpPr/>
          <p:nvPr/>
        </p:nvCxnSpPr>
        <p:spPr>
          <a:xfrm>
            <a:off x="5042650" y="2891125"/>
            <a:ext cx="840300" cy="582600"/>
          </a:xfrm>
          <a:prstGeom prst="straightConnector1">
            <a:avLst/>
          </a:prstGeom>
          <a:noFill/>
          <a:ln cap="flat" cmpd="sng" w="38100">
            <a:solidFill>
              <a:srgbClr val="38761D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title"/>
          </p:nvPr>
        </p:nvSpPr>
        <p:spPr>
          <a:xfrm>
            <a:off x="311700" y="445025"/>
            <a:ext cx="636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this username exist? Bloom filter</a:t>
            </a:r>
            <a:endParaRPr/>
          </a:p>
        </p:txBody>
      </p:sp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7013" y="1526387"/>
            <a:ext cx="1189975" cy="190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211" y="2013724"/>
            <a:ext cx="919528" cy="9276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2" name="Google Shape;92;p16"/>
          <p:cNvCxnSpPr>
            <a:stCxn id="91" idx="3"/>
            <a:endCxn id="90" idx="1"/>
          </p:cNvCxnSpPr>
          <p:nvPr/>
        </p:nvCxnSpPr>
        <p:spPr>
          <a:xfrm>
            <a:off x="1437739" y="2477536"/>
            <a:ext cx="2539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93" name="Google Shape;93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04175" y="1493087"/>
            <a:ext cx="1506925" cy="19688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6"/>
          <p:cNvSpPr txBox="1"/>
          <p:nvPr/>
        </p:nvSpPr>
        <p:spPr>
          <a:xfrm>
            <a:off x="311700" y="1337975"/>
            <a:ext cx="3009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0000"/>
                </a:solidFill>
              </a:rPr>
              <a:t>GET</a:t>
            </a:r>
            <a:r>
              <a:rPr lang="en" sz="1800"/>
              <a:t> /username?q=paul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95" name="Google Shape;95;p16"/>
          <p:cNvSpPr txBox="1"/>
          <p:nvPr/>
        </p:nvSpPr>
        <p:spPr>
          <a:xfrm>
            <a:off x="3653400" y="3316950"/>
            <a:ext cx="2229600" cy="3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Hash(paul) % 64  = 3</a:t>
            </a:r>
            <a:endParaRPr/>
          </a:p>
        </p:txBody>
      </p:sp>
      <p:sp>
        <p:nvSpPr>
          <p:cNvPr id="96" name="Google Shape;96;p16"/>
          <p:cNvSpPr/>
          <p:nvPr/>
        </p:nvSpPr>
        <p:spPr>
          <a:xfrm>
            <a:off x="29359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6"/>
          <p:cNvSpPr/>
          <p:nvPr/>
        </p:nvSpPr>
        <p:spPr>
          <a:xfrm>
            <a:off x="32922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98" name="Google Shape;98;p16"/>
          <p:cNvSpPr/>
          <p:nvPr/>
        </p:nvSpPr>
        <p:spPr>
          <a:xfrm>
            <a:off x="36774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6"/>
          <p:cNvSpPr/>
          <p:nvPr/>
        </p:nvSpPr>
        <p:spPr>
          <a:xfrm>
            <a:off x="40626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6"/>
          <p:cNvSpPr/>
          <p:nvPr/>
        </p:nvSpPr>
        <p:spPr>
          <a:xfrm>
            <a:off x="44190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6"/>
          <p:cNvSpPr/>
          <p:nvPr/>
        </p:nvSpPr>
        <p:spPr>
          <a:xfrm>
            <a:off x="48042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6"/>
          <p:cNvSpPr/>
          <p:nvPr/>
        </p:nvSpPr>
        <p:spPr>
          <a:xfrm>
            <a:off x="51894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6"/>
          <p:cNvSpPr/>
          <p:nvPr/>
        </p:nvSpPr>
        <p:spPr>
          <a:xfrm>
            <a:off x="57816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6"/>
          <p:cNvSpPr/>
          <p:nvPr/>
        </p:nvSpPr>
        <p:spPr>
          <a:xfrm>
            <a:off x="61668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05" name="Google Shape;105;p16"/>
          <p:cNvSpPr txBox="1"/>
          <p:nvPr/>
        </p:nvSpPr>
        <p:spPr>
          <a:xfrm>
            <a:off x="5512107" y="3781900"/>
            <a:ext cx="594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...</a:t>
            </a:r>
            <a:endParaRPr/>
          </a:p>
        </p:txBody>
      </p:sp>
      <p:sp>
        <p:nvSpPr>
          <p:cNvPr id="106" name="Google Shape;106;p16"/>
          <p:cNvSpPr txBox="1"/>
          <p:nvPr/>
        </p:nvSpPr>
        <p:spPr>
          <a:xfrm>
            <a:off x="2885399" y="4158425"/>
            <a:ext cx="3939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0      1     2      3     4       5      6        62    63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/>
          <p:nvPr>
            <p:ph type="title"/>
          </p:nvPr>
        </p:nvSpPr>
        <p:spPr>
          <a:xfrm>
            <a:off x="311700" y="445025"/>
            <a:ext cx="636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this username exist? Bloom filter</a:t>
            </a:r>
            <a:endParaRPr/>
          </a:p>
        </p:txBody>
      </p:sp>
      <p:pic>
        <p:nvPicPr>
          <p:cNvPr id="112" name="Google Shape;11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7013" y="1526387"/>
            <a:ext cx="1189975" cy="190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211" y="2013724"/>
            <a:ext cx="919528" cy="9276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7"/>
          <p:cNvCxnSpPr>
            <a:stCxn id="113" idx="3"/>
            <a:endCxn id="112" idx="1"/>
          </p:cNvCxnSpPr>
          <p:nvPr/>
        </p:nvCxnSpPr>
        <p:spPr>
          <a:xfrm>
            <a:off x="1437739" y="2477536"/>
            <a:ext cx="2539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15" name="Google Shape;115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04175" y="1493087"/>
            <a:ext cx="1506925" cy="19688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6" name="Google Shape;116;p17"/>
          <p:cNvCxnSpPr>
            <a:stCxn id="112" idx="3"/>
            <a:endCxn id="115" idx="1"/>
          </p:cNvCxnSpPr>
          <p:nvPr/>
        </p:nvCxnSpPr>
        <p:spPr>
          <a:xfrm>
            <a:off x="5166987" y="2477537"/>
            <a:ext cx="1837200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7" name="Google Shape;117;p17"/>
          <p:cNvSpPr txBox="1"/>
          <p:nvPr/>
        </p:nvSpPr>
        <p:spPr>
          <a:xfrm>
            <a:off x="311700" y="1337975"/>
            <a:ext cx="3009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0000"/>
                </a:solidFill>
              </a:rPr>
              <a:t>GET</a:t>
            </a:r>
            <a:r>
              <a:rPr lang="en" sz="1800"/>
              <a:t> /username?q=jack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18" name="Google Shape;118;p17"/>
          <p:cNvSpPr txBox="1"/>
          <p:nvPr/>
        </p:nvSpPr>
        <p:spPr>
          <a:xfrm>
            <a:off x="3653400" y="3316950"/>
            <a:ext cx="2229600" cy="3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Hash(jack) % 64  = 63</a:t>
            </a:r>
            <a:endParaRPr/>
          </a:p>
        </p:txBody>
      </p:sp>
      <p:sp>
        <p:nvSpPr>
          <p:cNvPr id="119" name="Google Shape;119;p17"/>
          <p:cNvSpPr/>
          <p:nvPr/>
        </p:nvSpPr>
        <p:spPr>
          <a:xfrm>
            <a:off x="29359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7"/>
          <p:cNvSpPr/>
          <p:nvPr/>
        </p:nvSpPr>
        <p:spPr>
          <a:xfrm>
            <a:off x="32922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36774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7"/>
          <p:cNvSpPr/>
          <p:nvPr/>
        </p:nvSpPr>
        <p:spPr>
          <a:xfrm>
            <a:off x="40626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7"/>
          <p:cNvSpPr/>
          <p:nvPr/>
        </p:nvSpPr>
        <p:spPr>
          <a:xfrm>
            <a:off x="44190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7"/>
          <p:cNvSpPr/>
          <p:nvPr/>
        </p:nvSpPr>
        <p:spPr>
          <a:xfrm>
            <a:off x="48042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51894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57816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7"/>
          <p:cNvSpPr/>
          <p:nvPr/>
        </p:nvSpPr>
        <p:spPr>
          <a:xfrm>
            <a:off x="61668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28" name="Google Shape;128;p17"/>
          <p:cNvSpPr txBox="1"/>
          <p:nvPr/>
        </p:nvSpPr>
        <p:spPr>
          <a:xfrm>
            <a:off x="5512107" y="3781900"/>
            <a:ext cx="594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...</a:t>
            </a:r>
            <a:endParaRPr/>
          </a:p>
        </p:txBody>
      </p:sp>
      <p:sp>
        <p:nvSpPr>
          <p:cNvPr id="129" name="Google Shape;129;p17"/>
          <p:cNvSpPr txBox="1"/>
          <p:nvPr/>
        </p:nvSpPr>
        <p:spPr>
          <a:xfrm>
            <a:off x="2885399" y="4158425"/>
            <a:ext cx="3939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0      1     2      3     4       5      6        62    63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/>
          <p:cNvSpPr txBox="1"/>
          <p:nvPr>
            <p:ph type="title"/>
          </p:nvPr>
        </p:nvSpPr>
        <p:spPr>
          <a:xfrm>
            <a:off x="311700" y="445025"/>
            <a:ext cx="636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user bloom filter</a:t>
            </a:r>
            <a:endParaRPr/>
          </a:p>
        </p:txBody>
      </p:sp>
      <p:pic>
        <p:nvPicPr>
          <p:cNvPr id="135" name="Google Shape;13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7013" y="1526387"/>
            <a:ext cx="1189975" cy="190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211" y="2013724"/>
            <a:ext cx="919528" cy="9276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7" name="Google Shape;137;p18"/>
          <p:cNvCxnSpPr>
            <a:stCxn id="136" idx="3"/>
            <a:endCxn id="135" idx="1"/>
          </p:cNvCxnSpPr>
          <p:nvPr/>
        </p:nvCxnSpPr>
        <p:spPr>
          <a:xfrm>
            <a:off x="1437739" y="2477536"/>
            <a:ext cx="2539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38" name="Google Shape;138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04175" y="1493087"/>
            <a:ext cx="1506925" cy="19688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18"/>
          <p:cNvCxnSpPr>
            <a:stCxn id="135" idx="3"/>
            <a:endCxn id="138" idx="1"/>
          </p:cNvCxnSpPr>
          <p:nvPr/>
        </p:nvCxnSpPr>
        <p:spPr>
          <a:xfrm>
            <a:off x="5166987" y="2477537"/>
            <a:ext cx="1837200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40" name="Google Shape;140;p18"/>
          <p:cNvSpPr txBox="1"/>
          <p:nvPr/>
        </p:nvSpPr>
        <p:spPr>
          <a:xfrm>
            <a:off x="311700" y="1337975"/>
            <a:ext cx="3009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0000"/>
                </a:solidFill>
              </a:rPr>
              <a:t>POST</a:t>
            </a:r>
            <a:r>
              <a:rPr lang="en" sz="1800"/>
              <a:t> /username?q=jack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41" name="Google Shape;141;p18"/>
          <p:cNvSpPr txBox="1"/>
          <p:nvPr/>
        </p:nvSpPr>
        <p:spPr>
          <a:xfrm>
            <a:off x="3653400" y="3316950"/>
            <a:ext cx="2229600" cy="3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Hash(jack) % 64  = 63</a:t>
            </a:r>
            <a:endParaRPr/>
          </a:p>
        </p:txBody>
      </p:sp>
      <p:sp>
        <p:nvSpPr>
          <p:cNvPr id="142" name="Google Shape;142;p18"/>
          <p:cNvSpPr/>
          <p:nvPr/>
        </p:nvSpPr>
        <p:spPr>
          <a:xfrm>
            <a:off x="29359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8"/>
          <p:cNvSpPr/>
          <p:nvPr/>
        </p:nvSpPr>
        <p:spPr>
          <a:xfrm>
            <a:off x="32922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8"/>
          <p:cNvSpPr/>
          <p:nvPr/>
        </p:nvSpPr>
        <p:spPr>
          <a:xfrm>
            <a:off x="36774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8"/>
          <p:cNvSpPr/>
          <p:nvPr/>
        </p:nvSpPr>
        <p:spPr>
          <a:xfrm>
            <a:off x="40626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8"/>
          <p:cNvSpPr/>
          <p:nvPr/>
        </p:nvSpPr>
        <p:spPr>
          <a:xfrm>
            <a:off x="44190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8"/>
          <p:cNvSpPr/>
          <p:nvPr/>
        </p:nvSpPr>
        <p:spPr>
          <a:xfrm>
            <a:off x="48042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8"/>
          <p:cNvSpPr/>
          <p:nvPr/>
        </p:nvSpPr>
        <p:spPr>
          <a:xfrm>
            <a:off x="51894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8"/>
          <p:cNvSpPr/>
          <p:nvPr/>
        </p:nvSpPr>
        <p:spPr>
          <a:xfrm>
            <a:off x="57816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8"/>
          <p:cNvSpPr/>
          <p:nvPr/>
        </p:nvSpPr>
        <p:spPr>
          <a:xfrm>
            <a:off x="61668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8"/>
          <p:cNvSpPr txBox="1"/>
          <p:nvPr/>
        </p:nvSpPr>
        <p:spPr>
          <a:xfrm>
            <a:off x="5512107" y="3781900"/>
            <a:ext cx="594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...</a:t>
            </a:r>
            <a:endParaRPr/>
          </a:p>
        </p:txBody>
      </p:sp>
      <p:sp>
        <p:nvSpPr>
          <p:cNvPr id="152" name="Google Shape;152;p18"/>
          <p:cNvSpPr txBox="1"/>
          <p:nvPr/>
        </p:nvSpPr>
        <p:spPr>
          <a:xfrm>
            <a:off x="2885399" y="4158425"/>
            <a:ext cx="3939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0      1     2      3     4       5      6        62    63</a:t>
            </a:r>
            <a:endParaRPr/>
          </a:p>
        </p:txBody>
      </p:sp>
      <p:sp>
        <p:nvSpPr>
          <p:cNvPr id="153" name="Google Shape;153;p18"/>
          <p:cNvSpPr txBox="1"/>
          <p:nvPr/>
        </p:nvSpPr>
        <p:spPr>
          <a:xfrm>
            <a:off x="6202250" y="3742750"/>
            <a:ext cx="314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9"/>
          <p:cNvSpPr txBox="1"/>
          <p:nvPr>
            <p:ph type="title"/>
          </p:nvPr>
        </p:nvSpPr>
        <p:spPr>
          <a:xfrm>
            <a:off x="311700" y="445025"/>
            <a:ext cx="636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user bloom filter</a:t>
            </a:r>
            <a:endParaRPr/>
          </a:p>
        </p:txBody>
      </p:sp>
      <p:pic>
        <p:nvPicPr>
          <p:cNvPr id="159" name="Google Shape;15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7013" y="1526387"/>
            <a:ext cx="1189975" cy="190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211" y="2013724"/>
            <a:ext cx="919528" cy="9276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1" name="Google Shape;161;p19"/>
          <p:cNvCxnSpPr>
            <a:stCxn id="160" idx="3"/>
            <a:endCxn id="159" idx="1"/>
          </p:cNvCxnSpPr>
          <p:nvPr/>
        </p:nvCxnSpPr>
        <p:spPr>
          <a:xfrm>
            <a:off x="1437739" y="2477536"/>
            <a:ext cx="2539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62" name="Google Shape;162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04175" y="1493087"/>
            <a:ext cx="1506925" cy="19688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3" name="Google Shape;163;p19"/>
          <p:cNvCxnSpPr>
            <a:stCxn id="159" idx="3"/>
            <a:endCxn id="162" idx="1"/>
          </p:cNvCxnSpPr>
          <p:nvPr/>
        </p:nvCxnSpPr>
        <p:spPr>
          <a:xfrm>
            <a:off x="5166987" y="2477537"/>
            <a:ext cx="1837200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64" name="Google Shape;164;p19"/>
          <p:cNvSpPr txBox="1"/>
          <p:nvPr/>
        </p:nvSpPr>
        <p:spPr>
          <a:xfrm>
            <a:off x="311700" y="1337975"/>
            <a:ext cx="3009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0000"/>
                </a:solidFill>
              </a:rPr>
              <a:t>POST</a:t>
            </a:r>
            <a:r>
              <a:rPr lang="en" sz="1800"/>
              <a:t> /username?q=paul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5" name="Google Shape;165;p19"/>
          <p:cNvSpPr txBox="1"/>
          <p:nvPr/>
        </p:nvSpPr>
        <p:spPr>
          <a:xfrm>
            <a:off x="3653400" y="3316950"/>
            <a:ext cx="2229600" cy="3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Hash(paul) % 64  = 3</a:t>
            </a:r>
            <a:endParaRPr/>
          </a:p>
        </p:txBody>
      </p:sp>
      <p:sp>
        <p:nvSpPr>
          <p:cNvPr id="166" name="Google Shape;166;p19"/>
          <p:cNvSpPr/>
          <p:nvPr/>
        </p:nvSpPr>
        <p:spPr>
          <a:xfrm>
            <a:off x="29359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9"/>
          <p:cNvSpPr/>
          <p:nvPr/>
        </p:nvSpPr>
        <p:spPr>
          <a:xfrm>
            <a:off x="32922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9"/>
          <p:cNvSpPr/>
          <p:nvPr/>
        </p:nvSpPr>
        <p:spPr>
          <a:xfrm>
            <a:off x="36774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9"/>
          <p:cNvSpPr/>
          <p:nvPr/>
        </p:nvSpPr>
        <p:spPr>
          <a:xfrm>
            <a:off x="40626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9"/>
          <p:cNvSpPr/>
          <p:nvPr/>
        </p:nvSpPr>
        <p:spPr>
          <a:xfrm>
            <a:off x="44190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9"/>
          <p:cNvSpPr/>
          <p:nvPr/>
        </p:nvSpPr>
        <p:spPr>
          <a:xfrm>
            <a:off x="48042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9"/>
          <p:cNvSpPr/>
          <p:nvPr/>
        </p:nvSpPr>
        <p:spPr>
          <a:xfrm>
            <a:off x="51894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9"/>
          <p:cNvSpPr/>
          <p:nvPr/>
        </p:nvSpPr>
        <p:spPr>
          <a:xfrm>
            <a:off x="57816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9"/>
          <p:cNvSpPr/>
          <p:nvPr/>
        </p:nvSpPr>
        <p:spPr>
          <a:xfrm>
            <a:off x="61668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75" name="Google Shape;175;p19"/>
          <p:cNvSpPr txBox="1"/>
          <p:nvPr/>
        </p:nvSpPr>
        <p:spPr>
          <a:xfrm>
            <a:off x="5512107" y="3781900"/>
            <a:ext cx="594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...</a:t>
            </a:r>
            <a:endParaRPr/>
          </a:p>
        </p:txBody>
      </p:sp>
      <p:sp>
        <p:nvSpPr>
          <p:cNvPr id="176" name="Google Shape;176;p19"/>
          <p:cNvSpPr txBox="1"/>
          <p:nvPr/>
        </p:nvSpPr>
        <p:spPr>
          <a:xfrm>
            <a:off x="2885399" y="4158425"/>
            <a:ext cx="3939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0      1     2      3     4       5      6        62    63</a:t>
            </a:r>
            <a:endParaRPr/>
          </a:p>
        </p:txBody>
      </p:sp>
      <p:sp>
        <p:nvSpPr>
          <p:cNvPr id="177" name="Google Shape;177;p19"/>
          <p:cNvSpPr txBox="1"/>
          <p:nvPr/>
        </p:nvSpPr>
        <p:spPr>
          <a:xfrm>
            <a:off x="4083638" y="3745488"/>
            <a:ext cx="314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0"/>
          <p:cNvSpPr txBox="1"/>
          <p:nvPr>
            <p:ph type="title"/>
          </p:nvPr>
        </p:nvSpPr>
        <p:spPr>
          <a:xfrm>
            <a:off x="311700" y="445025"/>
            <a:ext cx="636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user bloom filter</a:t>
            </a:r>
            <a:endParaRPr/>
          </a:p>
        </p:txBody>
      </p:sp>
      <p:pic>
        <p:nvPicPr>
          <p:cNvPr id="183" name="Google Shape;18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7013" y="1526387"/>
            <a:ext cx="1189975" cy="190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211" y="2013724"/>
            <a:ext cx="919528" cy="9276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5" name="Google Shape;185;p20"/>
          <p:cNvCxnSpPr>
            <a:stCxn id="184" idx="3"/>
            <a:endCxn id="183" idx="1"/>
          </p:cNvCxnSpPr>
          <p:nvPr/>
        </p:nvCxnSpPr>
        <p:spPr>
          <a:xfrm>
            <a:off x="1437739" y="2477536"/>
            <a:ext cx="2539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86" name="Google Shape;186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04175" y="1493087"/>
            <a:ext cx="1506925" cy="19688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7" name="Google Shape;187;p20"/>
          <p:cNvCxnSpPr>
            <a:stCxn id="183" idx="3"/>
            <a:endCxn id="186" idx="1"/>
          </p:cNvCxnSpPr>
          <p:nvPr/>
        </p:nvCxnSpPr>
        <p:spPr>
          <a:xfrm>
            <a:off x="5166987" y="2477537"/>
            <a:ext cx="1837200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88" name="Google Shape;188;p20"/>
          <p:cNvSpPr txBox="1"/>
          <p:nvPr/>
        </p:nvSpPr>
        <p:spPr>
          <a:xfrm>
            <a:off x="311700" y="1337975"/>
            <a:ext cx="3009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0000"/>
                </a:solidFill>
              </a:rPr>
              <a:t>POST</a:t>
            </a:r>
            <a:r>
              <a:rPr lang="en" sz="1800"/>
              <a:t> /username?q=Tim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89" name="Google Shape;189;p20"/>
          <p:cNvSpPr txBox="1"/>
          <p:nvPr/>
        </p:nvSpPr>
        <p:spPr>
          <a:xfrm>
            <a:off x="3653400" y="3316950"/>
            <a:ext cx="2229600" cy="3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Hash(Tim) % 64  = 63</a:t>
            </a:r>
            <a:endParaRPr/>
          </a:p>
        </p:txBody>
      </p:sp>
      <p:sp>
        <p:nvSpPr>
          <p:cNvPr id="190" name="Google Shape;190;p20"/>
          <p:cNvSpPr/>
          <p:nvPr/>
        </p:nvSpPr>
        <p:spPr>
          <a:xfrm>
            <a:off x="29359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0"/>
          <p:cNvSpPr/>
          <p:nvPr/>
        </p:nvSpPr>
        <p:spPr>
          <a:xfrm>
            <a:off x="32922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0"/>
          <p:cNvSpPr/>
          <p:nvPr/>
        </p:nvSpPr>
        <p:spPr>
          <a:xfrm>
            <a:off x="36774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0"/>
          <p:cNvSpPr/>
          <p:nvPr/>
        </p:nvSpPr>
        <p:spPr>
          <a:xfrm>
            <a:off x="40626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94" name="Google Shape;194;p20"/>
          <p:cNvSpPr/>
          <p:nvPr/>
        </p:nvSpPr>
        <p:spPr>
          <a:xfrm>
            <a:off x="44190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0"/>
          <p:cNvSpPr/>
          <p:nvPr/>
        </p:nvSpPr>
        <p:spPr>
          <a:xfrm>
            <a:off x="48042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0"/>
          <p:cNvSpPr/>
          <p:nvPr/>
        </p:nvSpPr>
        <p:spPr>
          <a:xfrm>
            <a:off x="51894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20"/>
          <p:cNvSpPr/>
          <p:nvPr/>
        </p:nvSpPr>
        <p:spPr>
          <a:xfrm>
            <a:off x="57816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0"/>
          <p:cNvSpPr/>
          <p:nvPr/>
        </p:nvSpPr>
        <p:spPr>
          <a:xfrm>
            <a:off x="61668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99" name="Google Shape;199;p20"/>
          <p:cNvSpPr txBox="1"/>
          <p:nvPr/>
        </p:nvSpPr>
        <p:spPr>
          <a:xfrm>
            <a:off x="5512107" y="3781900"/>
            <a:ext cx="594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...</a:t>
            </a:r>
            <a:endParaRPr/>
          </a:p>
        </p:txBody>
      </p:sp>
      <p:sp>
        <p:nvSpPr>
          <p:cNvPr id="200" name="Google Shape;200;p20"/>
          <p:cNvSpPr txBox="1"/>
          <p:nvPr/>
        </p:nvSpPr>
        <p:spPr>
          <a:xfrm>
            <a:off x="2885399" y="4158425"/>
            <a:ext cx="3939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0      1     2      3     4       5      6        62    63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1"/>
          <p:cNvSpPr txBox="1"/>
          <p:nvPr>
            <p:ph type="title"/>
          </p:nvPr>
        </p:nvSpPr>
        <p:spPr>
          <a:xfrm>
            <a:off x="311700" y="445025"/>
            <a:ext cx="636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user bloom filter</a:t>
            </a:r>
            <a:endParaRPr/>
          </a:p>
        </p:txBody>
      </p:sp>
      <p:pic>
        <p:nvPicPr>
          <p:cNvPr id="206" name="Google Shape;20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7013" y="1526387"/>
            <a:ext cx="1189975" cy="190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211" y="2013724"/>
            <a:ext cx="919528" cy="9276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8" name="Google Shape;208;p21"/>
          <p:cNvCxnSpPr>
            <a:stCxn id="207" idx="3"/>
            <a:endCxn id="206" idx="1"/>
          </p:cNvCxnSpPr>
          <p:nvPr/>
        </p:nvCxnSpPr>
        <p:spPr>
          <a:xfrm>
            <a:off x="1437739" y="2477536"/>
            <a:ext cx="2539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209" name="Google Shape;209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04175" y="1493087"/>
            <a:ext cx="1506925" cy="19688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0" name="Google Shape;210;p21"/>
          <p:cNvCxnSpPr>
            <a:stCxn id="206" idx="3"/>
            <a:endCxn id="209" idx="1"/>
          </p:cNvCxnSpPr>
          <p:nvPr/>
        </p:nvCxnSpPr>
        <p:spPr>
          <a:xfrm>
            <a:off x="5166987" y="2477537"/>
            <a:ext cx="1837200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1" name="Google Shape;211;p21"/>
          <p:cNvSpPr txBox="1"/>
          <p:nvPr/>
        </p:nvSpPr>
        <p:spPr>
          <a:xfrm>
            <a:off x="311700" y="1337975"/>
            <a:ext cx="3009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0000"/>
                </a:solidFill>
              </a:rPr>
              <a:t>POST</a:t>
            </a:r>
            <a:r>
              <a:rPr lang="en" sz="1800"/>
              <a:t> /username?q=Ali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2" name="Google Shape;212;p21"/>
          <p:cNvSpPr txBox="1"/>
          <p:nvPr/>
        </p:nvSpPr>
        <p:spPr>
          <a:xfrm>
            <a:off x="3653400" y="3316950"/>
            <a:ext cx="2229600" cy="3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Hash(ali) % 64  = 4</a:t>
            </a:r>
            <a:endParaRPr/>
          </a:p>
        </p:txBody>
      </p:sp>
      <p:sp>
        <p:nvSpPr>
          <p:cNvPr id="213" name="Google Shape;213;p21"/>
          <p:cNvSpPr/>
          <p:nvPr/>
        </p:nvSpPr>
        <p:spPr>
          <a:xfrm>
            <a:off x="29359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1"/>
          <p:cNvSpPr/>
          <p:nvPr/>
        </p:nvSpPr>
        <p:spPr>
          <a:xfrm>
            <a:off x="32922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1"/>
          <p:cNvSpPr/>
          <p:nvPr/>
        </p:nvSpPr>
        <p:spPr>
          <a:xfrm>
            <a:off x="36774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1"/>
          <p:cNvSpPr/>
          <p:nvPr/>
        </p:nvSpPr>
        <p:spPr>
          <a:xfrm>
            <a:off x="4062675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217" name="Google Shape;217;p21"/>
          <p:cNvSpPr/>
          <p:nvPr/>
        </p:nvSpPr>
        <p:spPr>
          <a:xfrm>
            <a:off x="44190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1"/>
          <p:cNvSpPr/>
          <p:nvPr/>
        </p:nvSpPr>
        <p:spPr>
          <a:xfrm>
            <a:off x="48042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1"/>
          <p:cNvSpPr/>
          <p:nvPr/>
        </p:nvSpPr>
        <p:spPr>
          <a:xfrm>
            <a:off x="518940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1"/>
          <p:cNvSpPr/>
          <p:nvPr/>
        </p:nvSpPr>
        <p:spPr>
          <a:xfrm>
            <a:off x="57816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1"/>
          <p:cNvSpPr/>
          <p:nvPr/>
        </p:nvSpPr>
        <p:spPr>
          <a:xfrm>
            <a:off x="6166850" y="3742750"/>
            <a:ext cx="385200" cy="358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222" name="Google Shape;222;p21"/>
          <p:cNvSpPr txBox="1"/>
          <p:nvPr/>
        </p:nvSpPr>
        <p:spPr>
          <a:xfrm>
            <a:off x="5512107" y="3781900"/>
            <a:ext cx="594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...</a:t>
            </a:r>
            <a:endParaRPr/>
          </a:p>
        </p:txBody>
      </p:sp>
      <p:sp>
        <p:nvSpPr>
          <p:cNvPr id="223" name="Google Shape;223;p21"/>
          <p:cNvSpPr txBox="1"/>
          <p:nvPr/>
        </p:nvSpPr>
        <p:spPr>
          <a:xfrm>
            <a:off x="2885399" y="4158425"/>
            <a:ext cx="39390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0      1     2      3     4       5      6        62    63</a:t>
            </a:r>
            <a:endParaRPr/>
          </a:p>
        </p:txBody>
      </p:sp>
      <p:sp>
        <p:nvSpPr>
          <p:cNvPr id="224" name="Google Shape;224;p21"/>
          <p:cNvSpPr txBox="1"/>
          <p:nvPr/>
        </p:nvSpPr>
        <p:spPr>
          <a:xfrm>
            <a:off x="4468825" y="3745475"/>
            <a:ext cx="314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