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5143500"/>
  <p:notesSz cx="6858000" cy="9144000"/>
  <p:embeddedFontLst>
    <p:embeddedFont>
      <p:font typeface="Roboto Mono Medium"/>
      <p:regular r:id="rId16"/>
      <p:bold r:id="rId17"/>
      <p:italic r:id="rId18"/>
      <p:boldItalic r:id="rId19"/>
    </p:embeddedFont>
    <p:embeddedFont>
      <p:font typeface="Roboto Mono SemiBold"/>
      <p:regular r:id="rId20"/>
      <p:bold r:id="rId21"/>
      <p:italic r:id="rId22"/>
      <p:boldItalic r:id="rId23"/>
    </p:embeddedFont>
    <p:embeddedFont>
      <p:font typeface="Raleway ExtraBold"/>
      <p:bold r:id="rId24"/>
      <p:boldItalic r:id="rId25"/>
    </p:embeddedFont>
    <p:embeddedFont>
      <p:font typeface="Roboto Mono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regular.fntdata" Id="rId20" /><Relationship Type="http://schemas.openxmlformats.org/officeDocument/2006/relationships/font" Target="/ppt/fonts/RobotoMonoSemiBold-italic.fntdata" Id="rId22" /><Relationship Type="http://schemas.openxmlformats.org/officeDocument/2006/relationships/font" Target="/ppt/fonts/RobotoMonoSemiBold-bold.fntdata" Id="rId21" /><Relationship Type="http://schemas.openxmlformats.org/officeDocument/2006/relationships/font" Target="/ppt/fonts/RalewayExtraBold-bold.fntdata" Id="rId24" /><Relationship Type="http://schemas.openxmlformats.org/officeDocument/2006/relationships/font" Target="/ppt/fonts/RobotoMonoSemiBold-boldItalic.fntdata" Id="rId23" /><Relationship Type="http://schemas.openxmlformats.org/officeDocument/2006/relationships/theme" Target="/ppt/theme/theme2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4.xml" Id="rId9" /><Relationship Type="http://schemas.openxmlformats.org/officeDocument/2006/relationships/font" Target="/ppt/fonts/RobotoMono-regular.fntdata" Id="rId26" /><Relationship Type="http://schemas.openxmlformats.org/officeDocument/2006/relationships/font" Target="/ppt/fonts/RalewayExtraBold-boldItalic.fntdata" Id="rId25" /><Relationship Type="http://schemas.openxmlformats.org/officeDocument/2006/relationships/font" Target="/ppt/fonts/RobotoMono-italic.fntdata" Id="rId28" /><Relationship Type="http://schemas.openxmlformats.org/officeDocument/2006/relationships/font" Target="/ppt/fonts/RobotoMono-bold.fntdata" Id="rId27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boldItalic.fntdata" Id="rId29" /><Relationship Type="http://schemas.openxmlformats.org/officeDocument/2006/relationships/slide" Target="/ppt/slides/slide2.xml" Id="rId7" /><Relationship Type="http://schemas.openxmlformats.org/officeDocument/2006/relationships/slide" Target="/ppt/slides/slide3.xml" Id="rId8" /><Relationship Type="http://schemas.openxmlformats.org/officeDocument/2006/relationships/slide" Target="/ppt/slides/slide6.xml" Id="rId11" /><Relationship Type="http://schemas.openxmlformats.org/officeDocument/2006/relationships/slide" Target="/ppt/slides/slide5.xml" Id="rId10" /><Relationship Type="http://schemas.openxmlformats.org/officeDocument/2006/relationships/slide" Target="/ppt/slides/slide8.xml" Id="rId13" /><Relationship Type="http://schemas.openxmlformats.org/officeDocument/2006/relationships/slide" Target="/ppt/slides/slide7.xml" Id="rId12" /><Relationship Type="http://schemas.openxmlformats.org/officeDocument/2006/relationships/slide" Target="/ppt/slides/slide10.xml" Id="rId15" /><Relationship Type="http://schemas.openxmlformats.org/officeDocument/2006/relationships/slide" Target="/ppt/slides/slide9.xml" Id="rId14" /><Relationship Type="http://schemas.openxmlformats.org/officeDocument/2006/relationships/font" Target="/ppt/fonts/RobotoMonoMedium-bold.fntdata" Id="rId17" /><Relationship Type="http://schemas.openxmlformats.org/officeDocument/2006/relationships/font" Target="/ppt/fonts/RobotoMonoMedium-regular.fntdata" Id="rId16" /><Relationship Type="http://schemas.openxmlformats.org/officeDocument/2006/relationships/font" Target="/ppt/fonts/RobotoMonoMedium-boldItalic.fntdata" Id="rId19" /><Relationship Type="http://schemas.openxmlformats.org/officeDocument/2006/relationships/font" Target="/ppt/fonts/RobotoMonoMedium-italic.fntdata" Id="rId1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76341ba4f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g276341ba4f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1d99f2072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1d99f2072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Enumeration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elasticbeanstalk describe-applications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</a:t>
            </a:r>
            <a:r>
              <a:rPr lang="es">
                <a:solidFill>
                  <a:schemeClr val="dk1"/>
                </a:solidFill>
              </a:rPr>
              <a:t>--profile myadmin </a:t>
            </a:r>
            <a:r>
              <a:rPr lang="es"/>
              <a:t>elasticbeanstalk describe-application-versions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</a:t>
            </a:r>
            <a:r>
              <a:rPr lang="es">
                <a:solidFill>
                  <a:schemeClr val="dk1"/>
                </a:solidFill>
              </a:rPr>
              <a:t>--profile myadmin </a:t>
            </a:r>
            <a:r>
              <a:rPr lang="es"/>
              <a:t>elasticbeanstalk describe-environments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aws --profile myadmin elasticbeanstalk describe-environment-resources --environment-name HacktricksTraining-env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elasticbeanstalk describe-environment-resources --environment-name HacktricksTrainingDocker-env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aws --profile myadmin elasticbeanstalk describe-configuration-settings --application-name HacktricksTraining --environment-name HacktricksTraining-env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elasticbeanstalk describe-configuration-settings --application-name HacktricksTrainingDocker --environment-name HacktricksTrainingDocker-env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for r in us-east-1 us-east-2 us-west-1 us-west-2 ap-south-1 ap-south-2 ap-northeast-1 ap-northeast-2 ap-northeast-3 ap-southeast-1 ap-southeast-2 ap-southeast-3 ca-central-1 eu-central-1 eu-central-2 eu-west-1 eu-west-2 eu-west-3 eu-north-1 sa-east-1 af-south-1 ap-east-1 eu-south-1 eu-south-2 me-south-1 me-central-1; do aws --profile myadmin s3 ls "elasticbeanstalk-$r-947247140022" 2&gt;/dev/null &amp;&amp; echo "Found in: elasticbeanstalk-$r-947247140022"; done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Metadata EC2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ssh -i beanstalk.pem ec2-user@</a:t>
            </a:r>
            <a:r>
              <a:rPr lang="es" sz="1050">
                <a:solidFill>
                  <a:schemeClr val="dk1"/>
                </a:solidFill>
              </a:rPr>
              <a:t>54.72.245.197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cd /tmp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./linpeas.sh -o cloud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docker ps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# Metadata EC2 + ECS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ssh -i beanstalk.pem ec2-user@54.228.214.155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cd /tmp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./linpeas.sh -o cloud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sudo su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docker ps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docker exec -it 2c5ceb510fc7 bash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cd /tmp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./linpeas.sh -o cloud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env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# Inject in elasticbeanstalk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mkdir elasticbeanstalk-eu-west-1-947247140022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cd elasticbeanstalk-eu-west-1-947247140022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aws --profile myadmin s3 sync s3://elasticbeanstalk-eu-west-1-947247140022 .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### change code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50">
                <a:solidFill>
                  <a:schemeClr val="dk1"/>
                </a:solidFill>
              </a:rPr>
              <a:t>aws --profile myadmin s3 cp 1692777270420-aws-flask-app.zip s3://elasticbeanstalk-eu-west-1-947247140022/1692777270420-aws-flask-app.zip</a:t>
            </a:r>
            <a:endParaRPr sz="10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50">
                <a:solidFill>
                  <a:schemeClr val="dk1"/>
                </a:solidFill>
              </a:rPr>
              <a:t>aws --profile myadmin elasticbeanstalk rebuild-environment --environment-name "FlaskTest-env"</a:t>
            </a:r>
            <a:endParaRPr sz="105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08038207c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08038207c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3c7e6e185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3c7e6e185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76341ba4fd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276341ba4fd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3c7e6e185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3c7e6e185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3c7e6e185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3c7e6e185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08038207c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08038207c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3c7e6e185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3c7e6e185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08038207c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08038207c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2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10.xml" Id="rI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2.xml" Id="rI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3.xml" Id="rI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4.xml" Id="rI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5.xml" Id="rI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6.xml" Id="rId2" /><Relationship Type="http://schemas.openxmlformats.org/officeDocument/2006/relationships/hyperlink" Target="https://us-east-1.console.aws.amazon.com/iam/home#/policies/arn:aws:iam::aws:policy/AWSElasticBeanstalkWebTier" TargetMode="External" Id="rId3" /><Relationship Type="http://schemas.openxmlformats.org/officeDocument/2006/relationships/hyperlink" Target="https://us-east-1.console.aws.amazon.com/iam/home#/policies/arn:aws:iam::aws:policy/AWSElasticBeanstalkWebTier" TargetMode="External" Id="rId4" /><Relationship Type="http://schemas.openxmlformats.org/officeDocument/2006/relationships/hyperlink" Target="https://us-east-1.console.aws.amazon.com/iamv2/home?region=us-east-1#/roles/details/aws-elasticbeanstalk-service-role?section=permissions" TargetMode="External" Id="rId11" /><Relationship Type="http://schemas.openxmlformats.org/officeDocument/2006/relationships/hyperlink" Target="https://us-east-1.console.aws.amazon.com/iam/home#/policies/arn:aws:iam::aws:policy/service-role/AWSElasticBeanstalkEnhancedHealth" TargetMode="External" Id="rId10" /><Relationship Type="http://schemas.openxmlformats.org/officeDocument/2006/relationships/hyperlink" Target="https://us-east-1.console.aws.amazon.com/iamv2/home?region=us-east-1#/roles/details/aws-elasticbeanstalk-service-role?section=permissions" TargetMode="External" Id="rId12" /><Relationship Type="http://schemas.openxmlformats.org/officeDocument/2006/relationships/hyperlink" Target="https://us-east-1.console.aws.amazon.com/iam/home#/policies/arn:aws:iam::aws:policy/service-role/AWSElasticBeanstalkEnhancedHealth" TargetMode="External" Id="rId9" /><Relationship Type="http://schemas.openxmlformats.org/officeDocument/2006/relationships/hyperlink" Target="https://us-east-1.console.aws.amazon.com/iam/home#/policies/arn:aws:iam::aws:policy/AWSElasticBeanstalkMulticontainerDocker" TargetMode="External" Id="rId5" /><Relationship Type="http://schemas.openxmlformats.org/officeDocument/2006/relationships/hyperlink" Target="https://us-east-1.console.aws.amazon.com/iam/home#/policies/arn:aws:iam::aws:policy/AWSElasticBeanstalkMulticontainerDocker" TargetMode="External" Id="rId6" /><Relationship Type="http://schemas.openxmlformats.org/officeDocument/2006/relationships/hyperlink" Target="https://us-east-1.console.aws.amazon.com/iam/home#/policies/arn:aws:iam::aws:policy/AWSElasticBeanstalkWorkerTier" TargetMode="External" Id="rId7" /><Relationship Type="http://schemas.openxmlformats.org/officeDocument/2006/relationships/hyperlink" Target="https://us-east-1.console.aws.amazon.com/iam/home#/policies/arn:aws:iam::aws:policy/AWSElasticBeanstalkWorkerTier" TargetMode="External" Id="rI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7.xml" Id="rId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8.xml" Id="rId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9.xml" Id="rId2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278400" y="1200175"/>
            <a:ext cx="57825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/>
              <a:t>Elastic Beanstalk</a:t>
            </a:r>
            <a:endParaRPr sz="385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Post Exploitation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239550" y="932150"/>
            <a:ext cx="8664900" cy="15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elasticbeanstalk:DeleteApplicationVersion | elasticbeanstalk:TerminateEnvironment | elasticbeanstalk:DeleteApplication | elasticbeanstalk:SwapEnvironmentCNAMEs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○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Cause some kind of DoS 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Find sensitive information in the source code</a:t>
            </a:r>
            <a:endParaRPr sz="13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Modify elastic beanstalk source code in S3 bucket to compromise it</a:t>
            </a:r>
            <a:endParaRPr sz="13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348000" y="4820400"/>
            <a:ext cx="844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/pentesting-cloud/aws-security/aws-post-exploitation/aws-elastic-beanstalk-post-exploitation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DEMO</a:t>
            </a:r>
            <a:endParaRPr sz="2800">
              <a:solidFill>
                <a:srgbClr val="FF9900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 xmlns:a="http://schemas.openxmlformats.org/drawingml/2006/main" xmlns:p="http://schemas.openxmlformats.org/presentationml/2006/main">
        <p:nvSpPr>
          <p:cNvPr id="10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Basic Information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/>
        </p:nvSpPr>
        <p:spPr>
          <a:xfrm>
            <a:off x="344550" y="1041825"/>
            <a:ext cx="8170500" cy="28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Amazon Elastic Beanstalk is a fully managed service that makes it easy to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deploy, run, and scale web applications and services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developed with Java, .NET, PHP, Node.js, Python, Ruby, Go, Docker, Tomcat on familiar servers such as Apache, Nginx, Passenger, and IIS.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Elastic Beanstalk provides a simple and flexible way to deploy your applications to the AWS cloud,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without the need to worry about the underlying infrastructure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It automatically handles the details of capacity provisioning, load balancing, scaling, and application health monitoring, allowing you to focus on writing and deploying your code.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 infrastructure created by Elastic Beanstalk is managed by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Autoscaling Groups in EC2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(with a load balancer). Which means that at the end of the day, if you compromise the host, you should know about about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Moreover, if Docker is used, it’s possible to use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" name="Google Shape;39;p7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Application 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" name="Google Shape;45;p8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8"/>
          <p:cNvSpPr txBox="1"/>
          <p:nvPr/>
        </p:nvSpPr>
        <p:spPr>
          <a:xfrm>
            <a:off x="344550" y="1041825"/>
            <a:ext cx="8170500" cy="19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An application in Elastic Beanstalk is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logical container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for your application's source code, environments, and configurations. It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groups together different versions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of your application code and allows you to manage them as a single entity.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When you create an application, you provide a name and description, but no resources are provisioned at this stage. It is simply a way to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organize and manage your code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 related resources.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You can have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multiple application versions within an application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Each version corresponds to a specific release of your code, which can be deployed to one or more environments.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7" name="Google Shape;47;p8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8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Environment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9"/>
          <p:cNvSpPr txBox="1"/>
          <p:nvPr/>
        </p:nvSpPr>
        <p:spPr>
          <a:xfrm>
            <a:off x="344550" y="1041825"/>
            <a:ext cx="8170500" cy="23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An environment is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provisioned instance of your application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running on AWS infrastructure. It is where your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application code is deployed and executed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Elastic Beanstalk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provisions the necessary resources 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(e.g., EC2 instances, load balancers, auto-scaling groups, databases) based on the environment configuration.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Each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environment runs a single version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of your application, and you can have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multiple environments for different purposes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 such as development, testing, staging, and production.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When you create an environment, you choose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platform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(e.g., Java, .NET, Node.js, etc.) and an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environment type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(e.g., web server or worker). You can also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customize the environment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configuration to control various aspects of the infrastructure and application settings.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" name="Google Shape;55;p9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5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Beanstalk environments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1" name="Google Shape;61;p10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0"/>
          <p:cNvSpPr txBox="1"/>
          <p:nvPr/>
        </p:nvSpPr>
        <p:spPr>
          <a:xfrm>
            <a:off x="344550" y="1041825"/>
            <a:ext cx="8170500" cy="30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There are 2 types of Beanstalk environment: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Web Server Environment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It is designed to host and serve web applications and APIs. These applications typically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handle incoming HTTP/HTTPS requests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The web server environment provisions resources such as EC2 instances, load balancers, and auto-scaling groups to handle incoming traffic, manage capacity, and ensure the application's high availability.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Worker Environment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It is designed to process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background tasks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 which are often time-consuming or resource-intensive operations that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don't require immediate responses to clients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The worker environment provisions resources like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 instances and auto-scaling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groups, but it doesn't have a load balancer since it doesn't handle HTTP/HTTPS requests directly. Instead, it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consumes tasks from an Amazon Simple Queue Service (SQS) queue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 which acts as a buffer between the worker environment and the tasks it processes.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3" name="Google Shape;63;p10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6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Security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9" name="Google Shape;69;p11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1"/>
          <p:cNvSpPr txBox="1"/>
          <p:nvPr/>
        </p:nvSpPr>
        <p:spPr>
          <a:xfrm>
            <a:off x="219975" y="1041825"/>
            <a:ext cx="8295000" cy="3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In case of compromising the a Beanstalk environment you will probably be compromising the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web environment via a web vulnerability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However, if could also be possible to compromise a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worker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environment exploiting an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injection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via a SQS message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 key pair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This will be the SSH key that will be able to access the EC2 instances running the app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IAM instance profile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This is the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instance profile that the instances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will have (IAM privileges)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 autogenerated role is called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aws-elasticbeanstalk-ec2-role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 has some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interesting access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over all ECS, all SQS, 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elasticbeanstalk 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DynamoDB tables and elasticbeanstalk S3 buckets using the AWS managed policies:</a:t>
            </a:r>
            <a:r>
              <a:rPr lang="es" sz="900">
                <a:solidFill>
                  <a:schemeClr val="lt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s" sz="9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AWSElasticBeanstalkWebTier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s" sz="900">
                <a:solidFill>
                  <a:schemeClr val="lt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s" sz="9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AWSElasticBeanstalkMulticontainerDocker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s" sz="900">
                <a:solidFill>
                  <a:schemeClr val="lt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s" sz="9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AWSElasticBeanstalkWorkerTier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Service role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This is the role that the AWS service will use to perform all the needed actions. Afaik, we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cannot access this role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AutoNum type="alphaLcPeriod"/>
            </a:pP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This role generated by AWS is called aws-elasticbeanstalk-service-role and uses the AWS managed policies</a:t>
            </a:r>
            <a:r>
              <a:rPr lang="es" sz="900">
                <a:solidFill>
                  <a:schemeClr val="lt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s" sz="9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AWSElasticBeanstalkEnhancedHealth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</a:t>
            </a:r>
            <a:r>
              <a:rPr lang="es" sz="900">
                <a:solidFill>
                  <a:schemeClr val="lt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s" sz="9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AWSElasticBeanstalkManagedUpdatesCustomerRolePolicy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Beanstalk data is stored in a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S3 bucket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with the following name: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elasticbeanstalk-&lt;region&gt;-&lt;acc-id&gt; 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(if it was created in the AWS console). Inside this bucket you will find the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uploaded source code</a:t>
            </a: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of the application.</a:t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Char char="●"/>
            </a:pPr>
            <a:r>
              <a:rPr lang="es" sz="9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 URL of the created webpage is 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https://&lt;webapp-name&gt;-env.&lt;region&gt;.elasticbeanstalk.com/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1" name="Google Shape;71;p11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7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Manual Enumeration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77" name="Google Shape;77;p12"/>
          <p:cNvSpPr txBox="1"/>
          <p:nvPr/>
        </p:nvSpPr>
        <p:spPr>
          <a:xfrm>
            <a:off x="0" y="4835900"/>
            <a:ext cx="919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78" name="Google Shape;78;p12"/>
          <p:cNvSpPr txBox="1"/>
          <p:nvPr/>
        </p:nvSpPr>
        <p:spPr>
          <a:xfrm>
            <a:off x="311700" y="941525"/>
            <a:ext cx="8664900" cy="26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Find S3 bucket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for r in us-east-1 us-east-2 us-west-1 us-west-2 ap-south-1 ap-south-2 ap-northeast-1 ap-northeast-2 ap-northeast-3 ap-southeast-1 ap-southeast-2 ap-southeast-3 ca-central-1 eu-central-1 eu-central-2 eu-west-1 eu-west-2 eu-west-3 eu-north-1 sa-east-1 af-south-1 ap-east-1 eu-south-1 eu-south-2 me-south-1 me-central-1; do aws s3 ls elasticbeanstalk-$r-&lt;account_number&gt; 2&gt;/dev/null; done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Get apps and URLs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describe-applications # List apps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describe-application-versions # Get apps &amp; bucket name with source code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describe-environments # List envs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describe-environments | grep -E "EndpointURL|CNAME"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describe-environment-resources --environment-name &lt;name&gt;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Get events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elasticbeanstalk describe-events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9" name="Google Shape;79;p12"/>
          <p:cNvSpPr txBox="1"/>
          <p:nvPr/>
        </p:nvSpPr>
        <p:spPr>
          <a:xfrm>
            <a:off x="1089600" y="4820400"/>
            <a:ext cx="6964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https://cloud.hacktricks.xyz/pentesting-cloud/aws-security/aws-services/aws-elastic-beanstalk-enum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8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Unauth Access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39550" y="932150"/>
            <a:ext cx="8664900" cy="10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Open EC2 instance via Security Groups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Publicly accessible Load balancer (web environments) or SQS queue (Worker environments)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Publicly accessible S3 bucket with source code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17300" y="4835700"/>
            <a:ext cx="8309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</a:t>
            </a:r>
            <a:r>
              <a:rPr lang="es" sz="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/pentesting-cloud/aws-security/aws-unauthenticated-enum-access/aws-elastic-beanstalk-unauthenticated-enum</a:t>
            </a:r>
            <a:endParaRPr sz="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87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Privilege Escalation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239550" y="932150"/>
            <a:ext cx="8664900" cy="29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elasticbeanstalk:CreateApplication,  elasticbeanstalk:CreateEnvironment, elasticbeanstalk:CreateApplicationVersion, elasticbeanstalk:UpdateEnvironment, iam:PassRole, and more...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○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 mentioned plus several S3, EC2, cloudformation,autoscaling and elasticloadbalancing permissions are the necessary to create an Elastic Beanstalk application.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urier New"/>
              <a:buChar char="●"/>
            </a:pPr>
            <a:r>
              <a:rPr lang="es" sz="13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elasticbeanstalk:CreateApplicationVersion, elasticbeanstalk:UpdateEnvironment, cloudformation:GetTemplate, cloudformation:DescribeStackResources, cloudformation:DescribeStackResource, autoscaling:DescribeAutoScalingGroups, autoscaling:SuspendProcesses, autoscaling:SuspendProcesses</a:t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○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Update and environment to compromise it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872700" y="4820400"/>
            <a:ext cx="7398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pentesting-cloud/aws-security/aws-privilege-escalation/aws-codebuild-privesc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9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