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</p:sldIdLst>
  <p:sldSz cx="9144000" cy="5143500"/>
  <p:notesSz cx="6858000" cy="9144000"/>
  <p:embeddedFontLst>
    <p:embeddedFont>
      <p:font typeface="Roboto Mono Medium"/>
      <p:regular r:id="rId7"/>
      <p:bold r:id="rId8"/>
      <p:italic r:id="rId9"/>
      <p:boldItalic r:id="rId10"/>
    </p:embeddedFont>
    <p:embeddedFont>
      <p:font typeface="Roboto Mono SemiBold"/>
      <p:regular r:id="rId11"/>
      <p:bold r:id="rId12"/>
      <p:italic r:id="rId13"/>
      <p:boldItalic r:id="rId14"/>
    </p:embeddedFont>
    <p:embeddedFont>
      <p:font typeface="Roboto Mono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SemiBold-regular.fntdata" Id="rId11" /><Relationship Type="http://schemas.openxmlformats.org/officeDocument/2006/relationships/font" Target="/ppt/fonts/RobotoMonoMedium-boldItalic.fntdata" Id="rId10" /><Relationship Type="http://schemas.openxmlformats.org/officeDocument/2006/relationships/font" Target="/ppt/fonts/RobotoMonoSemiBold-italic.fntdata" Id="rId13" /><Relationship Type="http://schemas.openxmlformats.org/officeDocument/2006/relationships/font" Target="/ppt/fonts/RobotoMonoSemiBold-bold.fntdata" Id="rId12" /><Relationship Type="http://schemas.openxmlformats.org/officeDocument/2006/relationships/theme" Target="/ppt/theme/theme1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font" Target="/ppt/fonts/RobotoMonoMedium-italic.fntdata" Id="rId9" /><Relationship Type="http://schemas.openxmlformats.org/officeDocument/2006/relationships/font" Target="/ppt/fonts/RobotoMono-regular.fntdata" Id="rId15" /><Relationship Type="http://schemas.openxmlformats.org/officeDocument/2006/relationships/font" Target="/ppt/fonts/RobotoMonoSemiBold-boldItalic.fntdata" Id="rId14" /><Relationship Type="http://schemas.openxmlformats.org/officeDocument/2006/relationships/font" Target="/ppt/fonts/RobotoMono-italic.fntdata" Id="rId17" /><Relationship Type="http://schemas.openxmlformats.org/officeDocument/2006/relationships/font" Target="/ppt/fonts/RobotoMono-bold.fntdata" Id="rId16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font" Target="/ppt/fonts/RobotoMono-boldItalic.fntdata" Id="rId18" /><Relationship Type="http://schemas.openxmlformats.org/officeDocument/2006/relationships/font" Target="/ppt/fonts/RobotoMonoMedium-regular.fntdata" Id="rId7" /><Relationship Type="http://schemas.openxmlformats.org/officeDocument/2006/relationships/font" Target="/ppt/fonts/RobotoMonoMedium-bold.fntdata" Id="rId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1.png" Id="rId1" /><Relationship Type="http://schemas.openxmlformats.org/officeDocument/2006/relationships/image" Target="/ppt/media/image3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1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1.png" Id="rId3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915000" y="1003625"/>
            <a:ext cx="48291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4680"/>
              <a:t>How to Bypass Detections</a:t>
            </a:r>
            <a:endParaRPr sz="468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