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ungee" pitchFamily="2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ra Code Medium" panose="020F0502020204030204" pitchFamily="34" charset="0"/>
      <p:regular r:id="rId23"/>
      <p:bold r:id="rId24"/>
    </p:embeddedFont>
    <p:embeddedFont>
      <p:font typeface="Inria Sans" pitchFamily="2" charset="77"/>
      <p:regular r:id="rId25"/>
      <p:bold r:id="rId26"/>
      <p:italic r:id="rId27"/>
      <p:boldItalic r:id="rId28"/>
    </p:embeddedFont>
    <p:embeddedFont>
      <p:font typeface="Inria Sans Light" pitchFamily="2" charset="77"/>
      <p:regular r:id="rId29"/>
      <p:bold r:id="rId30"/>
      <p:italic r:id="rId31"/>
      <p:boldItalic r:id="rId32"/>
    </p:embeddedFont>
    <p:embeddedFont>
      <p:font typeface="Saira SemiCondensed Medium" pitchFamily="2" charset="77"/>
      <p:regular r:id="rId33"/>
      <p:bold r:id="rId34"/>
      <p:boldItalic r:id="rId35"/>
    </p:embeddedFont>
    <p:embeddedFont>
      <p:font typeface="Titillium Web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681"/>
  </p:normalViewPr>
  <p:slideViewPr>
    <p:cSldViewPr snapToGrid="0" snapToObjects="1">
      <p:cViewPr varScale="1">
        <p:scale>
          <a:sx n="129" d="100"/>
          <a:sy n="129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4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4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52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3ca48a45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3ca48a45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89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4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4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3ca48a45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3ca48a45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4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4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4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951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3ca48a45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3ca48a45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85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07d9c7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07d9c7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c0601e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c0601e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c0601e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c0601e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73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3ca48a4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3ca48a4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3ca48a4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3ca48a4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45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45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3ca48a45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3ca48a45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2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3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1839281" y="1606810"/>
            <a:ext cx="7458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/>
              <a:t>CNWPP – EXAM GUIDELINES</a:t>
            </a:r>
            <a:endParaRPr sz="5900" dirty="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🐀</a:t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Technical issues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88838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Technical issues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88825" y="1234336"/>
            <a:ext cx="8248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Upon serious technical issues (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Discrection</a:t>
            </a: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of proctor)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– Exam may be paused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-- Exam may be postponed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-- Always contact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poctor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40861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Breaks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333806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Breaks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88825" y="1234336"/>
            <a:ext cx="8248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Required to inform proctor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Encouraged to take breaks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You can let automation run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Exam is NOT paused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21205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Report sending guidelines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66954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Report guidelines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88825" y="1206800"/>
            <a:ext cx="8248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Report has to be in a ZIP file with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powerpoint</a:t>
            </a: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and video debriefing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ZIP HAS TO BE PASSWORD PROTECTED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PASSWORD HAS TO BE SHARED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CHECK YOUR ZIP, WE ARE NOT RESPONSIBLE FOR CORRUPT FILES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Email to: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info@thexssrat.com</a:t>
            </a:r>
            <a:endParaRPr lang="en-US"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Late reports will automatically disqualify you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25993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802375" y="1556102"/>
            <a:ext cx="7837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Planning your exam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Requirements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Deliverables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Technical issues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Breaks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Report sending guidelines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Planning your exam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Planning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88825" y="1612541"/>
            <a:ext cx="7837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Mail preferred date + starting time + exam voucher code to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info@thexssrat.com</a:t>
            </a:r>
            <a:endParaRPr lang="en-US"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We will reply if date is confirmed + send over NDA to sign (read carefully and send back signed)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At start time, 1 hour meeting max for scope definition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Proctor will join you via discord call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- 8 hours time allotted to create test plan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Request approval from proctor 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Planning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88825" y="1186770"/>
            <a:ext cx="7837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Approval will be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Don’t start testing until you receive signed test plan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- 8h to test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After 8, test env will go offline so gather evidence while testing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- 24h to complete report (not proctored) and send in + send in debriefing (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powerpoint</a:t>
            </a: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+ video going over found issues)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- 5 workdays later max you will get feedback and hear if succeeded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3902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Requirements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Requirements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688825" y="1186770"/>
            <a:ext cx="7837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Documentation and process matter a lot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You will need to hack a network (ports), API and website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At least 70% of marks required to pass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Not perse required to find all issues, that is even impossible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Report EVERYTHING, this is a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pentest</a:t>
            </a: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, even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informatives</a:t>
            </a:r>
            <a:endParaRPr lang="en-US"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Ask questions during the exam, some things will be left out on purpose</a:t>
            </a:r>
            <a:b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NO VPN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latin typeface="Inria Sans"/>
                <a:ea typeface="Inria Sans"/>
                <a:cs typeface="Inria Sans"/>
                <a:sym typeface="Inria Sans"/>
              </a:rPr>
              <a:t>Deliverables</a:t>
            </a:r>
            <a:endParaRPr sz="5200" dirty="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Deliverables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88825" y="1234336"/>
            <a:ext cx="8248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NDA, Signed and dated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Test plan, signed and dated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Test report, signed and dated 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- Debriefing video and </a:t>
            </a:r>
            <a:r>
              <a:rPr lang="en-US" sz="16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powerpoint</a:t>
            </a:r>
            <a:endParaRPr sz="16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Macintosh PowerPoint</Application>
  <PresentationFormat>On-screen Show (16:9)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Fira Code Medium</vt:lpstr>
      <vt:lpstr>Arial</vt:lpstr>
      <vt:lpstr>Inria Sans Light</vt:lpstr>
      <vt:lpstr>Saira SemiCondensed Medium</vt:lpstr>
      <vt:lpstr>Inria Sans</vt:lpstr>
      <vt:lpstr>Bungee</vt:lpstr>
      <vt:lpstr>Titillium Web</vt:lpstr>
      <vt:lpstr>Gurney template</vt:lpstr>
      <vt:lpstr>CNWPP – EXAM GUIDELINES</vt:lpstr>
      <vt:lpstr>Agenda</vt:lpstr>
      <vt:lpstr>Planning your exam</vt:lpstr>
      <vt:lpstr>Planning</vt:lpstr>
      <vt:lpstr>Planning</vt:lpstr>
      <vt:lpstr>Requirements</vt:lpstr>
      <vt:lpstr>Requirements</vt:lpstr>
      <vt:lpstr>Deliverables</vt:lpstr>
      <vt:lpstr>Deliverables</vt:lpstr>
      <vt:lpstr>Technical issues</vt:lpstr>
      <vt:lpstr>Technical issues</vt:lpstr>
      <vt:lpstr>Breaks</vt:lpstr>
      <vt:lpstr>Breaks</vt:lpstr>
      <vt:lpstr>Report sending guidelines</vt:lpstr>
      <vt:lpstr>Report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CNWPP – EXAM GUIDELINES</dc:title>
  <cp:lastModifiedBy>wesley thijs</cp:lastModifiedBy>
  <cp:revision>1</cp:revision>
  <dcterms:modified xsi:type="dcterms:W3CDTF">2022-08-03T09:11:37Z</dcterms:modified>
</cp:coreProperties>
</file>