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Roboto Mono Medium"/>
      <p:regular r:id="rId7"/>
      <p:bold r:id="rId8"/>
      <p:italic r:id="rId9"/>
      <p:boldItalic r:id="rId10"/>
    </p:embeddedFont>
    <p:embeddedFont>
      <p:font typeface="Inria Sans"/>
      <p:regular r:id="rId11"/>
      <p:bold r:id="rId12"/>
      <p:italic r:id="rId13"/>
      <p:boldItalic r:id="rId14"/>
    </p:embeddedFont>
    <p:embeddedFont>
      <p:font typeface="Saira SemiCondensed Medium"/>
      <p:regular r:id="rId15"/>
      <p:bold r:id="rId16"/>
    </p:embeddedFont>
    <p:embeddedFont>
      <p:font typeface="Titillium Web"/>
      <p:regular r:id="rId17"/>
      <p:bold r:id="rId18"/>
      <p:italic r:id="rId19"/>
      <p:boldItalic r:id="rId20"/>
    </p:embeddedFont>
    <p:embeddedFont>
      <p:font typeface="Saira SemiCondensed SemiBold"/>
      <p:regular r:id="rId21"/>
      <p:bold r:id="rId22"/>
    </p:embeddedFont>
    <p:embeddedFont>
      <p:font typeface="Bungee"/>
      <p:regular r:id="rId23"/>
    </p:embeddedFont>
    <p:embeddedFont>
      <p:font typeface="Inria Sans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PyLn5QKPWrEKWc4FiODMF99TE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22" Type="http://schemas.openxmlformats.org/officeDocument/2006/relationships/font" Target="fonts/SairaSemiCondensedSemiBold-bold.fntdata"/><Relationship Id="rId21" Type="http://schemas.openxmlformats.org/officeDocument/2006/relationships/font" Target="fonts/SairaSemiCondensedSemiBold-regular.fntdata"/><Relationship Id="rId24" Type="http://schemas.openxmlformats.org/officeDocument/2006/relationships/font" Target="fonts/InriaSansLight-regular.fntdata"/><Relationship Id="rId23" Type="http://schemas.openxmlformats.org/officeDocument/2006/relationships/font" Target="fonts/Bunge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MonoMedium-italic.fntdata"/><Relationship Id="rId26" Type="http://schemas.openxmlformats.org/officeDocument/2006/relationships/font" Target="fonts/InriaSansLight-italic.fntdata"/><Relationship Id="rId25" Type="http://schemas.openxmlformats.org/officeDocument/2006/relationships/font" Target="fonts/InriaSansLight-bold.fntdata"/><Relationship Id="rId28" Type="http://customschemas.google.com/relationships/presentationmetadata" Target="metadata"/><Relationship Id="rId27" Type="http://schemas.openxmlformats.org/officeDocument/2006/relationships/font" Target="fonts/Inria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MonoMedium-regular.fntdata"/><Relationship Id="rId8" Type="http://schemas.openxmlformats.org/officeDocument/2006/relationships/font" Target="fonts/RobotoMonoMedium-bold.fntdata"/><Relationship Id="rId11" Type="http://schemas.openxmlformats.org/officeDocument/2006/relationships/font" Target="fonts/InriaSans-regular.fntdata"/><Relationship Id="rId10" Type="http://schemas.openxmlformats.org/officeDocument/2006/relationships/font" Target="fonts/RobotoMonoMedium-boldItalic.fntdata"/><Relationship Id="rId13" Type="http://schemas.openxmlformats.org/officeDocument/2006/relationships/font" Target="fonts/InriaSans-italic.fntdata"/><Relationship Id="rId12" Type="http://schemas.openxmlformats.org/officeDocument/2006/relationships/font" Target="fonts/InriaSans-bold.fntdata"/><Relationship Id="rId15" Type="http://schemas.openxmlformats.org/officeDocument/2006/relationships/font" Target="fonts/SairaSemiCondensedMedium-regular.fntdata"/><Relationship Id="rId14" Type="http://schemas.openxmlformats.org/officeDocument/2006/relationships/font" Target="fonts/InriaSans-boldItalic.fntdata"/><Relationship Id="rId17" Type="http://schemas.openxmlformats.org/officeDocument/2006/relationships/font" Target="fonts/TitilliumWeb-regular.fntdata"/><Relationship Id="rId16" Type="http://schemas.openxmlformats.org/officeDocument/2006/relationships/font" Target="fonts/SairaSemiCondensedMedium-bold.fntdata"/><Relationship Id="rId19" Type="http://schemas.openxmlformats.org/officeDocument/2006/relationships/font" Target="fonts/TitilliumWeb-italic.fntdata"/><Relationship Id="rId18" Type="http://schemas.openxmlformats.org/officeDocument/2006/relationships/font" Target="fonts/TitilliumWe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6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921"/>
                  </a:srgbClr>
                </a:gs>
                <a:gs pos="9000">
                  <a:srgbClr val="FFFFFF">
                    <a:alpha val="43921"/>
                  </a:srgbClr>
                </a:gs>
                <a:gs pos="42000">
                  <a:srgbClr val="FFFFFF">
                    <a:alpha val="43921"/>
                  </a:srgbClr>
                </a:gs>
                <a:gs pos="100000">
                  <a:srgbClr val="FFFFFF">
                    <a:alpha val="43921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6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6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8" name="Google Shape;178;p35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980"/>
                  </a:srgbClr>
                </a:gs>
                <a:gs pos="9000">
                  <a:srgbClr val="FFFFFF">
                    <a:alpha val="30980"/>
                  </a:srgbClr>
                </a:gs>
                <a:gs pos="100000">
                  <a:srgbClr val="FFFFFF">
                    <a:alpha val="3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3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2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2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2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0980"/>
                </a:srgbClr>
              </a:gs>
              <a:gs pos="100000">
                <a:srgbClr val="FFFFFF">
                  <a:alpha val="9411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52" name="Google Shape;52;p29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9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9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9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0980"/>
                </a:srgbClr>
              </a:gs>
              <a:gs pos="100000">
                <a:srgbClr val="FFFFFF">
                  <a:alpha val="941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29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69" name="Google Shape;69;p2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70" name="Google Shape;70;p2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4" name="Google Shape;74;p30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3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90" name="Google Shape;90;p3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0" i="0" lang="en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5" name="Google Shape;95;p31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1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3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11" name="Google Shape;111;p3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5" name="Google Shape;115;p32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9" name="Google Shape;129;p32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0" name="Google Shape;130;p32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3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33" name="Google Shape;133;p3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7" name="Google Shape;137;p33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3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3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" name="Google Shape;151;p3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52" name="Google Shape;152;p3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6" name="Google Shape;156;p34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980"/>
                  </a:srgbClr>
                </a:gs>
                <a:gs pos="9000">
                  <a:srgbClr val="FFFFFF">
                    <a:alpha val="30980"/>
                  </a:srgbClr>
                </a:gs>
                <a:gs pos="100000">
                  <a:srgbClr val="FFFFFF">
                    <a:alpha val="3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3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3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4" name="Google Shape;174;p3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ackxpert.com/API-testing.php" TargetMode="External"/><Relationship Id="rId4" Type="http://schemas.openxmlformats.org/officeDocument/2006/relationships/hyperlink" Target="https://hackxpert.com/API-testing.php" TargetMode="External"/><Relationship Id="rId5" Type="http://schemas.openxmlformats.org/officeDocument/2006/relationships/hyperlink" Target="https://hackxpert.com/API-testing.php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>
            <p:ph type="ctrTitle"/>
          </p:nvPr>
        </p:nvSpPr>
        <p:spPr>
          <a:xfrm>
            <a:off x="1707375" y="1908625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3700"/>
              <a:t>USE POSTMAN TO HACK MY API LABS</a:t>
            </a:r>
            <a:r>
              <a:rPr lang="en" sz="3700"/>
              <a:t> </a:t>
            </a:r>
            <a:endParaRPr sz="370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0980"/>
                </a:srgbClr>
              </a:gs>
              <a:gs pos="100000">
                <a:srgbClr val="00FFEE">
                  <a:alpha val="3098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07 </a:t>
            </a:r>
            <a:endParaRPr b="0" i="0" sz="2100" u="none" cap="none" strike="noStrik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b="0" i="0" lang="en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15 min</a:t>
            </a:r>
            <a:endParaRPr b="0" i="0" sz="1500" u="none" cap="none" strike="noStrik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3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"/>
          <p:cNvSpPr txBox="1"/>
          <p:nvPr/>
        </p:nvSpPr>
        <p:spPr>
          <a:xfrm>
            <a:off x="1676175" y="2755150"/>
            <a:ext cx="2058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 A B </a:t>
            </a:r>
            <a:r>
              <a:rPr lang="en" sz="1800">
                <a:solidFill>
                  <a:schemeClr val="lt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🧪</a:t>
            </a:r>
            <a:endParaRPr b="0" i="0" sz="1800" u="none" cap="none" strike="noStrike">
              <a:solidFill>
                <a:schemeClr val="lt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LABS: Postman 🧪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31625" y="1899100"/>
            <a:ext cx="9348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CREATE A POSTMAN COLLECTION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DON’T INVITE TEAM MEMBERS TO YOUR WORKSPACE, FREE VERSION IS LIMITED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ADD ALL THE REQUESTS IN </a:t>
            </a:r>
            <a:r>
              <a:rPr b="1" lang="en" sz="1800">
                <a:solidFill>
                  <a:srgbClr val="00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https://hackxpert.com/api</a:t>
            </a:r>
            <a:r>
              <a:rPr b="1" lang="en" sz="1800">
                <a:solidFill>
                  <a:srgbClr val="00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</a:t>
            </a:r>
            <a:r>
              <a:rPr b="1" lang="en" sz="1800">
                <a:solidFill>
                  <a:srgbClr val="00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testing.php</a:t>
            </a:r>
            <a:endParaRPr b="1" sz="1800">
              <a:solidFill>
                <a:srgbClr val="00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SOLVE THEM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