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22" d="100"/>
          <a:sy n="122" d="100"/>
        </p:scale>
        <p:origin x="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3/20/22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55A9-5683-9F40-B296-FD3BB84365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Assignment (15M)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0DEED-67F7-6B45-83D3-5D44D6054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6780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3367D-DA53-FD44-9B3F-828AB8B8E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Assignment (15M)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128F-049F-844A-A4CB-38229A024B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BE" dirty="0"/>
              <a:t>You are about to test hackxpert.com</a:t>
            </a:r>
          </a:p>
          <a:p>
            <a:pPr lvl="1"/>
            <a:r>
              <a:rPr lang="en-BE" dirty="0"/>
              <a:t>Describe Deliverables before we start our engagement</a:t>
            </a:r>
          </a:p>
          <a:p>
            <a:pPr lvl="1"/>
            <a:r>
              <a:rPr lang="en-BE" dirty="0"/>
              <a:t>Describe the deliverables after the test</a:t>
            </a:r>
          </a:p>
        </p:txBody>
      </p:sp>
    </p:spTree>
    <p:extLst>
      <p:ext uri="{BB962C8B-B14F-4D97-AF65-F5344CB8AC3E}">
        <p14:creationId xmlns:p14="http://schemas.microsoft.com/office/powerpoint/2010/main" val="254328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1659-6CDD-E240-808A-FF20A18D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8310B-0CEF-D141-A893-7F5A4AE10E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BE" dirty="0"/>
              <a:t>Before</a:t>
            </a:r>
          </a:p>
          <a:p>
            <a:pPr lvl="1"/>
            <a:r>
              <a:rPr lang="en-BE" dirty="0"/>
              <a:t>NDA</a:t>
            </a:r>
          </a:p>
          <a:p>
            <a:pPr lvl="1"/>
            <a:r>
              <a:rPr lang="en-BE" dirty="0"/>
              <a:t>Test plan</a:t>
            </a:r>
          </a:p>
          <a:p>
            <a:pPr lvl="1"/>
            <a:r>
              <a:rPr lang="en-BE" dirty="0"/>
              <a:t>Letter of engagement</a:t>
            </a:r>
          </a:p>
          <a:p>
            <a:r>
              <a:rPr lang="en-BE" dirty="0"/>
              <a:t>After</a:t>
            </a:r>
          </a:p>
          <a:p>
            <a:pPr lvl="1"/>
            <a:r>
              <a:rPr lang="en-BE" dirty="0"/>
              <a:t>Report</a:t>
            </a:r>
          </a:p>
          <a:p>
            <a:pPr lvl="1"/>
            <a:r>
              <a:rPr lang="en-BE" dirty="0"/>
              <a:t>Debriefing</a:t>
            </a:r>
          </a:p>
          <a:p>
            <a:pPr lvl="1"/>
            <a:r>
              <a:rPr lang="en-BE" dirty="0"/>
              <a:t>Sign off</a:t>
            </a:r>
          </a:p>
        </p:txBody>
      </p:sp>
    </p:spTree>
    <p:extLst>
      <p:ext uri="{BB962C8B-B14F-4D97-AF65-F5344CB8AC3E}">
        <p14:creationId xmlns:p14="http://schemas.microsoft.com/office/powerpoint/2010/main" val="2459647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</TotalTime>
  <Words>41</Words>
  <Application>Microsoft Macintosh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Impact</vt:lpstr>
      <vt:lpstr>Main Event</vt:lpstr>
      <vt:lpstr>Assignment (15M) </vt:lpstr>
      <vt:lpstr>Assignment (15M)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(15M) </dc:title>
  <dc:creator>wesley thijs</dc:creator>
  <cp:lastModifiedBy>wesley thijs</cp:lastModifiedBy>
  <cp:revision>2</cp:revision>
  <dcterms:created xsi:type="dcterms:W3CDTF">2022-03-20T19:09:52Z</dcterms:created>
  <dcterms:modified xsi:type="dcterms:W3CDTF">2022-03-20T19:16:22Z</dcterms:modified>
</cp:coreProperties>
</file>